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4" r:id="rId6"/>
    <p:sldId id="265" r:id="rId7"/>
    <p:sldId id="262" r:id="rId8"/>
    <p:sldId id="263" r:id="rId9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" y="-4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789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9F35BEA-33EC-42E5-B4B0-FD5889302E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25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5A089780-55A4-4322-8AD9-EC8BF46FD9C4}" type="slidenum">
              <a:rPr lang="en-CA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CA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A02E860-C9D7-413A-8CA4-059A1AFD9ED5}" type="slidenum">
              <a:rPr lang="en-CA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CA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53A741FB-4C24-42A7-A46C-4AB742AAD876}" type="slidenum">
              <a:rPr lang="en-CA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CA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378DA52-3B9C-4273-AC4F-893FA4B31E18}" type="slidenum">
              <a:rPr lang="en-CA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CA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B2BF051-EE1A-448F-9177-2CDF70AAD8A3}" type="slidenum">
              <a:rPr lang="en-CA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CA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797C6FC-369B-40DE-B225-3C9C49549881}" type="slidenum">
              <a:rPr lang="en-CA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CA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FFE0-528E-4E9B-8CF7-5036E0C07C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35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59E6-5250-4894-8C62-8528E9DF80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85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5338" y="554038"/>
            <a:ext cx="2212975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897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0A1D-CE35-4BF4-BD06-A2C0D75821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98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54038"/>
            <a:ext cx="885507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FCAF-86CC-4FAF-8A70-4EC72BAA4D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57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3EEC-90B5-4CA6-ACFD-C0AF5E1BB9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77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D868-7AA7-43E9-B064-40B3EF7E39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3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2412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979613"/>
            <a:ext cx="40640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31AF5-8B69-489B-8DBD-46F52CB17A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79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A353-B4B4-4067-8D6C-D4D4F2D4DF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9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6FD5-DDF2-4A80-864A-4E2F0EE028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43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DE2B2-2549-448E-BE18-D81A71A44F0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9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31A6-E2DD-44AD-811C-81549D8FEB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15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1306B-44CA-4E11-A048-7AD8BC1908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29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55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78812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608D956-9D51-4EE7-BA91-15309BB672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8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8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-25400"/>
            <a:ext cx="8856662" cy="71120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mtClean="0"/>
              <a:t>MOLECULAR GENETICS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3" y="579438"/>
            <a:ext cx="8280400" cy="674687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mtClean="0">
                <a:solidFill>
                  <a:srgbClr val="000000"/>
                </a:solidFill>
              </a:rPr>
              <a:t>DNA &amp; RNA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89038"/>
            <a:ext cx="900588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mtClean="0"/>
              <a:t>A Brief Look at History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79613"/>
            <a:ext cx="6191250" cy="4859337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Key figures:</a:t>
            </a:r>
          </a:p>
          <a:p>
            <a:pPr marL="1727200" lvl="1" indent="-57308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Leverne</a:t>
            </a:r>
          </a:p>
          <a:p>
            <a:pPr marL="1727200" lvl="1" indent="-57308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Griffith</a:t>
            </a:r>
          </a:p>
          <a:p>
            <a:pPr marL="1727200" lvl="1" indent="-57308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Avery, MacCleod, McCarty</a:t>
            </a:r>
          </a:p>
          <a:p>
            <a:pPr marL="1727200" lvl="1" indent="-57308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Hershey, Chase</a:t>
            </a:r>
          </a:p>
          <a:p>
            <a:pPr marL="1727200" lvl="1" indent="-57308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Chargaff</a:t>
            </a:r>
          </a:p>
          <a:p>
            <a:pPr marL="1727200" lvl="1" indent="-57308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Franklin</a:t>
            </a:r>
          </a:p>
          <a:p>
            <a:pPr marL="1727200" lvl="1" indent="-573088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mtClean="0"/>
              <a:t>Watson and Crick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63713"/>
            <a:ext cx="26225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500563"/>
            <a:ext cx="2524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</p:spPr>
        <p:txBody>
          <a:bodyPr/>
          <a:lstStyle/>
          <a:p>
            <a:pPr eaLnBrk="1">
              <a:lnSpc>
                <a:spcPct val="10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 smtClean="0">
                <a:latin typeface="URW Chancery L" charset="0"/>
              </a:rPr>
              <a:t>How does DNA really look? - Time line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39863"/>
            <a:ext cx="16478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439863"/>
            <a:ext cx="17716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439863"/>
            <a:ext cx="2228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360488"/>
            <a:ext cx="21605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79838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779838"/>
            <a:ext cx="220821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814763"/>
            <a:ext cx="1638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900113" y="3779838"/>
            <a:ext cx="8459787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3"/>
            <a:ext cx="8856662" cy="6508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mtClean="0"/>
              <a:t>Double Helix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31813"/>
            <a:ext cx="8991600" cy="1876425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mtClean="0"/>
              <a:t>“twisted ladder”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mtClean="0"/>
              <a:t>Handrails are sugar-phosphate backbone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mtClean="0"/>
              <a:t>Five carbon sugar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mtClean="0"/>
              <a:t>Phosphate group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mtClean="0"/>
              <a:t>Rungs are the nucleotides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CA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646238"/>
            <a:ext cx="3810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544513" y="3551238"/>
            <a:ext cx="503872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2800"/>
              <a:t>One of five nitrogen-containing bases</a:t>
            </a:r>
          </a:p>
          <a:p>
            <a:pPr marL="1727200" lvl="1" indent="-57308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2800"/>
              <a:t>Adenine (A), Thymine (T), Cytosine (C), Guanine (G) and RNA has Uracil (U).</a:t>
            </a:r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100584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o.miami.edu/~cmallery/150/gene/c16x6base-pa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79438"/>
            <a:ext cx="4381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http://hyperphysics.phy-astr.gsu.edu/hbase/organic/imgorg/dnaba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951038"/>
            <a:ext cx="50974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0"/>
            <a:ext cx="8856663" cy="67151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mtClean="0"/>
              <a:t>A few TERMS! YAHOO!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722438"/>
            <a:ext cx="4800600" cy="4267200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mtClean="0"/>
              <a:t>Complementary base pairs-A&amp;T, G&amp;C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mtClean="0"/>
              <a:t>Anti-parallel – like a highway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mtClean="0"/>
              <a:t>Gene – functional sub unit of DNA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smtClean="0"/>
              <a:t>Genome – sum of all the DNA an organism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71513"/>
            <a:ext cx="488791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119438"/>
            <a:ext cx="35814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163"/>
            <a:ext cx="8856662" cy="6254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mtClean="0"/>
              <a:t>DNA vs RNA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655638"/>
            <a:ext cx="70104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125</Words>
  <Application>Microsoft Office PowerPoint</Application>
  <PresentationFormat>Custom</PresentationFormat>
  <Paragraphs>32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Times New Roman</vt:lpstr>
      <vt:lpstr>DejaVu Sans</vt:lpstr>
      <vt:lpstr>Wingdings</vt:lpstr>
      <vt:lpstr>Symbol</vt:lpstr>
      <vt:lpstr>URW Chancery L</vt:lpstr>
      <vt:lpstr>19_Office Theme</vt:lpstr>
      <vt:lpstr>MOLECULAR GENETICS</vt:lpstr>
      <vt:lpstr>A Brief Look at History</vt:lpstr>
      <vt:lpstr>How does DNA really look? - Time line </vt:lpstr>
      <vt:lpstr>Double Helix</vt:lpstr>
      <vt:lpstr>PowerPoint Presentation</vt:lpstr>
      <vt:lpstr>PowerPoint Presentation</vt:lpstr>
      <vt:lpstr>A few TERMS! YAHOO!</vt:lpstr>
      <vt:lpstr>DNA vs RNA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GENETICS</dc:title>
  <dc:creator>Daniel Standring</dc:creator>
  <cp:lastModifiedBy>Daniel Standring</cp:lastModifiedBy>
  <cp:revision>6</cp:revision>
  <cp:lastPrinted>1601-01-01T00:00:00Z</cp:lastPrinted>
  <dcterms:created xsi:type="dcterms:W3CDTF">2010-05-03T04:29:16Z</dcterms:created>
  <dcterms:modified xsi:type="dcterms:W3CDTF">2014-04-28T17:15:46Z</dcterms:modified>
</cp:coreProperties>
</file>