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6.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7.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8.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9.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20.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21.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2.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23.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24.xml" ContentType="application/vnd.openxmlformats-officedocument.theme+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theme/theme25.xml" ContentType="application/vnd.openxmlformats-officedocument.theme+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 id="2147483667" r:id="rId20"/>
    <p:sldMasterId id="2147483668" r:id="rId21"/>
    <p:sldMasterId id="2147483669" r:id="rId22"/>
    <p:sldMasterId id="2147483670" r:id="rId23"/>
    <p:sldMasterId id="2147483671" r:id="rId24"/>
    <p:sldMasterId id="2147483672" r:id="rId25"/>
    <p:sldMasterId id="2147483673" r:id="rId26"/>
  </p:sldMasterIdLst>
  <p:notesMasterIdLst>
    <p:notesMasterId r:id="rId41"/>
  </p:notesMasterIdLst>
  <p:sldIdLst>
    <p:sldId id="256" r:id="rId27"/>
    <p:sldId id="257" r:id="rId28"/>
    <p:sldId id="258" r:id="rId29"/>
    <p:sldId id="259" r:id="rId30"/>
    <p:sldId id="260" r:id="rId31"/>
    <p:sldId id="261" r:id="rId32"/>
    <p:sldId id="262" r:id="rId33"/>
    <p:sldId id="263" r:id="rId34"/>
    <p:sldId id="264" r:id="rId35"/>
    <p:sldId id="265" r:id="rId36"/>
    <p:sldId id="266" r:id="rId37"/>
    <p:sldId id="267" r:id="rId38"/>
    <p:sldId id="268" r:id="rId39"/>
    <p:sldId id="269" r:id="rId40"/>
  </p:sldIdLst>
  <p:sldSz cx="10080625" cy="7559675"/>
  <p:notesSz cx="7772400" cy="10058400"/>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264" y="-9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3.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a:spLocks noGrp="1" noRot="1" noChangeAspect="1" noChangeArrowheads="1"/>
          </p:cNvSpPr>
          <p:nvPr>
            <p:ph type="sldImg"/>
          </p:nvPr>
        </p:nvSpPr>
        <p:spPr bwMode="auto">
          <a:xfrm>
            <a:off x="1138238" y="763588"/>
            <a:ext cx="5494337"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7650"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smtClean="0"/>
          </a:p>
        </p:txBody>
      </p:sp>
      <p:sp>
        <p:nvSpPr>
          <p:cNvPr id="27651"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 pos="2895600" algn="l"/>
              </a:tabLst>
              <a:defRPr sz="1400">
                <a:solidFill>
                  <a:srgbClr val="FFFFFF"/>
                </a:solidFill>
                <a:latin typeface="Times New Roman" pitchFamily="16" charset="0"/>
                <a:ea typeface="DejaVu Sans" charset="0"/>
                <a:cs typeface="DejaVu Sans" charset="0"/>
              </a:defRPr>
            </a:lvl1pPr>
          </a:lstStyle>
          <a:p>
            <a:endParaRPr lang="en-CA"/>
          </a:p>
        </p:txBody>
      </p:sp>
      <p:sp>
        <p:nvSpPr>
          <p:cNvPr id="27652"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 pos="2895600" algn="l"/>
              </a:tabLst>
              <a:defRPr sz="1400">
                <a:solidFill>
                  <a:srgbClr val="FFFFFF"/>
                </a:solidFill>
                <a:latin typeface="Times New Roman" pitchFamily="16" charset="0"/>
                <a:ea typeface="DejaVu Sans" charset="0"/>
                <a:cs typeface="DejaVu Sans" charset="0"/>
              </a:defRPr>
            </a:lvl1pPr>
          </a:lstStyle>
          <a:p>
            <a:endParaRPr lang="en-CA"/>
          </a:p>
        </p:txBody>
      </p:sp>
      <p:sp>
        <p:nvSpPr>
          <p:cNvPr id="27653"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723900" algn="l"/>
                <a:tab pos="1447800" algn="l"/>
                <a:tab pos="2171700" algn="l"/>
                <a:tab pos="2895600" algn="l"/>
              </a:tabLst>
              <a:defRPr sz="1400">
                <a:solidFill>
                  <a:srgbClr val="FFFFFF"/>
                </a:solidFill>
                <a:latin typeface="Times New Roman" pitchFamily="16" charset="0"/>
                <a:ea typeface="DejaVu Sans" charset="0"/>
                <a:cs typeface="DejaVu Sans" charset="0"/>
              </a:defRPr>
            </a:lvl1pPr>
          </a:lstStyle>
          <a:p>
            <a:endParaRPr lang="en-CA"/>
          </a:p>
        </p:txBody>
      </p:sp>
      <p:sp>
        <p:nvSpPr>
          <p:cNvPr id="27654"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723900" algn="l"/>
                <a:tab pos="1447800" algn="l"/>
                <a:tab pos="2171700" algn="l"/>
                <a:tab pos="2895600" algn="l"/>
              </a:tabLst>
              <a:defRPr sz="1400">
                <a:solidFill>
                  <a:srgbClr val="FFFFFF"/>
                </a:solidFill>
                <a:latin typeface="Times New Roman" pitchFamily="16" charset="0"/>
                <a:ea typeface="DejaVu Sans" charset="0"/>
                <a:cs typeface="DejaVu Sans" charset="0"/>
              </a:defRPr>
            </a:lvl1pPr>
          </a:lstStyle>
          <a:p>
            <a:fld id="{76DFC13A-13EB-42A6-8C6B-7D0D2FDE6599}" type="slidenum">
              <a:rPr lang="en-CA"/>
              <a:pPr/>
              <a:t>‹#›</a:t>
            </a:fld>
            <a:endParaRPr lang="en-CA"/>
          </a:p>
        </p:txBody>
      </p:sp>
    </p:spTree>
    <p:extLst>
      <p:ext uri="{BB962C8B-B14F-4D97-AF65-F5344CB8AC3E}">
        <p14:creationId xmlns:p14="http://schemas.microsoft.com/office/powerpoint/2010/main" val="113144360"/>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03ABB24-5765-434C-BCCC-2E905D7B6282}" type="slidenum">
              <a:rPr lang="en-CA"/>
              <a:pPr/>
              <a:t>1</a:t>
            </a:fld>
            <a:endParaRPr lang="en-CA"/>
          </a:p>
        </p:txBody>
      </p:sp>
      <p:sp>
        <p:nvSpPr>
          <p:cNvPr id="4300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F3B1709-EAEC-4280-A2C8-5E6E4F62F527}" type="slidenum">
              <a:rPr lang="en-CA"/>
              <a:pPr/>
              <a:t>10</a:t>
            </a:fld>
            <a:endParaRPr lang="en-CA"/>
          </a:p>
        </p:txBody>
      </p:sp>
      <p:sp>
        <p:nvSpPr>
          <p:cNvPr id="52225" name="Rectangle 1"/>
          <p:cNvSpPr txBox="1">
            <a:spLocks noGrp="1" noRot="1" noChangeAspect="1" noChangeArrowheads="1"/>
          </p:cNvSpPr>
          <p:nvPr>
            <p:ph type="sldImg"/>
          </p:nvPr>
        </p:nvSpPr>
        <p:spPr bwMode="auto">
          <a:xfrm>
            <a:off x="1371600" y="754063"/>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Grp="1" noChangeArrowheads="1"/>
          </p:cNvSpPr>
          <p:nvPr>
            <p:ph type="body" idx="1"/>
          </p:nvPr>
        </p:nvSpPr>
        <p:spPr bwMode="auto">
          <a:xfrm>
            <a:off x="776288" y="4776788"/>
            <a:ext cx="6218237" cy="4527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D1C90E0-9FFD-41A5-979B-2A195A328540}" type="slidenum">
              <a:rPr lang="en-CA"/>
              <a:pPr/>
              <a:t>11</a:t>
            </a:fld>
            <a:endParaRPr lang="en-CA"/>
          </a:p>
        </p:txBody>
      </p:sp>
      <p:sp>
        <p:nvSpPr>
          <p:cNvPr id="53249" name="Rectangle 1"/>
          <p:cNvSpPr txBox="1">
            <a:spLocks noGrp="1" noRot="1" noChangeAspect="1" noChangeArrowheads="1"/>
          </p:cNvSpPr>
          <p:nvPr>
            <p:ph type="sldImg"/>
          </p:nvPr>
        </p:nvSpPr>
        <p:spPr bwMode="auto">
          <a:xfrm>
            <a:off x="1371600" y="754063"/>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776288" y="4776788"/>
            <a:ext cx="6218237" cy="4527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DD8A447-D6A5-4F69-810D-DC7EEE3F6A70}" type="slidenum">
              <a:rPr lang="en-CA"/>
              <a:pPr/>
              <a:t>12</a:t>
            </a:fld>
            <a:endParaRPr lang="en-CA"/>
          </a:p>
        </p:txBody>
      </p:sp>
      <p:sp>
        <p:nvSpPr>
          <p:cNvPr id="54273" name="Rectangle 1"/>
          <p:cNvSpPr txBox="1">
            <a:spLocks noGrp="1" noRot="1" noChangeAspect="1" noChangeArrowheads="1"/>
          </p:cNvSpPr>
          <p:nvPr>
            <p:ph type="sldImg"/>
          </p:nvPr>
        </p:nvSpPr>
        <p:spPr bwMode="auto">
          <a:xfrm>
            <a:off x="1371600" y="754063"/>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776288" y="4776788"/>
            <a:ext cx="6218237" cy="4527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7E0F1F9-4242-4AAC-8A2C-9E4A695E3A0D}" type="slidenum">
              <a:rPr lang="en-CA"/>
              <a:pPr/>
              <a:t>13</a:t>
            </a:fld>
            <a:endParaRPr lang="en-CA"/>
          </a:p>
        </p:txBody>
      </p:sp>
      <p:sp>
        <p:nvSpPr>
          <p:cNvPr id="55297" name="Rectangle 1"/>
          <p:cNvSpPr txBox="1">
            <a:spLocks noGrp="1" noRot="1" noChangeAspect="1" noChangeArrowheads="1"/>
          </p:cNvSpPr>
          <p:nvPr>
            <p:ph type="sldImg"/>
          </p:nvPr>
        </p:nvSpPr>
        <p:spPr bwMode="auto">
          <a:xfrm>
            <a:off x="1371600" y="754063"/>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776288" y="4776788"/>
            <a:ext cx="6218237" cy="4527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23F5121-BDAC-4784-B037-E7CC0A363DA6}" type="slidenum">
              <a:rPr lang="en-CA"/>
              <a:pPr/>
              <a:t>14</a:t>
            </a:fld>
            <a:endParaRPr lang="en-CA"/>
          </a:p>
        </p:txBody>
      </p:sp>
      <p:sp>
        <p:nvSpPr>
          <p:cNvPr id="56321" name="Rectangle 1"/>
          <p:cNvSpPr txBox="1">
            <a:spLocks noGrp="1" noRot="1" noChangeAspect="1" noChangeArrowheads="1"/>
          </p:cNvSpPr>
          <p:nvPr>
            <p:ph type="sldImg"/>
          </p:nvPr>
        </p:nvSpPr>
        <p:spPr bwMode="auto">
          <a:xfrm>
            <a:off x="1371600" y="754063"/>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776288" y="4776788"/>
            <a:ext cx="6218237" cy="4527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D1F3978-BAA6-405C-A649-B2F0BA5D3F3F}" type="slidenum">
              <a:rPr lang="en-CA"/>
              <a:pPr/>
              <a:t>2</a:t>
            </a:fld>
            <a:endParaRPr lang="en-CA"/>
          </a:p>
        </p:txBody>
      </p:sp>
      <p:sp>
        <p:nvSpPr>
          <p:cNvPr id="4403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33502EC-BF85-45CB-A75A-57405F538952}" type="slidenum">
              <a:rPr lang="en-CA"/>
              <a:pPr/>
              <a:t>3</a:t>
            </a:fld>
            <a:endParaRPr lang="en-CA"/>
          </a:p>
        </p:txBody>
      </p:sp>
      <p:sp>
        <p:nvSpPr>
          <p:cNvPr id="4505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A851F01-6BB8-4BEA-8ECC-76F074459A16}" type="slidenum">
              <a:rPr lang="en-CA"/>
              <a:pPr/>
              <a:t>4</a:t>
            </a:fld>
            <a:endParaRPr lang="en-CA"/>
          </a:p>
        </p:txBody>
      </p:sp>
      <p:sp>
        <p:nvSpPr>
          <p:cNvPr id="4608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C5237EF-0F1B-46B4-8CBE-007B9EC9FA1B}" type="slidenum">
              <a:rPr lang="en-CA"/>
              <a:pPr/>
              <a:t>5</a:t>
            </a:fld>
            <a:endParaRPr lang="en-CA"/>
          </a:p>
        </p:txBody>
      </p:sp>
      <p:sp>
        <p:nvSpPr>
          <p:cNvPr id="4710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EF65A5E-4FE8-4941-A1B1-7978C4136415}" type="slidenum">
              <a:rPr lang="en-CA"/>
              <a:pPr/>
              <a:t>6</a:t>
            </a:fld>
            <a:endParaRPr lang="en-CA"/>
          </a:p>
        </p:txBody>
      </p:sp>
      <p:sp>
        <p:nvSpPr>
          <p:cNvPr id="4812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242BD75-EFCF-4365-BCD5-6D59646990C3}" type="slidenum">
              <a:rPr lang="en-CA"/>
              <a:pPr/>
              <a:t>7</a:t>
            </a:fld>
            <a:endParaRPr lang="en-CA"/>
          </a:p>
        </p:txBody>
      </p:sp>
      <p:sp>
        <p:nvSpPr>
          <p:cNvPr id="4915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3CE60D8-6988-4CCE-B970-C1E6CC50DE64}" type="slidenum">
              <a:rPr lang="en-CA"/>
              <a:pPr/>
              <a:t>8</a:t>
            </a:fld>
            <a:endParaRPr lang="en-CA"/>
          </a:p>
        </p:txBody>
      </p:sp>
      <p:sp>
        <p:nvSpPr>
          <p:cNvPr id="50177" name="Rectangle 1"/>
          <p:cNvSpPr txBox="1">
            <a:spLocks noGrp="1" noRot="1" noChangeAspect="1" noChangeArrowheads="1"/>
          </p:cNvSpPr>
          <p:nvPr>
            <p:ph type="sldImg"/>
          </p:nvPr>
        </p:nvSpPr>
        <p:spPr bwMode="auto">
          <a:xfrm>
            <a:off x="1371600" y="754063"/>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776288" y="4776788"/>
            <a:ext cx="6218237" cy="4527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78424E7-6241-42F7-A7D8-8B05F2B5F98D}" type="slidenum">
              <a:rPr lang="en-CA"/>
              <a:pPr/>
              <a:t>9</a:t>
            </a:fld>
            <a:endParaRPr lang="en-CA"/>
          </a:p>
        </p:txBody>
      </p:sp>
      <p:sp>
        <p:nvSpPr>
          <p:cNvPr id="51201" name="Rectangle 1"/>
          <p:cNvSpPr txBox="1">
            <a:spLocks noGrp="1" noRot="1" noChangeAspect="1" noChangeArrowheads="1"/>
          </p:cNvSpPr>
          <p:nvPr>
            <p:ph type="sldImg"/>
          </p:nvPr>
        </p:nvSpPr>
        <p:spPr bwMode="auto">
          <a:xfrm>
            <a:off x="1371600" y="754063"/>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Grp="1" noChangeArrowheads="1"/>
          </p:cNvSpPr>
          <p:nvPr>
            <p:ph type="body" idx="1"/>
          </p:nvPr>
        </p:nvSpPr>
        <p:spPr bwMode="auto">
          <a:xfrm>
            <a:off x="776288" y="4776788"/>
            <a:ext cx="6218237" cy="4527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FE761CC3-6929-478C-9D68-34BC62892ED4}" type="slidenum">
              <a:rPr lang="en-CA"/>
              <a:pPr/>
              <a:t>‹#›</a:t>
            </a:fld>
            <a:endParaRPr lang="en-CA"/>
          </a:p>
        </p:txBody>
      </p:sp>
    </p:spTree>
    <p:extLst>
      <p:ext uri="{BB962C8B-B14F-4D97-AF65-F5344CB8AC3E}">
        <p14:creationId xmlns:p14="http://schemas.microsoft.com/office/powerpoint/2010/main" val="2508781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BD57A60D-5951-427B-A384-A5C639FB2E7F}" type="slidenum">
              <a:rPr lang="en-CA"/>
              <a:pPr/>
              <a:t>‹#›</a:t>
            </a:fld>
            <a:endParaRPr lang="en-CA"/>
          </a:p>
        </p:txBody>
      </p:sp>
    </p:spTree>
    <p:extLst>
      <p:ext uri="{BB962C8B-B14F-4D97-AF65-F5344CB8AC3E}">
        <p14:creationId xmlns:p14="http://schemas.microsoft.com/office/powerpoint/2010/main" val="30033723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B6150DC-F279-413B-97F6-89777D0FAEBD}" type="slidenum">
              <a:rPr lang="en-US"/>
              <a:pPr/>
              <a:t>‹#›</a:t>
            </a:fld>
            <a:endParaRPr lang="en-US"/>
          </a:p>
        </p:txBody>
      </p:sp>
    </p:spTree>
    <p:extLst>
      <p:ext uri="{BB962C8B-B14F-4D97-AF65-F5344CB8AC3E}">
        <p14:creationId xmlns:p14="http://schemas.microsoft.com/office/powerpoint/2010/main" val="19864164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1363" y="717550"/>
            <a:ext cx="2087562" cy="6964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8675" y="717550"/>
            <a:ext cx="6110288" cy="6964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753741C-13D9-4E00-BAA3-8BC1366BC5BF}" type="slidenum">
              <a:rPr lang="en-US"/>
              <a:pPr/>
              <a:t>‹#›</a:t>
            </a:fld>
            <a:endParaRPr lang="en-US"/>
          </a:p>
        </p:txBody>
      </p:sp>
    </p:spTree>
    <p:extLst>
      <p:ext uri="{BB962C8B-B14F-4D97-AF65-F5344CB8AC3E}">
        <p14:creationId xmlns:p14="http://schemas.microsoft.com/office/powerpoint/2010/main" val="29986504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C7F2D514-35A4-4EE3-9943-34343FF9B084}" type="slidenum">
              <a:rPr lang="en-CA"/>
              <a:pPr/>
              <a:t>‹#›</a:t>
            </a:fld>
            <a:endParaRPr lang="en-CA"/>
          </a:p>
        </p:txBody>
      </p:sp>
    </p:spTree>
    <p:extLst>
      <p:ext uri="{BB962C8B-B14F-4D97-AF65-F5344CB8AC3E}">
        <p14:creationId xmlns:p14="http://schemas.microsoft.com/office/powerpoint/2010/main" val="4187685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873F015D-04E4-4616-BB36-9223DB6A89DA}" type="slidenum">
              <a:rPr lang="en-CA"/>
              <a:pPr/>
              <a:t>‹#›</a:t>
            </a:fld>
            <a:endParaRPr lang="en-CA"/>
          </a:p>
        </p:txBody>
      </p:sp>
    </p:spTree>
    <p:extLst>
      <p:ext uri="{BB962C8B-B14F-4D97-AF65-F5344CB8AC3E}">
        <p14:creationId xmlns:p14="http://schemas.microsoft.com/office/powerpoint/2010/main" val="40764101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CC3D244F-3186-4CD5-9AF9-8019F708C5D6}" type="slidenum">
              <a:rPr lang="en-CA"/>
              <a:pPr/>
              <a:t>‹#›</a:t>
            </a:fld>
            <a:endParaRPr lang="en-CA"/>
          </a:p>
        </p:txBody>
      </p:sp>
    </p:spTree>
    <p:extLst>
      <p:ext uri="{BB962C8B-B14F-4D97-AF65-F5344CB8AC3E}">
        <p14:creationId xmlns:p14="http://schemas.microsoft.com/office/powerpoint/2010/main" val="42764274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F87B7912-AA4A-4E47-967E-83F6796FF79B}" type="slidenum">
              <a:rPr lang="en-CA"/>
              <a:pPr/>
              <a:t>‹#›</a:t>
            </a:fld>
            <a:endParaRPr lang="en-CA"/>
          </a:p>
        </p:txBody>
      </p:sp>
    </p:spTree>
    <p:extLst>
      <p:ext uri="{BB962C8B-B14F-4D97-AF65-F5344CB8AC3E}">
        <p14:creationId xmlns:p14="http://schemas.microsoft.com/office/powerpoint/2010/main" val="36701439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5FE9928B-EC4F-4A86-B265-6948C12EF968}" type="slidenum">
              <a:rPr lang="en-CA"/>
              <a:pPr/>
              <a:t>‹#›</a:t>
            </a:fld>
            <a:endParaRPr lang="en-CA"/>
          </a:p>
        </p:txBody>
      </p:sp>
    </p:spTree>
    <p:extLst>
      <p:ext uri="{BB962C8B-B14F-4D97-AF65-F5344CB8AC3E}">
        <p14:creationId xmlns:p14="http://schemas.microsoft.com/office/powerpoint/2010/main" val="29049847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AE107752-12BB-4F3F-9B56-6EB736F604DA}" type="slidenum">
              <a:rPr lang="en-CA"/>
              <a:pPr/>
              <a:t>‹#›</a:t>
            </a:fld>
            <a:endParaRPr lang="en-CA"/>
          </a:p>
        </p:txBody>
      </p:sp>
    </p:spTree>
    <p:extLst>
      <p:ext uri="{BB962C8B-B14F-4D97-AF65-F5344CB8AC3E}">
        <p14:creationId xmlns:p14="http://schemas.microsoft.com/office/powerpoint/2010/main" val="3378513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A2E14777-D047-4559-8B71-812F502BB375}" type="slidenum">
              <a:rPr lang="en-CA"/>
              <a:pPr/>
              <a:t>‹#›</a:t>
            </a:fld>
            <a:endParaRPr lang="en-CA"/>
          </a:p>
        </p:txBody>
      </p:sp>
    </p:spTree>
    <p:extLst>
      <p:ext uri="{BB962C8B-B14F-4D97-AF65-F5344CB8AC3E}">
        <p14:creationId xmlns:p14="http://schemas.microsoft.com/office/powerpoint/2010/main" val="39772309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15D4971B-3157-4131-9CF4-288327E74480}" type="slidenum">
              <a:rPr lang="en-CA"/>
              <a:pPr/>
              <a:t>‹#›</a:t>
            </a:fld>
            <a:endParaRPr lang="en-CA"/>
          </a:p>
        </p:txBody>
      </p:sp>
    </p:spTree>
    <p:extLst>
      <p:ext uri="{BB962C8B-B14F-4D97-AF65-F5344CB8AC3E}">
        <p14:creationId xmlns:p14="http://schemas.microsoft.com/office/powerpoint/2010/main" val="2371461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6979722C-7AB4-4935-B1E6-A648A5501A93}" type="slidenum">
              <a:rPr lang="en-CA"/>
              <a:pPr/>
              <a:t>‹#›</a:t>
            </a:fld>
            <a:endParaRPr lang="en-CA"/>
          </a:p>
        </p:txBody>
      </p:sp>
    </p:spTree>
    <p:extLst>
      <p:ext uri="{BB962C8B-B14F-4D97-AF65-F5344CB8AC3E}">
        <p14:creationId xmlns:p14="http://schemas.microsoft.com/office/powerpoint/2010/main" val="131051472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B6A529D8-FCDC-4E7D-B4DE-5C11153A8F23}" type="slidenum">
              <a:rPr lang="en-CA"/>
              <a:pPr/>
              <a:t>‹#›</a:t>
            </a:fld>
            <a:endParaRPr lang="en-CA"/>
          </a:p>
        </p:txBody>
      </p:sp>
    </p:spTree>
    <p:extLst>
      <p:ext uri="{BB962C8B-B14F-4D97-AF65-F5344CB8AC3E}">
        <p14:creationId xmlns:p14="http://schemas.microsoft.com/office/powerpoint/2010/main" val="29651835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3E5D8319-A5FA-4CB0-BEE9-595FC455DD05}" type="slidenum">
              <a:rPr lang="en-CA"/>
              <a:pPr/>
              <a:t>‹#›</a:t>
            </a:fld>
            <a:endParaRPr lang="en-CA"/>
          </a:p>
        </p:txBody>
      </p:sp>
    </p:spTree>
    <p:extLst>
      <p:ext uri="{BB962C8B-B14F-4D97-AF65-F5344CB8AC3E}">
        <p14:creationId xmlns:p14="http://schemas.microsoft.com/office/powerpoint/2010/main" val="24363223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2890E45C-3E5C-4833-82CC-2D0F3818D70C}" type="slidenum">
              <a:rPr lang="en-CA"/>
              <a:pPr/>
              <a:t>‹#›</a:t>
            </a:fld>
            <a:endParaRPr lang="en-CA"/>
          </a:p>
        </p:txBody>
      </p:sp>
    </p:spTree>
    <p:extLst>
      <p:ext uri="{BB962C8B-B14F-4D97-AF65-F5344CB8AC3E}">
        <p14:creationId xmlns:p14="http://schemas.microsoft.com/office/powerpoint/2010/main" val="348039321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9F6567F3-E036-45AC-87E6-F89F06BC77BF}" type="slidenum">
              <a:rPr lang="en-CA"/>
              <a:pPr/>
              <a:t>‹#›</a:t>
            </a:fld>
            <a:endParaRPr lang="en-CA"/>
          </a:p>
        </p:txBody>
      </p:sp>
    </p:spTree>
    <p:extLst>
      <p:ext uri="{BB962C8B-B14F-4D97-AF65-F5344CB8AC3E}">
        <p14:creationId xmlns:p14="http://schemas.microsoft.com/office/powerpoint/2010/main" val="29884901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B78A7AE0-5F47-4F34-8F31-1DD7D0EDA9D6}" type="slidenum">
              <a:rPr lang="en-CA"/>
              <a:pPr/>
              <a:t>‹#›</a:t>
            </a:fld>
            <a:endParaRPr lang="en-CA"/>
          </a:p>
        </p:txBody>
      </p:sp>
    </p:spTree>
    <p:extLst>
      <p:ext uri="{BB962C8B-B14F-4D97-AF65-F5344CB8AC3E}">
        <p14:creationId xmlns:p14="http://schemas.microsoft.com/office/powerpoint/2010/main" val="27744006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8044BF9E-8087-4A43-B96E-1CC3252F4EC9}" type="slidenum">
              <a:rPr lang="en-CA"/>
              <a:pPr/>
              <a:t>‹#›</a:t>
            </a:fld>
            <a:endParaRPr lang="en-CA"/>
          </a:p>
        </p:txBody>
      </p:sp>
    </p:spTree>
    <p:extLst>
      <p:ext uri="{BB962C8B-B14F-4D97-AF65-F5344CB8AC3E}">
        <p14:creationId xmlns:p14="http://schemas.microsoft.com/office/powerpoint/2010/main" val="24991885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79613"/>
            <a:ext cx="434975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2875" y="1979613"/>
            <a:ext cx="435133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04CEBDB4-24E2-4FFF-ADF8-601879A9FF47}" type="slidenum">
              <a:rPr lang="en-CA"/>
              <a:pPr/>
              <a:t>‹#›</a:t>
            </a:fld>
            <a:endParaRPr lang="en-CA"/>
          </a:p>
        </p:txBody>
      </p:sp>
    </p:spTree>
    <p:extLst>
      <p:ext uri="{BB962C8B-B14F-4D97-AF65-F5344CB8AC3E}">
        <p14:creationId xmlns:p14="http://schemas.microsoft.com/office/powerpoint/2010/main" val="1154951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CEAA8267-08E8-4246-96BD-8BCD84790CD8}" type="slidenum">
              <a:rPr lang="en-CA"/>
              <a:pPr/>
              <a:t>‹#›</a:t>
            </a:fld>
            <a:endParaRPr lang="en-CA"/>
          </a:p>
        </p:txBody>
      </p:sp>
    </p:spTree>
    <p:extLst>
      <p:ext uri="{BB962C8B-B14F-4D97-AF65-F5344CB8AC3E}">
        <p14:creationId xmlns:p14="http://schemas.microsoft.com/office/powerpoint/2010/main" val="32096761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48F0B139-8270-4658-AB76-927351E6C1CA}" type="slidenum">
              <a:rPr lang="en-CA"/>
              <a:pPr/>
              <a:t>‹#›</a:t>
            </a:fld>
            <a:endParaRPr lang="en-CA"/>
          </a:p>
        </p:txBody>
      </p:sp>
    </p:spTree>
    <p:extLst>
      <p:ext uri="{BB962C8B-B14F-4D97-AF65-F5344CB8AC3E}">
        <p14:creationId xmlns:p14="http://schemas.microsoft.com/office/powerpoint/2010/main" val="5492694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D5F127F6-B05C-4646-A482-D8D79B3CE108}" type="slidenum">
              <a:rPr lang="en-CA"/>
              <a:pPr/>
              <a:t>‹#›</a:t>
            </a:fld>
            <a:endParaRPr lang="en-CA"/>
          </a:p>
        </p:txBody>
      </p:sp>
    </p:spTree>
    <p:extLst>
      <p:ext uri="{BB962C8B-B14F-4D97-AF65-F5344CB8AC3E}">
        <p14:creationId xmlns:p14="http://schemas.microsoft.com/office/powerpoint/2010/main" val="3769412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9387" cy="1260475"/>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503238" y="6886575"/>
            <a:ext cx="2346325" cy="519113"/>
          </a:xfrm>
        </p:spPr>
        <p:txBody>
          <a:bodyPr/>
          <a:lstStyle>
            <a:lvl1pPr>
              <a:defRPr/>
            </a:lvl1pPr>
          </a:lstStyle>
          <a:p>
            <a:endParaRPr lang="en-CA"/>
          </a:p>
        </p:txBody>
      </p:sp>
      <p:sp>
        <p:nvSpPr>
          <p:cNvPr id="4" name="Footer Placeholder 3"/>
          <p:cNvSpPr>
            <a:spLocks noGrp="1"/>
          </p:cNvSpPr>
          <p:nvPr>
            <p:ph type="ftr" idx="11"/>
          </p:nvPr>
        </p:nvSpPr>
        <p:spPr>
          <a:xfrm>
            <a:off x="3448050" y="6886575"/>
            <a:ext cx="3194050" cy="519113"/>
          </a:xfrm>
        </p:spPr>
        <p:txBody>
          <a:bodyPr/>
          <a:lstStyle>
            <a:lvl1pPr>
              <a:defRPr/>
            </a:lvl1pPr>
          </a:lstStyle>
          <a:p>
            <a:endParaRPr lang="en-CA"/>
          </a:p>
        </p:txBody>
      </p:sp>
      <p:sp>
        <p:nvSpPr>
          <p:cNvPr id="5" name="Slide Number Placeholder 4"/>
          <p:cNvSpPr>
            <a:spLocks noGrp="1"/>
          </p:cNvSpPr>
          <p:nvPr>
            <p:ph type="sldNum" idx="12"/>
          </p:nvPr>
        </p:nvSpPr>
        <p:spPr>
          <a:xfrm>
            <a:off x="7227888" y="6886575"/>
            <a:ext cx="2346325" cy="519113"/>
          </a:xfrm>
        </p:spPr>
        <p:txBody>
          <a:bodyPr/>
          <a:lstStyle>
            <a:lvl1pPr>
              <a:defRPr/>
            </a:lvl1pPr>
          </a:lstStyle>
          <a:p>
            <a:fld id="{36DBA8D0-0438-4391-88BB-D0BBC0F6E7D0}" type="slidenum">
              <a:rPr lang="en-CA"/>
              <a:pPr/>
              <a:t>‹#›</a:t>
            </a:fld>
            <a:endParaRPr lang="en-CA"/>
          </a:p>
        </p:txBody>
      </p:sp>
    </p:spTree>
    <p:extLst>
      <p:ext uri="{BB962C8B-B14F-4D97-AF65-F5344CB8AC3E}">
        <p14:creationId xmlns:p14="http://schemas.microsoft.com/office/powerpoint/2010/main" val="308521160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6F027CBD-6481-411C-8EB4-B6A42B601732}" type="slidenum">
              <a:rPr lang="en-CA"/>
              <a:pPr/>
              <a:t>‹#›</a:t>
            </a:fld>
            <a:endParaRPr lang="en-CA"/>
          </a:p>
        </p:txBody>
      </p:sp>
    </p:spTree>
    <p:extLst>
      <p:ext uri="{BB962C8B-B14F-4D97-AF65-F5344CB8AC3E}">
        <p14:creationId xmlns:p14="http://schemas.microsoft.com/office/powerpoint/2010/main" val="12395057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D8D60B5C-D28E-4FCE-AA4B-70E0C6A38D9C}" type="slidenum">
              <a:rPr lang="en-CA"/>
              <a:pPr/>
              <a:t>‹#›</a:t>
            </a:fld>
            <a:endParaRPr lang="en-CA"/>
          </a:p>
        </p:txBody>
      </p:sp>
    </p:spTree>
    <p:extLst>
      <p:ext uri="{BB962C8B-B14F-4D97-AF65-F5344CB8AC3E}">
        <p14:creationId xmlns:p14="http://schemas.microsoft.com/office/powerpoint/2010/main" val="38982472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AE48792F-1E86-46CB-9FD1-192C54DDDEF1}" type="slidenum">
              <a:rPr lang="en-CA"/>
              <a:pPr/>
              <a:t>‹#›</a:t>
            </a:fld>
            <a:endParaRPr lang="en-CA"/>
          </a:p>
        </p:txBody>
      </p:sp>
    </p:spTree>
    <p:extLst>
      <p:ext uri="{BB962C8B-B14F-4D97-AF65-F5344CB8AC3E}">
        <p14:creationId xmlns:p14="http://schemas.microsoft.com/office/powerpoint/2010/main" val="131015565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7263" y="301625"/>
            <a:ext cx="2266950" cy="6665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1625" cy="6665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B15E696E-66C3-4F54-BFCF-1DC83A434611}" type="slidenum">
              <a:rPr lang="en-CA"/>
              <a:pPr/>
              <a:t>‹#›</a:t>
            </a:fld>
            <a:endParaRPr lang="en-CA"/>
          </a:p>
        </p:txBody>
      </p:sp>
    </p:spTree>
    <p:extLst>
      <p:ext uri="{BB962C8B-B14F-4D97-AF65-F5344CB8AC3E}">
        <p14:creationId xmlns:p14="http://schemas.microsoft.com/office/powerpoint/2010/main" val="46054388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C0F363C4-F5AA-4509-B546-2D4B7E991BCA}" type="slidenum">
              <a:rPr lang="en-CA"/>
              <a:pPr/>
              <a:t>‹#›</a:t>
            </a:fld>
            <a:endParaRPr lang="en-CA"/>
          </a:p>
        </p:txBody>
      </p:sp>
    </p:spTree>
    <p:extLst>
      <p:ext uri="{BB962C8B-B14F-4D97-AF65-F5344CB8AC3E}">
        <p14:creationId xmlns:p14="http://schemas.microsoft.com/office/powerpoint/2010/main" val="41188871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19208A8E-0DB5-4DBB-A7AB-D069ADF7B518}" type="slidenum">
              <a:rPr lang="en-CA"/>
              <a:pPr/>
              <a:t>‹#›</a:t>
            </a:fld>
            <a:endParaRPr lang="en-CA"/>
          </a:p>
        </p:txBody>
      </p:sp>
    </p:spTree>
    <p:extLst>
      <p:ext uri="{BB962C8B-B14F-4D97-AF65-F5344CB8AC3E}">
        <p14:creationId xmlns:p14="http://schemas.microsoft.com/office/powerpoint/2010/main" val="32411865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63DDF39A-C2DD-4308-828F-1102A10475D7}" type="slidenum">
              <a:rPr lang="en-CA"/>
              <a:pPr/>
              <a:t>‹#›</a:t>
            </a:fld>
            <a:endParaRPr lang="en-CA"/>
          </a:p>
        </p:txBody>
      </p:sp>
    </p:spTree>
    <p:extLst>
      <p:ext uri="{BB962C8B-B14F-4D97-AF65-F5344CB8AC3E}">
        <p14:creationId xmlns:p14="http://schemas.microsoft.com/office/powerpoint/2010/main" val="23036304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2052638"/>
            <a:ext cx="4062412"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4925" y="2052638"/>
            <a:ext cx="40640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C4B8F36A-A0FD-46E9-9B54-4CA760D5E5C2}" type="slidenum">
              <a:rPr lang="en-CA"/>
              <a:pPr/>
              <a:t>‹#›</a:t>
            </a:fld>
            <a:endParaRPr lang="en-CA"/>
          </a:p>
        </p:txBody>
      </p:sp>
    </p:spTree>
    <p:extLst>
      <p:ext uri="{BB962C8B-B14F-4D97-AF65-F5344CB8AC3E}">
        <p14:creationId xmlns:p14="http://schemas.microsoft.com/office/powerpoint/2010/main" val="15120418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82766BCC-21DE-4DDE-B1CF-4B77A230B248}" type="slidenum">
              <a:rPr lang="en-CA"/>
              <a:pPr/>
              <a:t>‹#›</a:t>
            </a:fld>
            <a:endParaRPr lang="en-CA"/>
          </a:p>
        </p:txBody>
      </p:sp>
    </p:spTree>
    <p:extLst>
      <p:ext uri="{BB962C8B-B14F-4D97-AF65-F5344CB8AC3E}">
        <p14:creationId xmlns:p14="http://schemas.microsoft.com/office/powerpoint/2010/main" val="8198599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3FFFB7B9-0F67-4FC0-AA22-1A660A5F1307}" type="slidenum">
              <a:rPr lang="en-CA"/>
              <a:pPr/>
              <a:t>‹#›</a:t>
            </a:fld>
            <a:endParaRPr lang="en-CA"/>
          </a:p>
        </p:txBody>
      </p:sp>
    </p:spTree>
    <p:extLst>
      <p:ext uri="{BB962C8B-B14F-4D97-AF65-F5344CB8AC3E}">
        <p14:creationId xmlns:p14="http://schemas.microsoft.com/office/powerpoint/2010/main" val="3418413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6193927C-73AA-4D8F-927A-C6B6E00B6AB5}" type="slidenum">
              <a:rPr lang="en-CA"/>
              <a:pPr/>
              <a:t>‹#›</a:t>
            </a:fld>
            <a:endParaRPr lang="en-CA"/>
          </a:p>
        </p:txBody>
      </p:sp>
    </p:spTree>
    <p:extLst>
      <p:ext uri="{BB962C8B-B14F-4D97-AF65-F5344CB8AC3E}">
        <p14:creationId xmlns:p14="http://schemas.microsoft.com/office/powerpoint/2010/main" val="126800540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171A8C1B-8F27-4343-8372-105B26443820}" type="slidenum">
              <a:rPr lang="en-CA"/>
              <a:pPr/>
              <a:t>‹#›</a:t>
            </a:fld>
            <a:endParaRPr lang="en-CA"/>
          </a:p>
        </p:txBody>
      </p:sp>
    </p:spTree>
    <p:extLst>
      <p:ext uri="{BB962C8B-B14F-4D97-AF65-F5344CB8AC3E}">
        <p14:creationId xmlns:p14="http://schemas.microsoft.com/office/powerpoint/2010/main" val="7540897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CE81B959-9B87-4EF9-9173-F3F27D446751}" type="slidenum">
              <a:rPr lang="en-CA"/>
              <a:pPr/>
              <a:t>‹#›</a:t>
            </a:fld>
            <a:endParaRPr lang="en-CA"/>
          </a:p>
        </p:txBody>
      </p:sp>
    </p:spTree>
    <p:extLst>
      <p:ext uri="{BB962C8B-B14F-4D97-AF65-F5344CB8AC3E}">
        <p14:creationId xmlns:p14="http://schemas.microsoft.com/office/powerpoint/2010/main" val="44492494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D34D5695-F17C-457C-96B8-F35B61DE55A6}" type="slidenum">
              <a:rPr lang="en-CA"/>
              <a:pPr/>
              <a:t>‹#›</a:t>
            </a:fld>
            <a:endParaRPr lang="en-CA"/>
          </a:p>
        </p:txBody>
      </p:sp>
    </p:spTree>
    <p:extLst>
      <p:ext uri="{BB962C8B-B14F-4D97-AF65-F5344CB8AC3E}">
        <p14:creationId xmlns:p14="http://schemas.microsoft.com/office/powerpoint/2010/main" val="55607435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E8B85584-FCB6-40C0-91F3-F34A3A085247}" type="slidenum">
              <a:rPr lang="en-CA"/>
              <a:pPr/>
              <a:t>‹#›</a:t>
            </a:fld>
            <a:endParaRPr lang="en-CA"/>
          </a:p>
        </p:txBody>
      </p:sp>
    </p:spTree>
    <p:extLst>
      <p:ext uri="{BB962C8B-B14F-4D97-AF65-F5344CB8AC3E}">
        <p14:creationId xmlns:p14="http://schemas.microsoft.com/office/powerpoint/2010/main" val="111696525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588963"/>
            <a:ext cx="2159000" cy="645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0725" y="588963"/>
            <a:ext cx="6327775" cy="645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7CC78616-772A-4024-ABF7-CFBB335BC64B}" type="slidenum">
              <a:rPr lang="en-CA"/>
              <a:pPr/>
              <a:t>‹#›</a:t>
            </a:fld>
            <a:endParaRPr lang="en-CA"/>
          </a:p>
        </p:txBody>
      </p:sp>
    </p:spTree>
    <p:extLst>
      <p:ext uri="{BB962C8B-B14F-4D97-AF65-F5344CB8AC3E}">
        <p14:creationId xmlns:p14="http://schemas.microsoft.com/office/powerpoint/2010/main" val="5457305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DD705DEE-F4ED-431A-A198-21DEE0A76152}" type="slidenum">
              <a:rPr lang="en-CA"/>
              <a:pPr/>
              <a:t>‹#›</a:t>
            </a:fld>
            <a:endParaRPr lang="en-CA"/>
          </a:p>
        </p:txBody>
      </p:sp>
    </p:spTree>
    <p:extLst>
      <p:ext uri="{BB962C8B-B14F-4D97-AF65-F5344CB8AC3E}">
        <p14:creationId xmlns:p14="http://schemas.microsoft.com/office/powerpoint/2010/main" val="298200313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09BBCDA0-59C4-4624-BE18-F95DADC43BB0}" type="slidenum">
              <a:rPr lang="en-CA"/>
              <a:pPr/>
              <a:t>‹#›</a:t>
            </a:fld>
            <a:endParaRPr lang="en-CA"/>
          </a:p>
        </p:txBody>
      </p:sp>
    </p:spTree>
    <p:extLst>
      <p:ext uri="{BB962C8B-B14F-4D97-AF65-F5344CB8AC3E}">
        <p14:creationId xmlns:p14="http://schemas.microsoft.com/office/powerpoint/2010/main" val="26274612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136E0A26-BDB5-4A66-81B2-0017A239F8EC}" type="slidenum">
              <a:rPr lang="en-CA"/>
              <a:pPr/>
              <a:t>‹#›</a:t>
            </a:fld>
            <a:endParaRPr lang="en-CA"/>
          </a:p>
        </p:txBody>
      </p:sp>
    </p:spTree>
    <p:extLst>
      <p:ext uri="{BB962C8B-B14F-4D97-AF65-F5344CB8AC3E}">
        <p14:creationId xmlns:p14="http://schemas.microsoft.com/office/powerpoint/2010/main" val="229677111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498003DC-AFF7-4840-9787-D626B165D86C}" type="slidenum">
              <a:rPr lang="en-CA"/>
              <a:pPr/>
              <a:t>‹#›</a:t>
            </a:fld>
            <a:endParaRPr lang="en-CA"/>
          </a:p>
        </p:txBody>
      </p:sp>
    </p:spTree>
    <p:extLst>
      <p:ext uri="{BB962C8B-B14F-4D97-AF65-F5344CB8AC3E}">
        <p14:creationId xmlns:p14="http://schemas.microsoft.com/office/powerpoint/2010/main" val="376489327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FAE50868-BFEB-48B3-B3DD-975D70B68159}" type="slidenum">
              <a:rPr lang="en-CA"/>
              <a:pPr/>
              <a:t>‹#›</a:t>
            </a:fld>
            <a:endParaRPr lang="en-CA"/>
          </a:p>
        </p:txBody>
      </p:sp>
    </p:spTree>
    <p:extLst>
      <p:ext uri="{BB962C8B-B14F-4D97-AF65-F5344CB8AC3E}">
        <p14:creationId xmlns:p14="http://schemas.microsoft.com/office/powerpoint/2010/main" val="3310463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2353233A-134C-4411-AF8F-8D4C5A3E200D}" type="slidenum">
              <a:rPr lang="en-CA"/>
              <a:pPr/>
              <a:t>‹#›</a:t>
            </a:fld>
            <a:endParaRPr lang="en-CA"/>
          </a:p>
        </p:txBody>
      </p:sp>
    </p:spTree>
    <p:extLst>
      <p:ext uri="{BB962C8B-B14F-4D97-AF65-F5344CB8AC3E}">
        <p14:creationId xmlns:p14="http://schemas.microsoft.com/office/powerpoint/2010/main" val="631464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273629B8-142A-48E1-B3B9-F9E9C754D322}" type="slidenum">
              <a:rPr lang="en-CA"/>
              <a:pPr/>
              <a:t>‹#›</a:t>
            </a:fld>
            <a:endParaRPr lang="en-CA"/>
          </a:p>
        </p:txBody>
      </p:sp>
    </p:spTree>
    <p:extLst>
      <p:ext uri="{BB962C8B-B14F-4D97-AF65-F5344CB8AC3E}">
        <p14:creationId xmlns:p14="http://schemas.microsoft.com/office/powerpoint/2010/main" val="337509082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A3A8A0D6-8A12-4D69-B3B3-74D7447545E6}" type="slidenum">
              <a:rPr lang="en-CA"/>
              <a:pPr/>
              <a:t>‹#›</a:t>
            </a:fld>
            <a:endParaRPr lang="en-CA"/>
          </a:p>
        </p:txBody>
      </p:sp>
    </p:spTree>
    <p:extLst>
      <p:ext uri="{BB962C8B-B14F-4D97-AF65-F5344CB8AC3E}">
        <p14:creationId xmlns:p14="http://schemas.microsoft.com/office/powerpoint/2010/main" val="311855263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E4295885-B296-4860-A6E1-E8441CF4E745}" type="slidenum">
              <a:rPr lang="en-CA"/>
              <a:pPr/>
              <a:t>‹#›</a:t>
            </a:fld>
            <a:endParaRPr lang="en-CA"/>
          </a:p>
        </p:txBody>
      </p:sp>
    </p:spTree>
    <p:extLst>
      <p:ext uri="{BB962C8B-B14F-4D97-AF65-F5344CB8AC3E}">
        <p14:creationId xmlns:p14="http://schemas.microsoft.com/office/powerpoint/2010/main" val="221524218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331DD25E-A988-4D5A-BB3E-93258C570826}" type="slidenum">
              <a:rPr lang="en-CA"/>
              <a:pPr/>
              <a:t>‹#›</a:t>
            </a:fld>
            <a:endParaRPr lang="en-CA"/>
          </a:p>
        </p:txBody>
      </p:sp>
    </p:spTree>
    <p:extLst>
      <p:ext uri="{BB962C8B-B14F-4D97-AF65-F5344CB8AC3E}">
        <p14:creationId xmlns:p14="http://schemas.microsoft.com/office/powerpoint/2010/main" val="151298754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472028DA-A312-4C9B-818B-347FC76D7328}" type="slidenum">
              <a:rPr lang="en-CA"/>
              <a:pPr/>
              <a:t>‹#›</a:t>
            </a:fld>
            <a:endParaRPr lang="en-CA"/>
          </a:p>
        </p:txBody>
      </p:sp>
    </p:spTree>
    <p:extLst>
      <p:ext uri="{BB962C8B-B14F-4D97-AF65-F5344CB8AC3E}">
        <p14:creationId xmlns:p14="http://schemas.microsoft.com/office/powerpoint/2010/main" val="294643647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34DB3B6C-FD27-4128-A7B4-04FE073C3CB3}" type="slidenum">
              <a:rPr lang="en-CA"/>
              <a:pPr/>
              <a:t>‹#›</a:t>
            </a:fld>
            <a:endParaRPr lang="en-CA"/>
          </a:p>
        </p:txBody>
      </p:sp>
    </p:spTree>
    <p:extLst>
      <p:ext uri="{BB962C8B-B14F-4D97-AF65-F5344CB8AC3E}">
        <p14:creationId xmlns:p14="http://schemas.microsoft.com/office/powerpoint/2010/main" val="104849035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A1ED41F7-7FB3-4572-B4C7-D6D2941D87B5}" type="slidenum">
              <a:rPr lang="en-CA"/>
              <a:pPr/>
              <a:t>‹#›</a:t>
            </a:fld>
            <a:endParaRPr lang="en-CA"/>
          </a:p>
        </p:txBody>
      </p:sp>
    </p:spTree>
    <p:extLst>
      <p:ext uri="{BB962C8B-B14F-4D97-AF65-F5344CB8AC3E}">
        <p14:creationId xmlns:p14="http://schemas.microsoft.com/office/powerpoint/2010/main" val="89909127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E0CAECC2-8AAA-455D-993E-AD08564A9BA1}" type="slidenum">
              <a:rPr lang="en-CA"/>
              <a:pPr/>
              <a:t>‹#›</a:t>
            </a:fld>
            <a:endParaRPr lang="en-CA"/>
          </a:p>
        </p:txBody>
      </p:sp>
    </p:spTree>
    <p:extLst>
      <p:ext uri="{BB962C8B-B14F-4D97-AF65-F5344CB8AC3E}">
        <p14:creationId xmlns:p14="http://schemas.microsoft.com/office/powerpoint/2010/main" val="104464153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5B94BD8E-1933-40E0-BA08-38718F586A6D}" type="slidenum">
              <a:rPr lang="en-CA"/>
              <a:pPr/>
              <a:t>‹#›</a:t>
            </a:fld>
            <a:endParaRPr lang="en-CA"/>
          </a:p>
        </p:txBody>
      </p:sp>
    </p:spTree>
    <p:extLst>
      <p:ext uri="{BB962C8B-B14F-4D97-AF65-F5344CB8AC3E}">
        <p14:creationId xmlns:p14="http://schemas.microsoft.com/office/powerpoint/2010/main" val="24307026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49450"/>
            <a:ext cx="434975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2875" y="1949450"/>
            <a:ext cx="435133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308FBE83-C0D7-44CE-9404-79DA2064E5C8}" type="slidenum">
              <a:rPr lang="en-CA"/>
              <a:pPr/>
              <a:t>‹#›</a:t>
            </a:fld>
            <a:endParaRPr lang="en-CA"/>
          </a:p>
        </p:txBody>
      </p:sp>
    </p:spTree>
    <p:extLst>
      <p:ext uri="{BB962C8B-B14F-4D97-AF65-F5344CB8AC3E}">
        <p14:creationId xmlns:p14="http://schemas.microsoft.com/office/powerpoint/2010/main" val="381343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2358FC60-30DE-40B5-A770-FFA930A383A8}" type="slidenum">
              <a:rPr lang="en-CA"/>
              <a:pPr/>
              <a:t>‹#›</a:t>
            </a:fld>
            <a:endParaRPr lang="en-CA"/>
          </a:p>
        </p:txBody>
      </p:sp>
    </p:spTree>
    <p:extLst>
      <p:ext uri="{BB962C8B-B14F-4D97-AF65-F5344CB8AC3E}">
        <p14:creationId xmlns:p14="http://schemas.microsoft.com/office/powerpoint/2010/main" val="45961367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B66F7E0D-8FCE-4CD7-A941-171BAA503CA2}" type="slidenum">
              <a:rPr lang="en-CA"/>
              <a:pPr/>
              <a:t>‹#›</a:t>
            </a:fld>
            <a:endParaRPr lang="en-CA"/>
          </a:p>
        </p:txBody>
      </p:sp>
    </p:spTree>
    <p:extLst>
      <p:ext uri="{BB962C8B-B14F-4D97-AF65-F5344CB8AC3E}">
        <p14:creationId xmlns:p14="http://schemas.microsoft.com/office/powerpoint/2010/main" val="4925432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148C9A54-F1D9-4A3A-B116-13F6965BC244}" type="slidenum">
              <a:rPr lang="en-CA"/>
              <a:pPr/>
              <a:t>‹#›</a:t>
            </a:fld>
            <a:endParaRPr lang="en-CA"/>
          </a:p>
        </p:txBody>
      </p:sp>
    </p:spTree>
    <p:extLst>
      <p:ext uri="{BB962C8B-B14F-4D97-AF65-F5344CB8AC3E}">
        <p14:creationId xmlns:p14="http://schemas.microsoft.com/office/powerpoint/2010/main" val="285184232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379C26E9-D23A-48D6-97E1-1CB044C93766}" type="slidenum">
              <a:rPr lang="en-CA"/>
              <a:pPr/>
              <a:t>‹#›</a:t>
            </a:fld>
            <a:endParaRPr lang="en-CA"/>
          </a:p>
        </p:txBody>
      </p:sp>
    </p:spTree>
    <p:extLst>
      <p:ext uri="{BB962C8B-B14F-4D97-AF65-F5344CB8AC3E}">
        <p14:creationId xmlns:p14="http://schemas.microsoft.com/office/powerpoint/2010/main" val="44622381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2E96F1EC-FAFE-40E7-8CC7-9BF69B068C3C}" type="slidenum">
              <a:rPr lang="en-CA"/>
              <a:pPr/>
              <a:t>‹#›</a:t>
            </a:fld>
            <a:endParaRPr lang="en-CA"/>
          </a:p>
        </p:txBody>
      </p:sp>
    </p:spTree>
    <p:extLst>
      <p:ext uri="{BB962C8B-B14F-4D97-AF65-F5344CB8AC3E}">
        <p14:creationId xmlns:p14="http://schemas.microsoft.com/office/powerpoint/2010/main" val="354670733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203361D2-EA15-48E8-B0CD-449C4402094A}" type="slidenum">
              <a:rPr lang="en-CA"/>
              <a:pPr/>
              <a:t>‹#›</a:t>
            </a:fld>
            <a:endParaRPr lang="en-CA"/>
          </a:p>
        </p:txBody>
      </p:sp>
    </p:spTree>
    <p:extLst>
      <p:ext uri="{BB962C8B-B14F-4D97-AF65-F5344CB8AC3E}">
        <p14:creationId xmlns:p14="http://schemas.microsoft.com/office/powerpoint/2010/main" val="72576240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8808C55F-B5EC-4602-BFEF-2860A773D240}" type="slidenum">
              <a:rPr lang="en-CA"/>
              <a:pPr/>
              <a:t>‹#›</a:t>
            </a:fld>
            <a:endParaRPr lang="en-CA"/>
          </a:p>
        </p:txBody>
      </p:sp>
    </p:spTree>
    <p:extLst>
      <p:ext uri="{BB962C8B-B14F-4D97-AF65-F5344CB8AC3E}">
        <p14:creationId xmlns:p14="http://schemas.microsoft.com/office/powerpoint/2010/main" val="101124584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1238" y="684213"/>
            <a:ext cx="2212975" cy="6253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0725" y="684213"/>
            <a:ext cx="6488113" cy="6253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2ABB0C20-295D-49ED-A73A-8F01BB2BA62E}" type="slidenum">
              <a:rPr lang="en-CA"/>
              <a:pPr/>
              <a:t>‹#›</a:t>
            </a:fld>
            <a:endParaRPr lang="en-CA"/>
          </a:p>
        </p:txBody>
      </p:sp>
    </p:spTree>
    <p:extLst>
      <p:ext uri="{BB962C8B-B14F-4D97-AF65-F5344CB8AC3E}">
        <p14:creationId xmlns:p14="http://schemas.microsoft.com/office/powerpoint/2010/main" val="295539495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6B9132FF-1A95-4DA8-AE1B-10E548E1A2A9}" type="slidenum">
              <a:rPr lang="en-CA"/>
              <a:pPr/>
              <a:t>‹#›</a:t>
            </a:fld>
            <a:endParaRPr lang="en-CA"/>
          </a:p>
        </p:txBody>
      </p:sp>
    </p:spTree>
    <p:extLst>
      <p:ext uri="{BB962C8B-B14F-4D97-AF65-F5344CB8AC3E}">
        <p14:creationId xmlns:p14="http://schemas.microsoft.com/office/powerpoint/2010/main" val="288681926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DA6B1924-F4FE-4C62-9C60-AA8AD9FA3580}" type="slidenum">
              <a:rPr lang="en-CA"/>
              <a:pPr/>
              <a:t>‹#›</a:t>
            </a:fld>
            <a:endParaRPr lang="en-CA"/>
          </a:p>
        </p:txBody>
      </p:sp>
    </p:spTree>
    <p:extLst>
      <p:ext uri="{BB962C8B-B14F-4D97-AF65-F5344CB8AC3E}">
        <p14:creationId xmlns:p14="http://schemas.microsoft.com/office/powerpoint/2010/main" val="63133317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909392CF-981D-4414-BA7F-9472ADCF742E}" type="slidenum">
              <a:rPr lang="en-CA"/>
              <a:pPr/>
              <a:t>‹#›</a:t>
            </a:fld>
            <a:endParaRPr lang="en-CA"/>
          </a:p>
        </p:txBody>
      </p:sp>
    </p:spTree>
    <p:extLst>
      <p:ext uri="{BB962C8B-B14F-4D97-AF65-F5344CB8AC3E}">
        <p14:creationId xmlns:p14="http://schemas.microsoft.com/office/powerpoint/2010/main" val="3328847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0C8D1C49-81D4-4C1E-A5BF-8AFB36171A44}" type="slidenum">
              <a:rPr lang="en-CA"/>
              <a:pPr/>
              <a:t>‹#›</a:t>
            </a:fld>
            <a:endParaRPr lang="en-CA"/>
          </a:p>
        </p:txBody>
      </p:sp>
    </p:spTree>
    <p:extLst>
      <p:ext uri="{BB962C8B-B14F-4D97-AF65-F5344CB8AC3E}">
        <p14:creationId xmlns:p14="http://schemas.microsoft.com/office/powerpoint/2010/main" val="422866026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66942007-5D97-4650-BFD1-65A4716C02EA}" type="slidenum">
              <a:rPr lang="en-CA"/>
              <a:pPr/>
              <a:t>‹#›</a:t>
            </a:fld>
            <a:endParaRPr lang="en-CA"/>
          </a:p>
        </p:txBody>
      </p:sp>
    </p:spTree>
    <p:extLst>
      <p:ext uri="{BB962C8B-B14F-4D97-AF65-F5344CB8AC3E}">
        <p14:creationId xmlns:p14="http://schemas.microsoft.com/office/powerpoint/2010/main" val="390729346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999657F2-F6CC-4996-B08D-40E1D48DF01D}" type="slidenum">
              <a:rPr lang="en-CA"/>
              <a:pPr/>
              <a:t>‹#›</a:t>
            </a:fld>
            <a:endParaRPr lang="en-CA"/>
          </a:p>
        </p:txBody>
      </p:sp>
    </p:spTree>
    <p:extLst>
      <p:ext uri="{BB962C8B-B14F-4D97-AF65-F5344CB8AC3E}">
        <p14:creationId xmlns:p14="http://schemas.microsoft.com/office/powerpoint/2010/main" val="146689759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8C704460-09D5-474B-B36E-47A86E608EAB}" type="slidenum">
              <a:rPr lang="en-CA"/>
              <a:pPr/>
              <a:t>‹#›</a:t>
            </a:fld>
            <a:endParaRPr lang="en-CA"/>
          </a:p>
        </p:txBody>
      </p:sp>
    </p:spTree>
    <p:extLst>
      <p:ext uri="{BB962C8B-B14F-4D97-AF65-F5344CB8AC3E}">
        <p14:creationId xmlns:p14="http://schemas.microsoft.com/office/powerpoint/2010/main" val="307089905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D610111D-379C-4BC6-B822-0F629A15B269}" type="slidenum">
              <a:rPr lang="en-CA"/>
              <a:pPr/>
              <a:t>‹#›</a:t>
            </a:fld>
            <a:endParaRPr lang="en-CA"/>
          </a:p>
        </p:txBody>
      </p:sp>
    </p:spTree>
    <p:extLst>
      <p:ext uri="{BB962C8B-B14F-4D97-AF65-F5344CB8AC3E}">
        <p14:creationId xmlns:p14="http://schemas.microsoft.com/office/powerpoint/2010/main" val="350844698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6491C520-A89C-4CCB-9E80-B9DCCA573840}" type="slidenum">
              <a:rPr lang="en-CA"/>
              <a:pPr/>
              <a:t>‹#›</a:t>
            </a:fld>
            <a:endParaRPr lang="en-CA"/>
          </a:p>
        </p:txBody>
      </p:sp>
    </p:spTree>
    <p:extLst>
      <p:ext uri="{BB962C8B-B14F-4D97-AF65-F5344CB8AC3E}">
        <p14:creationId xmlns:p14="http://schemas.microsoft.com/office/powerpoint/2010/main" val="411896330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9619EDEC-2ACE-4595-AB73-04A8E9CB02CF}" type="slidenum">
              <a:rPr lang="en-CA"/>
              <a:pPr/>
              <a:t>‹#›</a:t>
            </a:fld>
            <a:endParaRPr lang="en-CA"/>
          </a:p>
        </p:txBody>
      </p:sp>
    </p:spTree>
    <p:extLst>
      <p:ext uri="{BB962C8B-B14F-4D97-AF65-F5344CB8AC3E}">
        <p14:creationId xmlns:p14="http://schemas.microsoft.com/office/powerpoint/2010/main" val="127019525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1195DBC3-BEEE-445C-822A-C19977788E3A}" type="slidenum">
              <a:rPr lang="en-CA"/>
              <a:pPr/>
              <a:t>‹#›</a:t>
            </a:fld>
            <a:endParaRPr lang="en-CA"/>
          </a:p>
        </p:txBody>
      </p:sp>
    </p:spTree>
    <p:extLst>
      <p:ext uri="{BB962C8B-B14F-4D97-AF65-F5344CB8AC3E}">
        <p14:creationId xmlns:p14="http://schemas.microsoft.com/office/powerpoint/2010/main" val="214472723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0891AB58-6729-46AF-AE94-5D9E6EF200F8}" type="slidenum">
              <a:rPr lang="en-CA"/>
              <a:pPr/>
              <a:t>‹#›</a:t>
            </a:fld>
            <a:endParaRPr lang="en-CA"/>
          </a:p>
        </p:txBody>
      </p:sp>
    </p:spTree>
    <p:extLst>
      <p:ext uri="{BB962C8B-B14F-4D97-AF65-F5344CB8AC3E}">
        <p14:creationId xmlns:p14="http://schemas.microsoft.com/office/powerpoint/2010/main" val="53023705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7235A871-1C37-4A64-966E-0814C23305C1}" type="slidenum">
              <a:rPr lang="en-CA"/>
              <a:pPr/>
              <a:t>‹#›</a:t>
            </a:fld>
            <a:endParaRPr lang="en-CA"/>
          </a:p>
        </p:txBody>
      </p:sp>
    </p:spTree>
    <p:extLst>
      <p:ext uri="{BB962C8B-B14F-4D97-AF65-F5344CB8AC3E}">
        <p14:creationId xmlns:p14="http://schemas.microsoft.com/office/powerpoint/2010/main" val="136001007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E9E78B25-FAB8-41A3-9B2C-97DD65E87A91}" type="slidenum">
              <a:rPr lang="en-CA"/>
              <a:pPr/>
              <a:t>‹#›</a:t>
            </a:fld>
            <a:endParaRPr lang="en-CA"/>
          </a:p>
        </p:txBody>
      </p:sp>
    </p:spTree>
    <p:extLst>
      <p:ext uri="{BB962C8B-B14F-4D97-AF65-F5344CB8AC3E}">
        <p14:creationId xmlns:p14="http://schemas.microsoft.com/office/powerpoint/2010/main" val="3714233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E6F2ECCF-824A-411D-92E0-B45994803757}" type="slidenum">
              <a:rPr lang="en-CA"/>
              <a:pPr/>
              <a:t>‹#›</a:t>
            </a:fld>
            <a:endParaRPr lang="en-CA"/>
          </a:p>
        </p:txBody>
      </p:sp>
    </p:spTree>
    <p:extLst>
      <p:ext uri="{BB962C8B-B14F-4D97-AF65-F5344CB8AC3E}">
        <p14:creationId xmlns:p14="http://schemas.microsoft.com/office/powerpoint/2010/main" val="139747779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431F9C65-4325-49AF-A6F3-6830FE822C79}" type="slidenum">
              <a:rPr lang="en-CA"/>
              <a:pPr/>
              <a:t>‹#›</a:t>
            </a:fld>
            <a:endParaRPr lang="en-CA"/>
          </a:p>
        </p:txBody>
      </p:sp>
    </p:spTree>
    <p:extLst>
      <p:ext uri="{BB962C8B-B14F-4D97-AF65-F5344CB8AC3E}">
        <p14:creationId xmlns:p14="http://schemas.microsoft.com/office/powerpoint/2010/main" val="312579489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79613" y="1768475"/>
            <a:ext cx="38100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2013" y="1768475"/>
            <a:ext cx="38115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E535935F-1D5B-4445-8425-E5A2029979FE}" type="slidenum">
              <a:rPr lang="en-CA"/>
              <a:pPr/>
              <a:t>‹#›</a:t>
            </a:fld>
            <a:endParaRPr lang="en-CA"/>
          </a:p>
        </p:txBody>
      </p:sp>
    </p:spTree>
    <p:extLst>
      <p:ext uri="{BB962C8B-B14F-4D97-AF65-F5344CB8AC3E}">
        <p14:creationId xmlns:p14="http://schemas.microsoft.com/office/powerpoint/2010/main" val="59629200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4BCFA11F-5B27-44FA-8F10-8EE1C670A0F1}" type="slidenum">
              <a:rPr lang="en-CA"/>
              <a:pPr/>
              <a:t>‹#›</a:t>
            </a:fld>
            <a:endParaRPr lang="en-CA"/>
          </a:p>
        </p:txBody>
      </p:sp>
    </p:spTree>
    <p:extLst>
      <p:ext uri="{BB962C8B-B14F-4D97-AF65-F5344CB8AC3E}">
        <p14:creationId xmlns:p14="http://schemas.microsoft.com/office/powerpoint/2010/main" val="334716705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96C16B71-D914-4081-A378-11D268DE8E41}" type="slidenum">
              <a:rPr lang="en-CA"/>
              <a:pPr/>
              <a:t>‹#›</a:t>
            </a:fld>
            <a:endParaRPr lang="en-CA"/>
          </a:p>
        </p:txBody>
      </p:sp>
    </p:spTree>
    <p:extLst>
      <p:ext uri="{BB962C8B-B14F-4D97-AF65-F5344CB8AC3E}">
        <p14:creationId xmlns:p14="http://schemas.microsoft.com/office/powerpoint/2010/main" val="422791619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E3D22536-74D2-46C8-819D-5A2031331F78}" type="slidenum">
              <a:rPr lang="en-CA"/>
              <a:pPr/>
              <a:t>‹#›</a:t>
            </a:fld>
            <a:endParaRPr lang="en-CA"/>
          </a:p>
        </p:txBody>
      </p:sp>
    </p:spTree>
    <p:extLst>
      <p:ext uri="{BB962C8B-B14F-4D97-AF65-F5344CB8AC3E}">
        <p14:creationId xmlns:p14="http://schemas.microsoft.com/office/powerpoint/2010/main" val="386744065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22160DEC-7DE5-46D2-ADD7-5C1A8649268B}" type="slidenum">
              <a:rPr lang="en-CA"/>
              <a:pPr/>
              <a:t>‹#›</a:t>
            </a:fld>
            <a:endParaRPr lang="en-CA"/>
          </a:p>
        </p:txBody>
      </p:sp>
    </p:spTree>
    <p:extLst>
      <p:ext uri="{BB962C8B-B14F-4D97-AF65-F5344CB8AC3E}">
        <p14:creationId xmlns:p14="http://schemas.microsoft.com/office/powerpoint/2010/main" val="164790316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9D7B4974-FBB4-4107-81C2-E078147F9C5A}" type="slidenum">
              <a:rPr lang="en-CA"/>
              <a:pPr/>
              <a:t>‹#›</a:t>
            </a:fld>
            <a:endParaRPr lang="en-CA"/>
          </a:p>
        </p:txBody>
      </p:sp>
    </p:spTree>
    <p:extLst>
      <p:ext uri="{BB962C8B-B14F-4D97-AF65-F5344CB8AC3E}">
        <p14:creationId xmlns:p14="http://schemas.microsoft.com/office/powerpoint/2010/main" val="267647391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10ACD715-4532-4D6F-A512-12711C30CF1F}" type="slidenum">
              <a:rPr lang="en-CA"/>
              <a:pPr/>
              <a:t>‹#›</a:t>
            </a:fld>
            <a:endParaRPr lang="en-CA"/>
          </a:p>
        </p:txBody>
      </p:sp>
    </p:spTree>
    <p:extLst>
      <p:ext uri="{BB962C8B-B14F-4D97-AF65-F5344CB8AC3E}">
        <p14:creationId xmlns:p14="http://schemas.microsoft.com/office/powerpoint/2010/main" val="233423080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37488" y="301625"/>
            <a:ext cx="1952625" cy="645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79613" y="301625"/>
            <a:ext cx="5705475"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2627ECEA-77D7-4672-AAD3-EEDA10155ED6}" type="slidenum">
              <a:rPr lang="en-CA"/>
              <a:pPr/>
              <a:t>‹#›</a:t>
            </a:fld>
            <a:endParaRPr lang="en-CA"/>
          </a:p>
        </p:txBody>
      </p:sp>
    </p:spTree>
    <p:extLst>
      <p:ext uri="{BB962C8B-B14F-4D97-AF65-F5344CB8AC3E}">
        <p14:creationId xmlns:p14="http://schemas.microsoft.com/office/powerpoint/2010/main" val="296377619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500D11EB-C1B5-4FC1-8597-886EC78B51F5}" type="slidenum">
              <a:rPr lang="en-CA"/>
              <a:pPr/>
              <a:t>‹#›</a:t>
            </a:fld>
            <a:endParaRPr lang="en-CA"/>
          </a:p>
        </p:txBody>
      </p:sp>
    </p:spTree>
    <p:extLst>
      <p:ext uri="{BB962C8B-B14F-4D97-AF65-F5344CB8AC3E}">
        <p14:creationId xmlns:p14="http://schemas.microsoft.com/office/powerpoint/2010/main" val="1181229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1B051B6E-ACDB-4DFB-8B93-CBFE543D95DA}" type="slidenum">
              <a:rPr lang="en-CA"/>
              <a:pPr/>
              <a:t>‹#›</a:t>
            </a:fld>
            <a:endParaRPr lang="en-CA"/>
          </a:p>
        </p:txBody>
      </p:sp>
    </p:spTree>
    <p:extLst>
      <p:ext uri="{BB962C8B-B14F-4D97-AF65-F5344CB8AC3E}">
        <p14:creationId xmlns:p14="http://schemas.microsoft.com/office/powerpoint/2010/main" val="12920211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ACB13E24-E692-43BE-A555-8454B9753D3A}" type="slidenum">
              <a:rPr lang="en-CA"/>
              <a:pPr/>
              <a:t>‹#›</a:t>
            </a:fld>
            <a:endParaRPr lang="en-CA"/>
          </a:p>
        </p:txBody>
      </p:sp>
    </p:spTree>
    <p:extLst>
      <p:ext uri="{BB962C8B-B14F-4D97-AF65-F5344CB8AC3E}">
        <p14:creationId xmlns:p14="http://schemas.microsoft.com/office/powerpoint/2010/main" val="404547051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392C439B-58E9-4A44-9FB5-4D2FA4E33392}" type="slidenum">
              <a:rPr lang="en-CA"/>
              <a:pPr/>
              <a:t>‹#›</a:t>
            </a:fld>
            <a:endParaRPr lang="en-CA"/>
          </a:p>
        </p:txBody>
      </p:sp>
    </p:spTree>
    <p:extLst>
      <p:ext uri="{BB962C8B-B14F-4D97-AF65-F5344CB8AC3E}">
        <p14:creationId xmlns:p14="http://schemas.microsoft.com/office/powerpoint/2010/main" val="407073102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3990975"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768475"/>
            <a:ext cx="3990975"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E2FBA2C4-FBD5-430A-9C02-C19BD2F7EB40}" type="slidenum">
              <a:rPr lang="en-CA"/>
              <a:pPr/>
              <a:t>‹#›</a:t>
            </a:fld>
            <a:endParaRPr lang="en-CA"/>
          </a:p>
        </p:txBody>
      </p:sp>
    </p:spTree>
    <p:extLst>
      <p:ext uri="{BB962C8B-B14F-4D97-AF65-F5344CB8AC3E}">
        <p14:creationId xmlns:p14="http://schemas.microsoft.com/office/powerpoint/2010/main" val="177640467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85F1F7F8-6BBB-4AC3-BE65-6DA5286C3BFC}" type="slidenum">
              <a:rPr lang="en-CA"/>
              <a:pPr/>
              <a:t>‹#›</a:t>
            </a:fld>
            <a:endParaRPr lang="en-CA"/>
          </a:p>
        </p:txBody>
      </p:sp>
    </p:spTree>
    <p:extLst>
      <p:ext uri="{BB962C8B-B14F-4D97-AF65-F5344CB8AC3E}">
        <p14:creationId xmlns:p14="http://schemas.microsoft.com/office/powerpoint/2010/main" val="20969869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FED9734F-6F4C-4659-BBCF-DF2E7F38BB0D}" type="slidenum">
              <a:rPr lang="en-CA"/>
              <a:pPr/>
              <a:t>‹#›</a:t>
            </a:fld>
            <a:endParaRPr lang="en-CA"/>
          </a:p>
        </p:txBody>
      </p:sp>
    </p:spTree>
    <p:extLst>
      <p:ext uri="{BB962C8B-B14F-4D97-AF65-F5344CB8AC3E}">
        <p14:creationId xmlns:p14="http://schemas.microsoft.com/office/powerpoint/2010/main" val="36971262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E12981FA-1AF5-471E-B8F4-75764FBD9A3A}" type="slidenum">
              <a:rPr lang="en-CA"/>
              <a:pPr/>
              <a:t>‹#›</a:t>
            </a:fld>
            <a:endParaRPr lang="en-CA"/>
          </a:p>
        </p:txBody>
      </p:sp>
    </p:spTree>
    <p:extLst>
      <p:ext uri="{BB962C8B-B14F-4D97-AF65-F5344CB8AC3E}">
        <p14:creationId xmlns:p14="http://schemas.microsoft.com/office/powerpoint/2010/main" val="215221403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954DE13E-6848-42E3-A620-BD92EB6FA8B3}" type="slidenum">
              <a:rPr lang="en-CA"/>
              <a:pPr/>
              <a:t>‹#›</a:t>
            </a:fld>
            <a:endParaRPr lang="en-CA"/>
          </a:p>
        </p:txBody>
      </p:sp>
    </p:spTree>
    <p:extLst>
      <p:ext uri="{BB962C8B-B14F-4D97-AF65-F5344CB8AC3E}">
        <p14:creationId xmlns:p14="http://schemas.microsoft.com/office/powerpoint/2010/main" val="402784363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83FE0D76-8484-47F5-953B-A8A627C860A7}" type="slidenum">
              <a:rPr lang="en-CA"/>
              <a:pPr/>
              <a:t>‹#›</a:t>
            </a:fld>
            <a:endParaRPr lang="en-CA"/>
          </a:p>
        </p:txBody>
      </p:sp>
    </p:spTree>
    <p:extLst>
      <p:ext uri="{BB962C8B-B14F-4D97-AF65-F5344CB8AC3E}">
        <p14:creationId xmlns:p14="http://schemas.microsoft.com/office/powerpoint/2010/main" val="338810261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A3A961EC-7A4E-426A-B52B-06080B5E87B8}" type="slidenum">
              <a:rPr lang="en-CA"/>
              <a:pPr/>
              <a:t>‹#›</a:t>
            </a:fld>
            <a:endParaRPr lang="en-CA"/>
          </a:p>
        </p:txBody>
      </p:sp>
    </p:spTree>
    <p:extLst>
      <p:ext uri="{BB962C8B-B14F-4D97-AF65-F5344CB8AC3E}">
        <p14:creationId xmlns:p14="http://schemas.microsoft.com/office/powerpoint/2010/main" val="300426053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3" y="301625"/>
            <a:ext cx="2068512" cy="645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0363" y="301625"/>
            <a:ext cx="6057900"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C552FD9A-7A73-4E92-A540-CCFB915F9034}" type="slidenum">
              <a:rPr lang="en-CA"/>
              <a:pPr/>
              <a:t>‹#›</a:t>
            </a:fld>
            <a:endParaRPr lang="en-CA"/>
          </a:p>
        </p:txBody>
      </p:sp>
    </p:spTree>
    <p:extLst>
      <p:ext uri="{BB962C8B-B14F-4D97-AF65-F5344CB8AC3E}">
        <p14:creationId xmlns:p14="http://schemas.microsoft.com/office/powerpoint/2010/main" val="3801912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D8E8E6E7-F557-481F-9158-A65E3B88C2A2}" type="slidenum">
              <a:rPr lang="en-CA"/>
              <a:pPr/>
              <a:t>‹#›</a:t>
            </a:fld>
            <a:endParaRPr lang="en-CA"/>
          </a:p>
        </p:txBody>
      </p:sp>
    </p:spTree>
    <p:extLst>
      <p:ext uri="{BB962C8B-B14F-4D97-AF65-F5344CB8AC3E}">
        <p14:creationId xmlns:p14="http://schemas.microsoft.com/office/powerpoint/2010/main" val="243042262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F5517268-9E8D-4604-A60D-C857A3E41A8E}" type="slidenum">
              <a:rPr lang="en-CA"/>
              <a:pPr/>
              <a:t>‹#›</a:t>
            </a:fld>
            <a:endParaRPr lang="en-CA"/>
          </a:p>
        </p:txBody>
      </p:sp>
    </p:spTree>
    <p:extLst>
      <p:ext uri="{BB962C8B-B14F-4D97-AF65-F5344CB8AC3E}">
        <p14:creationId xmlns:p14="http://schemas.microsoft.com/office/powerpoint/2010/main" val="167257368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95EA5590-CC8B-4843-A5D3-3F96583267F3}" type="slidenum">
              <a:rPr lang="en-CA"/>
              <a:pPr/>
              <a:t>‹#›</a:t>
            </a:fld>
            <a:endParaRPr lang="en-CA"/>
          </a:p>
        </p:txBody>
      </p:sp>
    </p:spTree>
    <p:extLst>
      <p:ext uri="{BB962C8B-B14F-4D97-AF65-F5344CB8AC3E}">
        <p14:creationId xmlns:p14="http://schemas.microsoft.com/office/powerpoint/2010/main" val="233024819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3AEEF600-1942-4D36-B026-30E878767186}" type="slidenum">
              <a:rPr lang="en-CA"/>
              <a:pPr/>
              <a:t>‹#›</a:t>
            </a:fld>
            <a:endParaRPr lang="en-CA"/>
          </a:p>
        </p:txBody>
      </p:sp>
    </p:spTree>
    <p:extLst>
      <p:ext uri="{BB962C8B-B14F-4D97-AF65-F5344CB8AC3E}">
        <p14:creationId xmlns:p14="http://schemas.microsoft.com/office/powerpoint/2010/main" val="13463324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2163" y="1979613"/>
            <a:ext cx="4062412"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06975" y="1979613"/>
            <a:ext cx="40640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CAEE2F0A-4FAE-42AE-BA0A-49B25654F03E}" type="slidenum">
              <a:rPr lang="en-CA"/>
              <a:pPr/>
              <a:t>‹#›</a:t>
            </a:fld>
            <a:endParaRPr lang="en-CA"/>
          </a:p>
        </p:txBody>
      </p:sp>
    </p:spTree>
    <p:extLst>
      <p:ext uri="{BB962C8B-B14F-4D97-AF65-F5344CB8AC3E}">
        <p14:creationId xmlns:p14="http://schemas.microsoft.com/office/powerpoint/2010/main" val="100300965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C988CC14-E46C-4A3D-A253-E964A6ADD15E}" type="slidenum">
              <a:rPr lang="en-CA"/>
              <a:pPr/>
              <a:t>‹#›</a:t>
            </a:fld>
            <a:endParaRPr lang="en-CA"/>
          </a:p>
        </p:txBody>
      </p:sp>
    </p:spTree>
    <p:extLst>
      <p:ext uri="{BB962C8B-B14F-4D97-AF65-F5344CB8AC3E}">
        <p14:creationId xmlns:p14="http://schemas.microsoft.com/office/powerpoint/2010/main" val="353003159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62261F50-7EF2-4285-A88E-0E23A67A2074}" type="slidenum">
              <a:rPr lang="en-CA"/>
              <a:pPr/>
              <a:t>‹#›</a:t>
            </a:fld>
            <a:endParaRPr lang="en-CA"/>
          </a:p>
        </p:txBody>
      </p:sp>
    </p:spTree>
    <p:extLst>
      <p:ext uri="{BB962C8B-B14F-4D97-AF65-F5344CB8AC3E}">
        <p14:creationId xmlns:p14="http://schemas.microsoft.com/office/powerpoint/2010/main" val="20793712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C5C7403F-CE3B-4BCE-A2E3-12F5B2EE49F3}" type="slidenum">
              <a:rPr lang="en-CA"/>
              <a:pPr/>
              <a:t>‹#›</a:t>
            </a:fld>
            <a:endParaRPr lang="en-CA"/>
          </a:p>
        </p:txBody>
      </p:sp>
    </p:spTree>
    <p:extLst>
      <p:ext uri="{BB962C8B-B14F-4D97-AF65-F5344CB8AC3E}">
        <p14:creationId xmlns:p14="http://schemas.microsoft.com/office/powerpoint/2010/main" val="338795166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31F656A6-4BA5-4862-999B-4A9FE4B7A495}" type="slidenum">
              <a:rPr lang="en-CA"/>
              <a:pPr/>
              <a:t>‹#›</a:t>
            </a:fld>
            <a:endParaRPr lang="en-CA"/>
          </a:p>
        </p:txBody>
      </p:sp>
    </p:spTree>
    <p:extLst>
      <p:ext uri="{BB962C8B-B14F-4D97-AF65-F5344CB8AC3E}">
        <p14:creationId xmlns:p14="http://schemas.microsoft.com/office/powerpoint/2010/main" val="323715860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BB9E1C09-4FCB-4329-A2B7-D16C6D2B7019}" type="slidenum">
              <a:rPr lang="en-CA"/>
              <a:pPr/>
              <a:t>‹#›</a:t>
            </a:fld>
            <a:endParaRPr lang="en-CA"/>
          </a:p>
        </p:txBody>
      </p:sp>
    </p:spTree>
    <p:extLst>
      <p:ext uri="{BB962C8B-B14F-4D97-AF65-F5344CB8AC3E}">
        <p14:creationId xmlns:p14="http://schemas.microsoft.com/office/powerpoint/2010/main" val="311982207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F1CBF413-9ADA-4274-93DA-87607BD7CC7E}" type="slidenum">
              <a:rPr lang="en-CA"/>
              <a:pPr/>
              <a:t>‹#›</a:t>
            </a:fld>
            <a:endParaRPr lang="en-CA"/>
          </a:p>
        </p:txBody>
      </p:sp>
    </p:spTree>
    <p:extLst>
      <p:ext uri="{BB962C8B-B14F-4D97-AF65-F5344CB8AC3E}">
        <p14:creationId xmlns:p14="http://schemas.microsoft.com/office/powerpoint/2010/main" val="772717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1E289C8F-E548-4BB5-A5D8-A77C9F9BDAE2}" type="slidenum">
              <a:rPr lang="en-CA"/>
              <a:pPr/>
              <a:t>‹#›</a:t>
            </a:fld>
            <a:endParaRPr lang="en-CA"/>
          </a:p>
        </p:txBody>
      </p:sp>
    </p:spTree>
    <p:extLst>
      <p:ext uri="{BB962C8B-B14F-4D97-AF65-F5344CB8AC3E}">
        <p14:creationId xmlns:p14="http://schemas.microsoft.com/office/powerpoint/2010/main" val="3735680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F940D4D4-661A-491F-BBB2-3D5013667E9C}" type="slidenum">
              <a:rPr lang="en-CA"/>
              <a:pPr/>
              <a:t>‹#›</a:t>
            </a:fld>
            <a:endParaRPr lang="en-CA"/>
          </a:p>
        </p:txBody>
      </p:sp>
    </p:spTree>
    <p:extLst>
      <p:ext uri="{BB962C8B-B14F-4D97-AF65-F5344CB8AC3E}">
        <p14:creationId xmlns:p14="http://schemas.microsoft.com/office/powerpoint/2010/main" val="254082573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5338" y="554038"/>
            <a:ext cx="2212975"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554038"/>
            <a:ext cx="6489700" cy="6413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7D4A7B3D-893E-4FE4-B29A-04C2500A5486}" type="slidenum">
              <a:rPr lang="en-CA"/>
              <a:pPr/>
              <a:t>‹#›</a:t>
            </a:fld>
            <a:endParaRPr lang="en-CA"/>
          </a:p>
        </p:txBody>
      </p:sp>
    </p:spTree>
    <p:extLst>
      <p:ext uri="{BB962C8B-B14F-4D97-AF65-F5344CB8AC3E}">
        <p14:creationId xmlns:p14="http://schemas.microsoft.com/office/powerpoint/2010/main" val="398942033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EA584F58-0C24-461E-930D-CB46385FA241}" type="slidenum">
              <a:rPr lang="en-CA"/>
              <a:pPr/>
              <a:t>‹#›</a:t>
            </a:fld>
            <a:endParaRPr lang="en-CA"/>
          </a:p>
        </p:txBody>
      </p:sp>
    </p:spTree>
    <p:extLst>
      <p:ext uri="{BB962C8B-B14F-4D97-AF65-F5344CB8AC3E}">
        <p14:creationId xmlns:p14="http://schemas.microsoft.com/office/powerpoint/2010/main" val="316961488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BFE56668-2305-42B3-955A-A8789C7968EA}" type="slidenum">
              <a:rPr lang="en-CA"/>
              <a:pPr/>
              <a:t>‹#›</a:t>
            </a:fld>
            <a:endParaRPr lang="en-CA"/>
          </a:p>
        </p:txBody>
      </p:sp>
    </p:spTree>
    <p:extLst>
      <p:ext uri="{BB962C8B-B14F-4D97-AF65-F5344CB8AC3E}">
        <p14:creationId xmlns:p14="http://schemas.microsoft.com/office/powerpoint/2010/main" val="213339780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3DA19B97-41AE-4353-BDD4-31C3ADE0FBC8}" type="slidenum">
              <a:rPr lang="en-CA"/>
              <a:pPr/>
              <a:t>‹#›</a:t>
            </a:fld>
            <a:endParaRPr lang="en-CA"/>
          </a:p>
        </p:txBody>
      </p:sp>
    </p:spTree>
    <p:extLst>
      <p:ext uri="{BB962C8B-B14F-4D97-AF65-F5344CB8AC3E}">
        <p14:creationId xmlns:p14="http://schemas.microsoft.com/office/powerpoint/2010/main" val="280299770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2160588"/>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2160588"/>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EEEE5DFA-1C73-4DF2-BB42-CF0BC196A81C}" type="slidenum">
              <a:rPr lang="en-CA"/>
              <a:pPr/>
              <a:t>‹#›</a:t>
            </a:fld>
            <a:endParaRPr lang="en-CA"/>
          </a:p>
        </p:txBody>
      </p:sp>
    </p:spTree>
    <p:extLst>
      <p:ext uri="{BB962C8B-B14F-4D97-AF65-F5344CB8AC3E}">
        <p14:creationId xmlns:p14="http://schemas.microsoft.com/office/powerpoint/2010/main" val="274444646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80D28A4B-7827-47E3-9E7E-032957C41BEE}" type="slidenum">
              <a:rPr lang="en-CA"/>
              <a:pPr/>
              <a:t>‹#›</a:t>
            </a:fld>
            <a:endParaRPr lang="en-CA"/>
          </a:p>
        </p:txBody>
      </p:sp>
    </p:spTree>
    <p:extLst>
      <p:ext uri="{BB962C8B-B14F-4D97-AF65-F5344CB8AC3E}">
        <p14:creationId xmlns:p14="http://schemas.microsoft.com/office/powerpoint/2010/main" val="318820428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4DB569DD-34E1-4D9F-81C4-BF3A5C86C87A}" type="slidenum">
              <a:rPr lang="en-CA"/>
              <a:pPr/>
              <a:t>‹#›</a:t>
            </a:fld>
            <a:endParaRPr lang="en-CA"/>
          </a:p>
        </p:txBody>
      </p:sp>
    </p:spTree>
    <p:extLst>
      <p:ext uri="{BB962C8B-B14F-4D97-AF65-F5344CB8AC3E}">
        <p14:creationId xmlns:p14="http://schemas.microsoft.com/office/powerpoint/2010/main" val="26098345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A3E62BA5-FF9E-4EF8-A19F-777A35D582B2}" type="slidenum">
              <a:rPr lang="en-CA"/>
              <a:pPr/>
              <a:t>‹#›</a:t>
            </a:fld>
            <a:endParaRPr lang="en-CA"/>
          </a:p>
        </p:txBody>
      </p:sp>
    </p:spTree>
    <p:extLst>
      <p:ext uri="{BB962C8B-B14F-4D97-AF65-F5344CB8AC3E}">
        <p14:creationId xmlns:p14="http://schemas.microsoft.com/office/powerpoint/2010/main" val="234037487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949A6423-2C8E-47F2-9600-E444259ABA00}" type="slidenum">
              <a:rPr lang="en-CA"/>
              <a:pPr/>
              <a:t>‹#›</a:t>
            </a:fld>
            <a:endParaRPr lang="en-CA"/>
          </a:p>
        </p:txBody>
      </p:sp>
    </p:spTree>
    <p:extLst>
      <p:ext uri="{BB962C8B-B14F-4D97-AF65-F5344CB8AC3E}">
        <p14:creationId xmlns:p14="http://schemas.microsoft.com/office/powerpoint/2010/main" val="107239550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1B1F2A11-5586-44A2-BDAB-7B64D3D92901}" type="slidenum">
              <a:rPr lang="en-CA"/>
              <a:pPr/>
              <a:t>‹#›</a:t>
            </a:fld>
            <a:endParaRPr lang="en-CA"/>
          </a:p>
        </p:txBody>
      </p:sp>
    </p:spTree>
    <p:extLst>
      <p:ext uri="{BB962C8B-B14F-4D97-AF65-F5344CB8AC3E}">
        <p14:creationId xmlns:p14="http://schemas.microsoft.com/office/powerpoint/2010/main" val="2512951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988220A5-AE87-4B1C-9D44-64D4D6156577}" type="slidenum">
              <a:rPr lang="en-CA"/>
              <a:pPr/>
              <a:t>‹#›</a:t>
            </a:fld>
            <a:endParaRPr lang="en-CA"/>
          </a:p>
        </p:txBody>
      </p:sp>
    </p:spTree>
    <p:extLst>
      <p:ext uri="{BB962C8B-B14F-4D97-AF65-F5344CB8AC3E}">
        <p14:creationId xmlns:p14="http://schemas.microsoft.com/office/powerpoint/2010/main" val="91949024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A3098098-EB56-453B-9BCD-8DB8593E34E3}" type="slidenum">
              <a:rPr lang="en-CA"/>
              <a:pPr/>
              <a:t>‹#›</a:t>
            </a:fld>
            <a:endParaRPr lang="en-CA"/>
          </a:p>
        </p:txBody>
      </p:sp>
    </p:spTree>
    <p:extLst>
      <p:ext uri="{BB962C8B-B14F-4D97-AF65-F5344CB8AC3E}">
        <p14:creationId xmlns:p14="http://schemas.microsoft.com/office/powerpoint/2010/main" val="367465756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846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0037" cy="6846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5B708AC8-CC97-4CE6-BF86-9A9AE1F4F2C8}" type="slidenum">
              <a:rPr lang="en-CA"/>
              <a:pPr/>
              <a:t>‹#›</a:t>
            </a:fld>
            <a:endParaRPr lang="en-CA"/>
          </a:p>
        </p:txBody>
      </p:sp>
    </p:spTree>
    <p:extLst>
      <p:ext uri="{BB962C8B-B14F-4D97-AF65-F5344CB8AC3E}">
        <p14:creationId xmlns:p14="http://schemas.microsoft.com/office/powerpoint/2010/main" val="203778368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B11C95E2-425D-4114-B7E7-8B57609EDE6E}" type="slidenum">
              <a:rPr lang="en-CA"/>
              <a:pPr/>
              <a:t>‹#›</a:t>
            </a:fld>
            <a:endParaRPr lang="en-CA"/>
          </a:p>
        </p:txBody>
      </p:sp>
    </p:spTree>
    <p:extLst>
      <p:ext uri="{BB962C8B-B14F-4D97-AF65-F5344CB8AC3E}">
        <p14:creationId xmlns:p14="http://schemas.microsoft.com/office/powerpoint/2010/main" val="383327383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5F63117C-2188-4080-BB75-67A69A353EA9}" type="slidenum">
              <a:rPr lang="en-CA"/>
              <a:pPr/>
              <a:t>‹#›</a:t>
            </a:fld>
            <a:endParaRPr lang="en-CA"/>
          </a:p>
        </p:txBody>
      </p:sp>
    </p:spTree>
    <p:extLst>
      <p:ext uri="{BB962C8B-B14F-4D97-AF65-F5344CB8AC3E}">
        <p14:creationId xmlns:p14="http://schemas.microsoft.com/office/powerpoint/2010/main" val="34977425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FC5CCD9D-3AAB-4DC9-B57E-55352F73D463}" type="slidenum">
              <a:rPr lang="en-CA"/>
              <a:pPr/>
              <a:t>‹#›</a:t>
            </a:fld>
            <a:endParaRPr lang="en-CA"/>
          </a:p>
        </p:txBody>
      </p:sp>
    </p:spTree>
    <p:extLst>
      <p:ext uri="{BB962C8B-B14F-4D97-AF65-F5344CB8AC3E}">
        <p14:creationId xmlns:p14="http://schemas.microsoft.com/office/powerpoint/2010/main" val="298547745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1912938"/>
            <a:ext cx="426085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0950" y="1912938"/>
            <a:ext cx="426085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D8CDE85C-7267-4764-9988-B3ED61008E06}" type="slidenum">
              <a:rPr lang="en-CA"/>
              <a:pPr/>
              <a:t>‹#›</a:t>
            </a:fld>
            <a:endParaRPr lang="en-CA"/>
          </a:p>
        </p:txBody>
      </p:sp>
    </p:spTree>
    <p:extLst>
      <p:ext uri="{BB962C8B-B14F-4D97-AF65-F5344CB8AC3E}">
        <p14:creationId xmlns:p14="http://schemas.microsoft.com/office/powerpoint/2010/main" val="43438894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6CAAA1B3-E6C9-4D07-B436-ADA16053AAE6}" type="slidenum">
              <a:rPr lang="en-CA"/>
              <a:pPr/>
              <a:t>‹#›</a:t>
            </a:fld>
            <a:endParaRPr lang="en-CA"/>
          </a:p>
        </p:txBody>
      </p:sp>
    </p:spTree>
    <p:extLst>
      <p:ext uri="{BB962C8B-B14F-4D97-AF65-F5344CB8AC3E}">
        <p14:creationId xmlns:p14="http://schemas.microsoft.com/office/powerpoint/2010/main" val="262792654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BF98547D-645B-43E4-B28F-6D918F22BAE4}" type="slidenum">
              <a:rPr lang="en-CA"/>
              <a:pPr/>
              <a:t>‹#›</a:t>
            </a:fld>
            <a:endParaRPr lang="en-CA"/>
          </a:p>
        </p:txBody>
      </p:sp>
    </p:spTree>
    <p:extLst>
      <p:ext uri="{BB962C8B-B14F-4D97-AF65-F5344CB8AC3E}">
        <p14:creationId xmlns:p14="http://schemas.microsoft.com/office/powerpoint/2010/main" val="128659133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8BC17A01-1634-4C77-B073-8E78014BD9DF}" type="slidenum">
              <a:rPr lang="en-CA"/>
              <a:pPr/>
              <a:t>‹#›</a:t>
            </a:fld>
            <a:endParaRPr lang="en-CA"/>
          </a:p>
        </p:txBody>
      </p:sp>
    </p:spTree>
    <p:extLst>
      <p:ext uri="{BB962C8B-B14F-4D97-AF65-F5344CB8AC3E}">
        <p14:creationId xmlns:p14="http://schemas.microsoft.com/office/powerpoint/2010/main" val="334109894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4E90B60F-C25B-48C9-A451-B1B65033B134}" type="slidenum">
              <a:rPr lang="en-CA"/>
              <a:pPr/>
              <a:t>‹#›</a:t>
            </a:fld>
            <a:endParaRPr lang="en-CA"/>
          </a:p>
        </p:txBody>
      </p:sp>
    </p:spTree>
    <p:extLst>
      <p:ext uri="{BB962C8B-B14F-4D97-AF65-F5344CB8AC3E}">
        <p14:creationId xmlns:p14="http://schemas.microsoft.com/office/powerpoint/2010/main" val="3085815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E3157D78-F307-4257-98B2-116F1BFAB11C}" type="slidenum">
              <a:rPr lang="en-CA"/>
              <a:pPr/>
              <a:t>‹#›</a:t>
            </a:fld>
            <a:endParaRPr lang="en-CA"/>
          </a:p>
        </p:txBody>
      </p:sp>
    </p:spTree>
    <p:extLst>
      <p:ext uri="{BB962C8B-B14F-4D97-AF65-F5344CB8AC3E}">
        <p14:creationId xmlns:p14="http://schemas.microsoft.com/office/powerpoint/2010/main" val="118977265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D6522B0B-7959-4AD1-8D1B-1C73F8108EE6}" type="slidenum">
              <a:rPr lang="en-CA"/>
              <a:pPr/>
              <a:t>‹#›</a:t>
            </a:fld>
            <a:endParaRPr lang="en-CA"/>
          </a:p>
        </p:txBody>
      </p:sp>
    </p:spTree>
    <p:extLst>
      <p:ext uri="{BB962C8B-B14F-4D97-AF65-F5344CB8AC3E}">
        <p14:creationId xmlns:p14="http://schemas.microsoft.com/office/powerpoint/2010/main" val="384321050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EF000611-3D1C-4F89-8978-8DF27E3AAAEF}" type="slidenum">
              <a:rPr lang="en-CA"/>
              <a:pPr/>
              <a:t>‹#›</a:t>
            </a:fld>
            <a:endParaRPr lang="en-CA"/>
          </a:p>
        </p:txBody>
      </p:sp>
    </p:spTree>
    <p:extLst>
      <p:ext uri="{BB962C8B-B14F-4D97-AF65-F5344CB8AC3E}">
        <p14:creationId xmlns:p14="http://schemas.microsoft.com/office/powerpoint/2010/main" val="338844669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481013"/>
            <a:ext cx="2266950" cy="6419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481013"/>
            <a:ext cx="6650037" cy="6419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474DB820-5F33-40EA-91D5-D81B07C46168}" type="slidenum">
              <a:rPr lang="en-CA"/>
              <a:pPr/>
              <a:t>‹#›</a:t>
            </a:fld>
            <a:endParaRPr lang="en-CA"/>
          </a:p>
        </p:txBody>
      </p:sp>
    </p:spTree>
    <p:extLst>
      <p:ext uri="{BB962C8B-B14F-4D97-AF65-F5344CB8AC3E}">
        <p14:creationId xmlns:p14="http://schemas.microsoft.com/office/powerpoint/2010/main" val="363015176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C28358FD-6C70-4520-80C1-CF8F3C051C4E}" type="slidenum">
              <a:rPr lang="en-CA"/>
              <a:pPr/>
              <a:t>‹#›</a:t>
            </a:fld>
            <a:endParaRPr lang="en-CA"/>
          </a:p>
        </p:txBody>
      </p:sp>
    </p:spTree>
    <p:extLst>
      <p:ext uri="{BB962C8B-B14F-4D97-AF65-F5344CB8AC3E}">
        <p14:creationId xmlns:p14="http://schemas.microsoft.com/office/powerpoint/2010/main" val="175988502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D331BEFB-98C6-47E2-9086-510A80913C45}" type="slidenum">
              <a:rPr lang="en-CA"/>
              <a:pPr/>
              <a:t>‹#›</a:t>
            </a:fld>
            <a:endParaRPr lang="en-CA"/>
          </a:p>
        </p:txBody>
      </p:sp>
    </p:spTree>
    <p:extLst>
      <p:ext uri="{BB962C8B-B14F-4D97-AF65-F5344CB8AC3E}">
        <p14:creationId xmlns:p14="http://schemas.microsoft.com/office/powerpoint/2010/main" val="409395034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D2E6B875-37F4-40F1-B805-BB057B6460F1}" type="slidenum">
              <a:rPr lang="en-CA"/>
              <a:pPr/>
              <a:t>‹#›</a:t>
            </a:fld>
            <a:endParaRPr lang="en-CA"/>
          </a:p>
        </p:txBody>
      </p:sp>
    </p:spTree>
    <p:extLst>
      <p:ext uri="{BB962C8B-B14F-4D97-AF65-F5344CB8AC3E}">
        <p14:creationId xmlns:p14="http://schemas.microsoft.com/office/powerpoint/2010/main" val="201867010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2AE375F3-7ED0-4D3E-895E-1EB6ED311CAA}" type="slidenum">
              <a:rPr lang="en-CA"/>
              <a:pPr/>
              <a:t>‹#›</a:t>
            </a:fld>
            <a:endParaRPr lang="en-CA"/>
          </a:p>
        </p:txBody>
      </p:sp>
    </p:spTree>
    <p:extLst>
      <p:ext uri="{BB962C8B-B14F-4D97-AF65-F5344CB8AC3E}">
        <p14:creationId xmlns:p14="http://schemas.microsoft.com/office/powerpoint/2010/main" val="4162217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098F38F0-DC39-46D3-B944-61738F51F8EE}" type="slidenum">
              <a:rPr lang="en-CA"/>
              <a:pPr/>
              <a:t>‹#›</a:t>
            </a:fld>
            <a:endParaRPr lang="en-CA"/>
          </a:p>
        </p:txBody>
      </p:sp>
    </p:spTree>
    <p:extLst>
      <p:ext uri="{BB962C8B-B14F-4D97-AF65-F5344CB8AC3E}">
        <p14:creationId xmlns:p14="http://schemas.microsoft.com/office/powerpoint/2010/main" val="7428732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987BF6F9-367D-4E68-B8F8-F3D76EA6FE73}" type="slidenum">
              <a:rPr lang="en-CA"/>
              <a:pPr/>
              <a:t>‹#›</a:t>
            </a:fld>
            <a:endParaRPr lang="en-CA"/>
          </a:p>
        </p:txBody>
      </p:sp>
    </p:spTree>
    <p:extLst>
      <p:ext uri="{BB962C8B-B14F-4D97-AF65-F5344CB8AC3E}">
        <p14:creationId xmlns:p14="http://schemas.microsoft.com/office/powerpoint/2010/main" val="237647730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AF3857C5-F40E-4074-A64E-709A2B0C440E}" type="slidenum">
              <a:rPr lang="en-CA"/>
              <a:pPr/>
              <a:t>‹#›</a:t>
            </a:fld>
            <a:endParaRPr lang="en-CA"/>
          </a:p>
        </p:txBody>
      </p:sp>
    </p:spTree>
    <p:extLst>
      <p:ext uri="{BB962C8B-B14F-4D97-AF65-F5344CB8AC3E}">
        <p14:creationId xmlns:p14="http://schemas.microsoft.com/office/powerpoint/2010/main" val="4241970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B1A3A3F2-BBB9-4F46-B8AC-7735E8DE3BC6}" type="slidenum">
              <a:rPr lang="en-CA"/>
              <a:pPr/>
              <a:t>‹#›</a:t>
            </a:fld>
            <a:endParaRPr lang="en-CA"/>
          </a:p>
        </p:txBody>
      </p:sp>
    </p:spTree>
    <p:extLst>
      <p:ext uri="{BB962C8B-B14F-4D97-AF65-F5344CB8AC3E}">
        <p14:creationId xmlns:p14="http://schemas.microsoft.com/office/powerpoint/2010/main" val="259500424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42EAB73E-D9C8-48A4-9784-80482EF10C9A}" type="slidenum">
              <a:rPr lang="en-CA"/>
              <a:pPr/>
              <a:t>‹#›</a:t>
            </a:fld>
            <a:endParaRPr lang="en-CA"/>
          </a:p>
        </p:txBody>
      </p:sp>
    </p:spTree>
    <p:extLst>
      <p:ext uri="{BB962C8B-B14F-4D97-AF65-F5344CB8AC3E}">
        <p14:creationId xmlns:p14="http://schemas.microsoft.com/office/powerpoint/2010/main" val="7931266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73C5B20F-0FC0-432E-A87D-74629011F3C9}" type="slidenum">
              <a:rPr lang="en-CA"/>
              <a:pPr/>
              <a:t>‹#›</a:t>
            </a:fld>
            <a:endParaRPr lang="en-CA"/>
          </a:p>
        </p:txBody>
      </p:sp>
    </p:spTree>
    <p:extLst>
      <p:ext uri="{BB962C8B-B14F-4D97-AF65-F5344CB8AC3E}">
        <p14:creationId xmlns:p14="http://schemas.microsoft.com/office/powerpoint/2010/main" val="347690012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A1441EF2-78BA-410B-AE87-ACA6D53865C6}" type="slidenum">
              <a:rPr lang="en-CA"/>
              <a:pPr/>
              <a:t>‹#›</a:t>
            </a:fld>
            <a:endParaRPr lang="en-CA"/>
          </a:p>
        </p:txBody>
      </p:sp>
    </p:spTree>
    <p:extLst>
      <p:ext uri="{BB962C8B-B14F-4D97-AF65-F5344CB8AC3E}">
        <p14:creationId xmlns:p14="http://schemas.microsoft.com/office/powerpoint/2010/main" val="219963952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36550"/>
            <a:ext cx="2266950" cy="6419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36550"/>
            <a:ext cx="6650037" cy="6419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76BA3599-3A2F-4C9B-85DF-82D7EC516D94}" type="slidenum">
              <a:rPr lang="en-CA"/>
              <a:pPr/>
              <a:t>‹#›</a:t>
            </a:fld>
            <a:endParaRPr lang="en-CA"/>
          </a:p>
        </p:txBody>
      </p:sp>
    </p:spTree>
    <p:extLst>
      <p:ext uri="{BB962C8B-B14F-4D97-AF65-F5344CB8AC3E}">
        <p14:creationId xmlns:p14="http://schemas.microsoft.com/office/powerpoint/2010/main" val="392086892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2850D429-4A27-45E1-BEA9-BAA9D4516460}" type="slidenum">
              <a:rPr lang="en-CA"/>
              <a:pPr/>
              <a:t>‹#›</a:t>
            </a:fld>
            <a:endParaRPr lang="en-CA"/>
          </a:p>
        </p:txBody>
      </p:sp>
    </p:spTree>
    <p:extLst>
      <p:ext uri="{BB962C8B-B14F-4D97-AF65-F5344CB8AC3E}">
        <p14:creationId xmlns:p14="http://schemas.microsoft.com/office/powerpoint/2010/main" val="324863475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BF90D522-2C7B-4817-91C6-D737958069CE}" type="slidenum">
              <a:rPr lang="en-CA"/>
              <a:pPr/>
              <a:t>‹#›</a:t>
            </a:fld>
            <a:endParaRPr lang="en-CA"/>
          </a:p>
        </p:txBody>
      </p:sp>
    </p:spTree>
    <p:extLst>
      <p:ext uri="{BB962C8B-B14F-4D97-AF65-F5344CB8AC3E}">
        <p14:creationId xmlns:p14="http://schemas.microsoft.com/office/powerpoint/2010/main" val="121350013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57A8B685-2847-426D-9693-71C084894FEC}" type="slidenum">
              <a:rPr lang="en-CA"/>
              <a:pPr/>
              <a:t>‹#›</a:t>
            </a:fld>
            <a:endParaRPr lang="en-CA"/>
          </a:p>
        </p:txBody>
      </p:sp>
    </p:spTree>
    <p:extLst>
      <p:ext uri="{BB962C8B-B14F-4D97-AF65-F5344CB8AC3E}">
        <p14:creationId xmlns:p14="http://schemas.microsoft.com/office/powerpoint/2010/main" val="228277573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2057400"/>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2057400"/>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56DACA51-2FC5-4FC3-B6B6-67549ADD182D}" type="slidenum">
              <a:rPr lang="en-CA"/>
              <a:pPr/>
              <a:t>‹#›</a:t>
            </a:fld>
            <a:endParaRPr lang="en-CA"/>
          </a:p>
        </p:txBody>
      </p:sp>
    </p:spTree>
    <p:extLst>
      <p:ext uri="{BB962C8B-B14F-4D97-AF65-F5344CB8AC3E}">
        <p14:creationId xmlns:p14="http://schemas.microsoft.com/office/powerpoint/2010/main" val="238216664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81B224FB-E87D-4D57-8794-2FBE12DAC176}" type="slidenum">
              <a:rPr lang="en-CA"/>
              <a:pPr/>
              <a:t>‹#›</a:t>
            </a:fld>
            <a:endParaRPr lang="en-CA"/>
          </a:p>
        </p:txBody>
      </p:sp>
    </p:spTree>
    <p:extLst>
      <p:ext uri="{BB962C8B-B14F-4D97-AF65-F5344CB8AC3E}">
        <p14:creationId xmlns:p14="http://schemas.microsoft.com/office/powerpoint/2010/main" val="332667269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BB0FAC65-1EDA-4A63-8C03-7C2FAD963D51}" type="slidenum">
              <a:rPr lang="en-CA"/>
              <a:pPr/>
              <a:t>‹#›</a:t>
            </a:fld>
            <a:endParaRPr lang="en-CA"/>
          </a:p>
        </p:txBody>
      </p:sp>
    </p:spTree>
    <p:extLst>
      <p:ext uri="{BB962C8B-B14F-4D97-AF65-F5344CB8AC3E}">
        <p14:creationId xmlns:p14="http://schemas.microsoft.com/office/powerpoint/2010/main" val="2346641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9387" cy="1260475"/>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503238" y="6886575"/>
            <a:ext cx="2346325" cy="519113"/>
          </a:xfrm>
        </p:spPr>
        <p:txBody>
          <a:bodyPr/>
          <a:lstStyle>
            <a:lvl1pPr>
              <a:defRPr/>
            </a:lvl1pPr>
          </a:lstStyle>
          <a:p>
            <a:endParaRPr lang="en-CA"/>
          </a:p>
        </p:txBody>
      </p:sp>
      <p:sp>
        <p:nvSpPr>
          <p:cNvPr id="4" name="Footer Placeholder 3"/>
          <p:cNvSpPr>
            <a:spLocks noGrp="1"/>
          </p:cNvSpPr>
          <p:nvPr>
            <p:ph type="ftr" idx="11"/>
          </p:nvPr>
        </p:nvSpPr>
        <p:spPr>
          <a:xfrm>
            <a:off x="3448050" y="6886575"/>
            <a:ext cx="3194050" cy="519113"/>
          </a:xfrm>
        </p:spPr>
        <p:txBody>
          <a:bodyPr/>
          <a:lstStyle>
            <a:lvl1pPr>
              <a:defRPr/>
            </a:lvl1pPr>
          </a:lstStyle>
          <a:p>
            <a:endParaRPr lang="en-CA"/>
          </a:p>
        </p:txBody>
      </p:sp>
      <p:sp>
        <p:nvSpPr>
          <p:cNvPr id="5" name="Slide Number Placeholder 4"/>
          <p:cNvSpPr>
            <a:spLocks noGrp="1"/>
          </p:cNvSpPr>
          <p:nvPr>
            <p:ph type="sldNum" idx="12"/>
          </p:nvPr>
        </p:nvSpPr>
        <p:spPr>
          <a:xfrm>
            <a:off x="7227888" y="6886575"/>
            <a:ext cx="2346325" cy="519113"/>
          </a:xfrm>
        </p:spPr>
        <p:txBody>
          <a:bodyPr/>
          <a:lstStyle>
            <a:lvl1pPr>
              <a:defRPr/>
            </a:lvl1pPr>
          </a:lstStyle>
          <a:p>
            <a:fld id="{D5ABD4BE-104F-441B-98EE-D2E74B30C873}" type="slidenum">
              <a:rPr lang="en-CA"/>
              <a:pPr/>
              <a:t>‹#›</a:t>
            </a:fld>
            <a:endParaRPr lang="en-CA"/>
          </a:p>
        </p:txBody>
      </p:sp>
    </p:spTree>
    <p:extLst>
      <p:ext uri="{BB962C8B-B14F-4D97-AF65-F5344CB8AC3E}">
        <p14:creationId xmlns:p14="http://schemas.microsoft.com/office/powerpoint/2010/main" val="151424477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03788B9A-0EE4-4D8D-99C0-20DABD924E87}" type="slidenum">
              <a:rPr lang="en-CA"/>
              <a:pPr/>
              <a:t>‹#›</a:t>
            </a:fld>
            <a:endParaRPr lang="en-CA"/>
          </a:p>
        </p:txBody>
      </p:sp>
    </p:spTree>
    <p:extLst>
      <p:ext uri="{BB962C8B-B14F-4D97-AF65-F5344CB8AC3E}">
        <p14:creationId xmlns:p14="http://schemas.microsoft.com/office/powerpoint/2010/main" val="36473514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6A565DAE-2F13-4241-8173-99EFF79122F2}" type="slidenum">
              <a:rPr lang="en-CA"/>
              <a:pPr/>
              <a:t>‹#›</a:t>
            </a:fld>
            <a:endParaRPr lang="en-CA"/>
          </a:p>
        </p:txBody>
      </p:sp>
    </p:spTree>
    <p:extLst>
      <p:ext uri="{BB962C8B-B14F-4D97-AF65-F5344CB8AC3E}">
        <p14:creationId xmlns:p14="http://schemas.microsoft.com/office/powerpoint/2010/main" val="319138258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5F8D8E96-AD34-4366-940D-B461F2045F1D}" type="slidenum">
              <a:rPr lang="en-CA"/>
              <a:pPr/>
              <a:t>‹#›</a:t>
            </a:fld>
            <a:endParaRPr lang="en-CA"/>
          </a:p>
        </p:txBody>
      </p:sp>
    </p:spTree>
    <p:extLst>
      <p:ext uri="{BB962C8B-B14F-4D97-AF65-F5344CB8AC3E}">
        <p14:creationId xmlns:p14="http://schemas.microsoft.com/office/powerpoint/2010/main" val="304017673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E75BFDB1-B27F-441A-A338-4A4A1648F93A}" type="slidenum">
              <a:rPr lang="en-CA"/>
              <a:pPr/>
              <a:t>‹#›</a:t>
            </a:fld>
            <a:endParaRPr lang="en-CA"/>
          </a:p>
        </p:txBody>
      </p:sp>
    </p:spTree>
    <p:extLst>
      <p:ext uri="{BB962C8B-B14F-4D97-AF65-F5344CB8AC3E}">
        <p14:creationId xmlns:p14="http://schemas.microsoft.com/office/powerpoint/2010/main" val="149266679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743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0037" cy="6743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F2E890E0-C1C1-43B4-8921-EDC8E9684D17}" type="slidenum">
              <a:rPr lang="en-CA"/>
              <a:pPr/>
              <a:t>‹#›</a:t>
            </a:fld>
            <a:endParaRPr lang="en-CA"/>
          </a:p>
        </p:txBody>
      </p:sp>
    </p:spTree>
    <p:extLst>
      <p:ext uri="{BB962C8B-B14F-4D97-AF65-F5344CB8AC3E}">
        <p14:creationId xmlns:p14="http://schemas.microsoft.com/office/powerpoint/2010/main" val="389749970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D22DEA97-79B8-41BA-921A-431FA920E62E}" type="slidenum">
              <a:rPr lang="en-CA"/>
              <a:pPr/>
              <a:t>‹#›</a:t>
            </a:fld>
            <a:endParaRPr lang="en-CA"/>
          </a:p>
        </p:txBody>
      </p:sp>
    </p:spTree>
    <p:extLst>
      <p:ext uri="{BB962C8B-B14F-4D97-AF65-F5344CB8AC3E}">
        <p14:creationId xmlns:p14="http://schemas.microsoft.com/office/powerpoint/2010/main" val="401052219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67B205A2-CEB9-4C82-B125-E97234A3B690}" type="slidenum">
              <a:rPr lang="en-CA"/>
              <a:pPr/>
              <a:t>‹#›</a:t>
            </a:fld>
            <a:endParaRPr lang="en-CA"/>
          </a:p>
        </p:txBody>
      </p:sp>
    </p:spTree>
    <p:extLst>
      <p:ext uri="{BB962C8B-B14F-4D97-AF65-F5344CB8AC3E}">
        <p14:creationId xmlns:p14="http://schemas.microsoft.com/office/powerpoint/2010/main" val="271957372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9961CCBE-1DDE-4BAE-A36B-D8B66B54766F}" type="slidenum">
              <a:rPr lang="en-CA"/>
              <a:pPr/>
              <a:t>‹#›</a:t>
            </a:fld>
            <a:endParaRPr lang="en-CA"/>
          </a:p>
        </p:txBody>
      </p:sp>
    </p:spTree>
    <p:extLst>
      <p:ext uri="{BB962C8B-B14F-4D97-AF65-F5344CB8AC3E}">
        <p14:creationId xmlns:p14="http://schemas.microsoft.com/office/powerpoint/2010/main" val="414300113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2165350"/>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2165350"/>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0E2EBEA1-CED9-40A6-B811-8EB65DE54CA1}" type="slidenum">
              <a:rPr lang="en-CA"/>
              <a:pPr/>
              <a:t>‹#›</a:t>
            </a:fld>
            <a:endParaRPr lang="en-CA"/>
          </a:p>
        </p:txBody>
      </p:sp>
    </p:spTree>
    <p:extLst>
      <p:ext uri="{BB962C8B-B14F-4D97-AF65-F5344CB8AC3E}">
        <p14:creationId xmlns:p14="http://schemas.microsoft.com/office/powerpoint/2010/main" val="339820031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7C8BC490-2419-4BC3-8C7C-4823A6CAEBA1}" type="slidenum">
              <a:rPr lang="en-CA"/>
              <a:pPr/>
              <a:t>‹#›</a:t>
            </a:fld>
            <a:endParaRPr lang="en-CA"/>
          </a:p>
        </p:txBody>
      </p:sp>
    </p:spTree>
    <p:extLst>
      <p:ext uri="{BB962C8B-B14F-4D97-AF65-F5344CB8AC3E}">
        <p14:creationId xmlns:p14="http://schemas.microsoft.com/office/powerpoint/2010/main" val="1646679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F3B8C46-9F58-4DAA-AD7B-B20FF2293035}" type="slidenum">
              <a:rPr lang="en-US"/>
              <a:pPr/>
              <a:t>‹#›</a:t>
            </a:fld>
            <a:endParaRPr lang="en-US"/>
          </a:p>
        </p:txBody>
      </p:sp>
    </p:spTree>
    <p:extLst>
      <p:ext uri="{BB962C8B-B14F-4D97-AF65-F5344CB8AC3E}">
        <p14:creationId xmlns:p14="http://schemas.microsoft.com/office/powerpoint/2010/main" val="408555962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6A207DBD-E6B5-4438-AD76-B63A149FDC55}" type="slidenum">
              <a:rPr lang="en-CA"/>
              <a:pPr/>
              <a:t>‹#›</a:t>
            </a:fld>
            <a:endParaRPr lang="en-CA"/>
          </a:p>
        </p:txBody>
      </p:sp>
    </p:spTree>
    <p:extLst>
      <p:ext uri="{BB962C8B-B14F-4D97-AF65-F5344CB8AC3E}">
        <p14:creationId xmlns:p14="http://schemas.microsoft.com/office/powerpoint/2010/main" val="160046245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A97700CB-76C9-4FB9-B282-E98CD68267BC}" type="slidenum">
              <a:rPr lang="en-CA"/>
              <a:pPr/>
              <a:t>‹#›</a:t>
            </a:fld>
            <a:endParaRPr lang="en-CA"/>
          </a:p>
        </p:txBody>
      </p:sp>
    </p:spTree>
    <p:extLst>
      <p:ext uri="{BB962C8B-B14F-4D97-AF65-F5344CB8AC3E}">
        <p14:creationId xmlns:p14="http://schemas.microsoft.com/office/powerpoint/2010/main" val="405769437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4A6200CE-C241-4874-B9C1-202B72B15FDC}" type="slidenum">
              <a:rPr lang="en-CA"/>
              <a:pPr/>
              <a:t>‹#›</a:t>
            </a:fld>
            <a:endParaRPr lang="en-CA"/>
          </a:p>
        </p:txBody>
      </p:sp>
    </p:spTree>
    <p:extLst>
      <p:ext uri="{BB962C8B-B14F-4D97-AF65-F5344CB8AC3E}">
        <p14:creationId xmlns:p14="http://schemas.microsoft.com/office/powerpoint/2010/main" val="220315310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8180F880-DA6F-4317-A2B9-8F9E9EF735A4}" type="slidenum">
              <a:rPr lang="en-CA"/>
              <a:pPr/>
              <a:t>‹#›</a:t>
            </a:fld>
            <a:endParaRPr lang="en-CA"/>
          </a:p>
        </p:txBody>
      </p:sp>
    </p:spTree>
    <p:extLst>
      <p:ext uri="{BB962C8B-B14F-4D97-AF65-F5344CB8AC3E}">
        <p14:creationId xmlns:p14="http://schemas.microsoft.com/office/powerpoint/2010/main" val="350685305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C6C348CD-E062-45BA-AE76-254434D2DE94}" type="slidenum">
              <a:rPr lang="en-CA"/>
              <a:pPr/>
              <a:t>‹#›</a:t>
            </a:fld>
            <a:endParaRPr lang="en-CA"/>
          </a:p>
        </p:txBody>
      </p:sp>
    </p:spTree>
    <p:extLst>
      <p:ext uri="{BB962C8B-B14F-4D97-AF65-F5344CB8AC3E}">
        <p14:creationId xmlns:p14="http://schemas.microsoft.com/office/powerpoint/2010/main" val="102963987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851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0037" cy="6851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2449C4D3-16C5-4044-B6E8-E1628537D9D6}" type="slidenum">
              <a:rPr lang="en-CA"/>
              <a:pPr/>
              <a:t>‹#›</a:t>
            </a:fld>
            <a:endParaRPr lang="en-CA"/>
          </a:p>
        </p:txBody>
      </p:sp>
    </p:spTree>
    <p:extLst>
      <p:ext uri="{BB962C8B-B14F-4D97-AF65-F5344CB8AC3E}">
        <p14:creationId xmlns:p14="http://schemas.microsoft.com/office/powerpoint/2010/main" val="2035425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F5F21A11-2598-4BFF-A260-C92ED2F3AC38}" type="slidenum">
              <a:rPr lang="en-CA"/>
              <a:pPr/>
              <a:t>‹#›</a:t>
            </a:fld>
            <a:endParaRPr lang="en-CA"/>
          </a:p>
        </p:txBody>
      </p:sp>
    </p:spTree>
    <p:extLst>
      <p:ext uri="{BB962C8B-B14F-4D97-AF65-F5344CB8AC3E}">
        <p14:creationId xmlns:p14="http://schemas.microsoft.com/office/powerpoint/2010/main" val="151570638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A5831349-9AAE-4FBA-8E92-CD09D72D7926}" type="slidenum">
              <a:rPr lang="en-CA"/>
              <a:pPr/>
              <a:t>‹#›</a:t>
            </a:fld>
            <a:endParaRPr lang="en-CA"/>
          </a:p>
        </p:txBody>
      </p:sp>
    </p:spTree>
    <p:extLst>
      <p:ext uri="{BB962C8B-B14F-4D97-AF65-F5344CB8AC3E}">
        <p14:creationId xmlns:p14="http://schemas.microsoft.com/office/powerpoint/2010/main" val="378724519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104E0650-A533-4C81-93CD-447CE9E0CB1D}" type="slidenum">
              <a:rPr lang="en-CA"/>
              <a:pPr/>
              <a:t>‹#›</a:t>
            </a:fld>
            <a:endParaRPr lang="en-CA"/>
          </a:p>
        </p:txBody>
      </p:sp>
    </p:spTree>
    <p:extLst>
      <p:ext uri="{BB962C8B-B14F-4D97-AF65-F5344CB8AC3E}">
        <p14:creationId xmlns:p14="http://schemas.microsoft.com/office/powerpoint/2010/main" val="85571625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792163"/>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792163"/>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756F2DB3-79DE-4EDB-B082-8B80C7C0D930}" type="slidenum">
              <a:rPr lang="en-CA"/>
              <a:pPr/>
              <a:t>‹#›</a:t>
            </a:fld>
            <a:endParaRPr lang="en-CA"/>
          </a:p>
        </p:txBody>
      </p:sp>
    </p:spTree>
    <p:extLst>
      <p:ext uri="{BB962C8B-B14F-4D97-AF65-F5344CB8AC3E}">
        <p14:creationId xmlns:p14="http://schemas.microsoft.com/office/powerpoint/2010/main" val="3453404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1107BD2-C79B-484F-BB26-8702C52EDD4E}" type="slidenum">
              <a:rPr lang="en-US"/>
              <a:pPr/>
              <a:t>‹#›</a:t>
            </a:fld>
            <a:endParaRPr lang="en-US"/>
          </a:p>
        </p:txBody>
      </p:sp>
    </p:spTree>
    <p:extLst>
      <p:ext uri="{BB962C8B-B14F-4D97-AF65-F5344CB8AC3E}">
        <p14:creationId xmlns:p14="http://schemas.microsoft.com/office/powerpoint/2010/main" val="395778414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A4FBF26F-8DF4-4A74-8388-ACE019918AF7}" type="slidenum">
              <a:rPr lang="en-CA"/>
              <a:pPr/>
              <a:t>‹#›</a:t>
            </a:fld>
            <a:endParaRPr lang="en-CA"/>
          </a:p>
        </p:txBody>
      </p:sp>
    </p:spTree>
    <p:extLst>
      <p:ext uri="{BB962C8B-B14F-4D97-AF65-F5344CB8AC3E}">
        <p14:creationId xmlns:p14="http://schemas.microsoft.com/office/powerpoint/2010/main" val="328038970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C23F077A-360D-4F5E-9DF2-F900CF913B21}" type="slidenum">
              <a:rPr lang="en-CA"/>
              <a:pPr/>
              <a:t>‹#›</a:t>
            </a:fld>
            <a:endParaRPr lang="en-CA"/>
          </a:p>
        </p:txBody>
      </p:sp>
    </p:spTree>
    <p:extLst>
      <p:ext uri="{BB962C8B-B14F-4D97-AF65-F5344CB8AC3E}">
        <p14:creationId xmlns:p14="http://schemas.microsoft.com/office/powerpoint/2010/main" val="31094842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071A6BB0-AF87-43AD-B331-E746F4192B29}" type="slidenum">
              <a:rPr lang="en-CA"/>
              <a:pPr/>
              <a:t>‹#›</a:t>
            </a:fld>
            <a:endParaRPr lang="en-CA"/>
          </a:p>
        </p:txBody>
      </p:sp>
    </p:spTree>
    <p:extLst>
      <p:ext uri="{BB962C8B-B14F-4D97-AF65-F5344CB8AC3E}">
        <p14:creationId xmlns:p14="http://schemas.microsoft.com/office/powerpoint/2010/main" val="36154262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1A3FB56E-DDB5-41D2-AC32-EB742FDE4CA6}" type="slidenum">
              <a:rPr lang="en-CA"/>
              <a:pPr/>
              <a:t>‹#›</a:t>
            </a:fld>
            <a:endParaRPr lang="en-CA"/>
          </a:p>
        </p:txBody>
      </p:sp>
    </p:spTree>
    <p:extLst>
      <p:ext uri="{BB962C8B-B14F-4D97-AF65-F5344CB8AC3E}">
        <p14:creationId xmlns:p14="http://schemas.microsoft.com/office/powerpoint/2010/main" val="177494644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9ECE8FF7-7384-453C-BE20-15F341A4BCC4}" type="slidenum">
              <a:rPr lang="en-CA"/>
              <a:pPr/>
              <a:t>‹#›</a:t>
            </a:fld>
            <a:endParaRPr lang="en-CA"/>
          </a:p>
        </p:txBody>
      </p:sp>
    </p:spTree>
    <p:extLst>
      <p:ext uri="{BB962C8B-B14F-4D97-AF65-F5344CB8AC3E}">
        <p14:creationId xmlns:p14="http://schemas.microsoft.com/office/powerpoint/2010/main" val="21354982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314836FA-89D2-476B-B6F2-2D40D0199912}" type="slidenum">
              <a:rPr lang="en-CA"/>
              <a:pPr/>
              <a:t>‹#›</a:t>
            </a:fld>
            <a:endParaRPr lang="en-CA"/>
          </a:p>
        </p:txBody>
      </p:sp>
    </p:spTree>
    <p:extLst>
      <p:ext uri="{BB962C8B-B14F-4D97-AF65-F5344CB8AC3E}">
        <p14:creationId xmlns:p14="http://schemas.microsoft.com/office/powerpoint/2010/main" val="222679197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792163"/>
            <a:ext cx="2266950" cy="6694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792163"/>
            <a:ext cx="6650037" cy="6694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6B4744D6-C004-40E4-A75B-0D4EDC08E27B}" type="slidenum">
              <a:rPr lang="en-CA"/>
              <a:pPr/>
              <a:t>‹#›</a:t>
            </a:fld>
            <a:endParaRPr lang="en-CA"/>
          </a:p>
        </p:txBody>
      </p:sp>
    </p:spTree>
    <p:extLst>
      <p:ext uri="{BB962C8B-B14F-4D97-AF65-F5344CB8AC3E}">
        <p14:creationId xmlns:p14="http://schemas.microsoft.com/office/powerpoint/2010/main" val="68998883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D21B5A6B-A66C-4738-BA53-4990EF7A1D7E}" type="slidenum">
              <a:rPr lang="en-CA"/>
              <a:pPr/>
              <a:t>‹#›</a:t>
            </a:fld>
            <a:endParaRPr lang="en-CA"/>
          </a:p>
        </p:txBody>
      </p:sp>
    </p:spTree>
    <p:extLst>
      <p:ext uri="{BB962C8B-B14F-4D97-AF65-F5344CB8AC3E}">
        <p14:creationId xmlns:p14="http://schemas.microsoft.com/office/powerpoint/2010/main" val="121299669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3C4CF9D4-0176-4DF6-8929-E282C737E07C}" type="slidenum">
              <a:rPr lang="en-CA"/>
              <a:pPr/>
              <a:t>‹#›</a:t>
            </a:fld>
            <a:endParaRPr lang="en-CA"/>
          </a:p>
        </p:txBody>
      </p:sp>
    </p:spTree>
    <p:extLst>
      <p:ext uri="{BB962C8B-B14F-4D97-AF65-F5344CB8AC3E}">
        <p14:creationId xmlns:p14="http://schemas.microsoft.com/office/powerpoint/2010/main" val="377307863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A5DB9FCF-C785-4363-8328-5E7AF949AAB8}" type="slidenum">
              <a:rPr lang="en-CA"/>
              <a:pPr/>
              <a:t>‹#›</a:t>
            </a:fld>
            <a:endParaRPr lang="en-CA"/>
          </a:p>
        </p:txBody>
      </p:sp>
    </p:spTree>
    <p:extLst>
      <p:ext uri="{BB962C8B-B14F-4D97-AF65-F5344CB8AC3E}">
        <p14:creationId xmlns:p14="http://schemas.microsoft.com/office/powerpoint/2010/main" val="22367546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9D0852B-F608-4B9F-B878-378CABCE7BBB}" type="slidenum">
              <a:rPr lang="en-US"/>
              <a:pPr/>
              <a:t>‹#›</a:t>
            </a:fld>
            <a:endParaRPr lang="en-US"/>
          </a:p>
        </p:txBody>
      </p:sp>
    </p:spTree>
    <p:extLst>
      <p:ext uri="{BB962C8B-B14F-4D97-AF65-F5344CB8AC3E}">
        <p14:creationId xmlns:p14="http://schemas.microsoft.com/office/powerpoint/2010/main" val="285927272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1984375"/>
            <a:ext cx="4062412" cy="552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4925" y="1984375"/>
            <a:ext cx="4064000" cy="552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FDB974FC-4D00-4B45-A0E1-80D49E07A85B}" type="slidenum">
              <a:rPr lang="en-CA"/>
              <a:pPr/>
              <a:t>‹#›</a:t>
            </a:fld>
            <a:endParaRPr lang="en-CA"/>
          </a:p>
        </p:txBody>
      </p:sp>
    </p:spTree>
    <p:extLst>
      <p:ext uri="{BB962C8B-B14F-4D97-AF65-F5344CB8AC3E}">
        <p14:creationId xmlns:p14="http://schemas.microsoft.com/office/powerpoint/2010/main" val="54382123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EEC6332A-F775-4438-96C5-BE91BAB1E63D}" type="slidenum">
              <a:rPr lang="en-CA"/>
              <a:pPr/>
              <a:t>‹#›</a:t>
            </a:fld>
            <a:endParaRPr lang="en-CA"/>
          </a:p>
        </p:txBody>
      </p:sp>
    </p:spTree>
    <p:extLst>
      <p:ext uri="{BB962C8B-B14F-4D97-AF65-F5344CB8AC3E}">
        <p14:creationId xmlns:p14="http://schemas.microsoft.com/office/powerpoint/2010/main" val="184139235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8C652F2D-2D12-40E6-B381-E4C426CBE3FB}" type="slidenum">
              <a:rPr lang="en-CA"/>
              <a:pPr/>
              <a:t>‹#›</a:t>
            </a:fld>
            <a:endParaRPr lang="en-CA"/>
          </a:p>
        </p:txBody>
      </p:sp>
    </p:spTree>
    <p:extLst>
      <p:ext uri="{BB962C8B-B14F-4D97-AF65-F5344CB8AC3E}">
        <p14:creationId xmlns:p14="http://schemas.microsoft.com/office/powerpoint/2010/main" val="267258853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2DCFCE31-9237-4FFF-9325-716EE4C13C2B}" type="slidenum">
              <a:rPr lang="en-CA"/>
              <a:pPr/>
              <a:t>‹#›</a:t>
            </a:fld>
            <a:endParaRPr lang="en-CA"/>
          </a:p>
        </p:txBody>
      </p:sp>
    </p:spTree>
    <p:extLst>
      <p:ext uri="{BB962C8B-B14F-4D97-AF65-F5344CB8AC3E}">
        <p14:creationId xmlns:p14="http://schemas.microsoft.com/office/powerpoint/2010/main" val="396735187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E71771F1-78B5-473D-90DF-356049988C59}" type="slidenum">
              <a:rPr lang="en-CA"/>
              <a:pPr/>
              <a:t>‹#›</a:t>
            </a:fld>
            <a:endParaRPr lang="en-CA"/>
          </a:p>
        </p:txBody>
      </p:sp>
    </p:spTree>
    <p:extLst>
      <p:ext uri="{BB962C8B-B14F-4D97-AF65-F5344CB8AC3E}">
        <p14:creationId xmlns:p14="http://schemas.microsoft.com/office/powerpoint/2010/main" val="249923701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CD203CA6-1071-4B9B-AC73-22A0051CEF18}" type="slidenum">
              <a:rPr lang="en-CA"/>
              <a:pPr/>
              <a:t>‹#›</a:t>
            </a:fld>
            <a:endParaRPr lang="en-CA"/>
          </a:p>
        </p:txBody>
      </p:sp>
    </p:spTree>
    <p:extLst>
      <p:ext uri="{BB962C8B-B14F-4D97-AF65-F5344CB8AC3E}">
        <p14:creationId xmlns:p14="http://schemas.microsoft.com/office/powerpoint/2010/main" val="104139069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92E9587E-1635-4650-9FD5-58F32E2C33E1}" type="slidenum">
              <a:rPr lang="en-CA"/>
              <a:pPr/>
              <a:t>‹#›</a:t>
            </a:fld>
            <a:endParaRPr lang="en-CA"/>
          </a:p>
        </p:txBody>
      </p:sp>
    </p:spTree>
    <p:extLst>
      <p:ext uri="{BB962C8B-B14F-4D97-AF65-F5344CB8AC3E}">
        <p14:creationId xmlns:p14="http://schemas.microsoft.com/office/powerpoint/2010/main" val="51189523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554038"/>
            <a:ext cx="2159000" cy="6951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0725" y="554038"/>
            <a:ext cx="6327775" cy="6951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75241B0E-EE35-48FD-8D4E-CE96FA49415A}" type="slidenum">
              <a:rPr lang="en-CA"/>
              <a:pPr/>
              <a:t>‹#›</a:t>
            </a:fld>
            <a:endParaRPr lang="en-CA"/>
          </a:p>
        </p:txBody>
      </p:sp>
    </p:spTree>
    <p:extLst>
      <p:ext uri="{BB962C8B-B14F-4D97-AF65-F5344CB8AC3E}">
        <p14:creationId xmlns:p14="http://schemas.microsoft.com/office/powerpoint/2010/main" val="328726648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974CA016-1ECE-40DC-80D3-06C1DB33CBFF}" type="slidenum">
              <a:rPr lang="en-CA"/>
              <a:pPr/>
              <a:t>‹#›</a:t>
            </a:fld>
            <a:endParaRPr lang="en-CA"/>
          </a:p>
        </p:txBody>
      </p:sp>
    </p:spTree>
    <p:extLst>
      <p:ext uri="{BB962C8B-B14F-4D97-AF65-F5344CB8AC3E}">
        <p14:creationId xmlns:p14="http://schemas.microsoft.com/office/powerpoint/2010/main" val="292669031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6560230C-587C-4B88-8808-14A0F356B29E}" type="slidenum">
              <a:rPr lang="en-CA"/>
              <a:pPr/>
              <a:t>‹#›</a:t>
            </a:fld>
            <a:endParaRPr lang="en-CA"/>
          </a:p>
        </p:txBody>
      </p:sp>
    </p:spTree>
    <p:extLst>
      <p:ext uri="{BB962C8B-B14F-4D97-AF65-F5344CB8AC3E}">
        <p14:creationId xmlns:p14="http://schemas.microsoft.com/office/powerpoint/2010/main" val="7882317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1979613"/>
            <a:ext cx="4062412" cy="552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4925" y="1979613"/>
            <a:ext cx="4064000" cy="552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3ED9A17B-FA3D-4628-BBA6-A827642FCFE0}" type="slidenum">
              <a:rPr lang="en-US"/>
              <a:pPr/>
              <a:t>‹#›</a:t>
            </a:fld>
            <a:endParaRPr lang="en-US"/>
          </a:p>
        </p:txBody>
      </p:sp>
    </p:spTree>
    <p:extLst>
      <p:ext uri="{BB962C8B-B14F-4D97-AF65-F5344CB8AC3E}">
        <p14:creationId xmlns:p14="http://schemas.microsoft.com/office/powerpoint/2010/main" val="297155265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DFC19A44-A1C7-42A0-8F3F-4B85CC681C2E}" type="slidenum">
              <a:rPr lang="en-CA"/>
              <a:pPr/>
              <a:t>‹#›</a:t>
            </a:fld>
            <a:endParaRPr lang="en-CA"/>
          </a:p>
        </p:txBody>
      </p:sp>
    </p:spTree>
    <p:extLst>
      <p:ext uri="{BB962C8B-B14F-4D97-AF65-F5344CB8AC3E}">
        <p14:creationId xmlns:p14="http://schemas.microsoft.com/office/powerpoint/2010/main" val="178058512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12938"/>
            <a:ext cx="426085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3975" y="1912938"/>
            <a:ext cx="426085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60555799-DD55-4407-A5C9-EC7B1FF30F74}" type="slidenum">
              <a:rPr lang="en-CA"/>
              <a:pPr/>
              <a:t>‹#›</a:t>
            </a:fld>
            <a:endParaRPr lang="en-CA"/>
          </a:p>
        </p:txBody>
      </p:sp>
    </p:spTree>
    <p:extLst>
      <p:ext uri="{BB962C8B-B14F-4D97-AF65-F5344CB8AC3E}">
        <p14:creationId xmlns:p14="http://schemas.microsoft.com/office/powerpoint/2010/main" val="215686047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105A73AC-FFA6-441A-AE64-8FEBBAA62B26}" type="slidenum">
              <a:rPr lang="en-CA"/>
              <a:pPr/>
              <a:t>‹#›</a:t>
            </a:fld>
            <a:endParaRPr lang="en-CA"/>
          </a:p>
        </p:txBody>
      </p:sp>
    </p:spTree>
    <p:extLst>
      <p:ext uri="{BB962C8B-B14F-4D97-AF65-F5344CB8AC3E}">
        <p14:creationId xmlns:p14="http://schemas.microsoft.com/office/powerpoint/2010/main" val="26969519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750DF2A9-E79A-4B35-9E84-6662ED0AC679}" type="slidenum">
              <a:rPr lang="en-CA"/>
              <a:pPr/>
              <a:t>‹#›</a:t>
            </a:fld>
            <a:endParaRPr lang="en-CA"/>
          </a:p>
        </p:txBody>
      </p:sp>
    </p:spTree>
    <p:extLst>
      <p:ext uri="{BB962C8B-B14F-4D97-AF65-F5344CB8AC3E}">
        <p14:creationId xmlns:p14="http://schemas.microsoft.com/office/powerpoint/2010/main" val="100897206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D5635B77-DF5A-40DB-95BB-18BCCDA709E5}" type="slidenum">
              <a:rPr lang="en-CA"/>
              <a:pPr/>
              <a:t>‹#›</a:t>
            </a:fld>
            <a:endParaRPr lang="en-CA"/>
          </a:p>
        </p:txBody>
      </p:sp>
    </p:spTree>
    <p:extLst>
      <p:ext uri="{BB962C8B-B14F-4D97-AF65-F5344CB8AC3E}">
        <p14:creationId xmlns:p14="http://schemas.microsoft.com/office/powerpoint/2010/main" val="243489833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614B3115-C349-4B5D-89ED-62A694928BF5}" type="slidenum">
              <a:rPr lang="en-CA"/>
              <a:pPr/>
              <a:t>‹#›</a:t>
            </a:fld>
            <a:endParaRPr lang="en-CA"/>
          </a:p>
        </p:txBody>
      </p:sp>
    </p:spTree>
    <p:extLst>
      <p:ext uri="{BB962C8B-B14F-4D97-AF65-F5344CB8AC3E}">
        <p14:creationId xmlns:p14="http://schemas.microsoft.com/office/powerpoint/2010/main" val="264200406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7E9CE946-BD70-4951-9060-CC95C19ABFA3}" type="slidenum">
              <a:rPr lang="en-CA"/>
              <a:pPr/>
              <a:t>‹#›</a:t>
            </a:fld>
            <a:endParaRPr lang="en-CA"/>
          </a:p>
        </p:txBody>
      </p:sp>
    </p:spTree>
    <p:extLst>
      <p:ext uri="{BB962C8B-B14F-4D97-AF65-F5344CB8AC3E}">
        <p14:creationId xmlns:p14="http://schemas.microsoft.com/office/powerpoint/2010/main" val="69845232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C63EDAE3-F63E-479B-939F-839B1DECF1B6}" type="slidenum">
              <a:rPr lang="en-CA"/>
              <a:pPr/>
              <a:t>‹#›</a:t>
            </a:fld>
            <a:endParaRPr lang="en-CA"/>
          </a:p>
        </p:txBody>
      </p:sp>
    </p:spTree>
    <p:extLst>
      <p:ext uri="{BB962C8B-B14F-4D97-AF65-F5344CB8AC3E}">
        <p14:creationId xmlns:p14="http://schemas.microsoft.com/office/powerpoint/2010/main" val="106676334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7263" y="539750"/>
            <a:ext cx="2266950" cy="63611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539750"/>
            <a:ext cx="6650038" cy="6361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B7615FCF-0AAF-421D-8751-9AFE7E85B7C9}" type="slidenum">
              <a:rPr lang="en-CA"/>
              <a:pPr/>
              <a:t>‹#›</a:t>
            </a:fld>
            <a:endParaRPr lang="en-CA"/>
          </a:p>
        </p:txBody>
      </p:sp>
    </p:spTree>
    <p:extLst>
      <p:ext uri="{BB962C8B-B14F-4D97-AF65-F5344CB8AC3E}">
        <p14:creationId xmlns:p14="http://schemas.microsoft.com/office/powerpoint/2010/main" val="39771587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36932C7E-8A09-4C47-912A-30408E6F69FF}" type="slidenum">
              <a:rPr lang="en-US"/>
              <a:pPr/>
              <a:t>‹#›</a:t>
            </a:fld>
            <a:endParaRPr lang="en-US"/>
          </a:p>
        </p:txBody>
      </p:sp>
    </p:spTree>
    <p:extLst>
      <p:ext uri="{BB962C8B-B14F-4D97-AF65-F5344CB8AC3E}">
        <p14:creationId xmlns:p14="http://schemas.microsoft.com/office/powerpoint/2010/main" val="2486135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8E1374D8-8B06-4001-9794-0E0120F3D8C1}" type="slidenum">
              <a:rPr lang="en-CA"/>
              <a:pPr/>
              <a:t>‹#›</a:t>
            </a:fld>
            <a:endParaRPr lang="en-CA"/>
          </a:p>
        </p:txBody>
      </p:sp>
    </p:spTree>
    <p:extLst>
      <p:ext uri="{BB962C8B-B14F-4D97-AF65-F5344CB8AC3E}">
        <p14:creationId xmlns:p14="http://schemas.microsoft.com/office/powerpoint/2010/main" val="4114473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EA7B263C-5108-42D8-8797-F66868A36FA7}" type="slidenum">
              <a:rPr lang="en-US"/>
              <a:pPr/>
              <a:t>‹#›</a:t>
            </a:fld>
            <a:endParaRPr lang="en-US"/>
          </a:p>
        </p:txBody>
      </p:sp>
    </p:spTree>
    <p:extLst>
      <p:ext uri="{BB962C8B-B14F-4D97-AF65-F5344CB8AC3E}">
        <p14:creationId xmlns:p14="http://schemas.microsoft.com/office/powerpoint/2010/main" val="3178912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1E7CCE69-2377-4879-94EF-2B1E63BA51EA}" type="slidenum">
              <a:rPr lang="en-US"/>
              <a:pPr/>
              <a:t>‹#›</a:t>
            </a:fld>
            <a:endParaRPr lang="en-US"/>
          </a:p>
        </p:txBody>
      </p:sp>
    </p:spTree>
    <p:extLst>
      <p:ext uri="{BB962C8B-B14F-4D97-AF65-F5344CB8AC3E}">
        <p14:creationId xmlns:p14="http://schemas.microsoft.com/office/powerpoint/2010/main" val="1800289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24F6C29B-C74C-4428-BFBE-00B22A9D3B8F}" type="slidenum">
              <a:rPr lang="en-US"/>
              <a:pPr/>
              <a:t>‹#›</a:t>
            </a:fld>
            <a:endParaRPr lang="en-US"/>
          </a:p>
        </p:txBody>
      </p:sp>
    </p:spTree>
    <p:extLst>
      <p:ext uri="{BB962C8B-B14F-4D97-AF65-F5344CB8AC3E}">
        <p14:creationId xmlns:p14="http://schemas.microsoft.com/office/powerpoint/2010/main" val="4274683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0C9125A0-DBDD-49F7-B039-7F2975AB23CB}" type="slidenum">
              <a:rPr lang="en-US"/>
              <a:pPr/>
              <a:t>‹#›</a:t>
            </a:fld>
            <a:endParaRPr lang="en-US"/>
          </a:p>
        </p:txBody>
      </p:sp>
    </p:spTree>
    <p:extLst>
      <p:ext uri="{BB962C8B-B14F-4D97-AF65-F5344CB8AC3E}">
        <p14:creationId xmlns:p14="http://schemas.microsoft.com/office/powerpoint/2010/main" val="4045882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CA8812E9-385E-4A5F-B956-84484BBE380E}" type="slidenum">
              <a:rPr lang="en-US"/>
              <a:pPr/>
              <a:t>‹#›</a:t>
            </a:fld>
            <a:endParaRPr lang="en-US"/>
          </a:p>
        </p:txBody>
      </p:sp>
    </p:spTree>
    <p:extLst>
      <p:ext uri="{BB962C8B-B14F-4D97-AF65-F5344CB8AC3E}">
        <p14:creationId xmlns:p14="http://schemas.microsoft.com/office/powerpoint/2010/main" val="14662872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0413" y="720725"/>
            <a:ext cx="2068512" cy="67802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0113" y="720725"/>
            <a:ext cx="6057900" cy="6780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9987ADC-343C-4B49-A38A-C5FF2C044F1E}" type="slidenum">
              <a:rPr lang="en-US"/>
              <a:pPr/>
              <a:t>‹#›</a:t>
            </a:fld>
            <a:endParaRPr lang="en-US"/>
          </a:p>
        </p:txBody>
      </p:sp>
    </p:spTree>
    <p:extLst>
      <p:ext uri="{BB962C8B-B14F-4D97-AF65-F5344CB8AC3E}">
        <p14:creationId xmlns:p14="http://schemas.microsoft.com/office/powerpoint/2010/main" val="1407445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CDE1190-D1F4-490D-B6BA-0E25A408027D}" type="slidenum">
              <a:rPr lang="en-US"/>
              <a:pPr/>
              <a:t>‹#›</a:t>
            </a:fld>
            <a:endParaRPr lang="en-US"/>
          </a:p>
        </p:txBody>
      </p:sp>
    </p:spTree>
    <p:extLst>
      <p:ext uri="{BB962C8B-B14F-4D97-AF65-F5344CB8AC3E}">
        <p14:creationId xmlns:p14="http://schemas.microsoft.com/office/powerpoint/2010/main" val="31712656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86A3A0C-49D3-4485-9F54-A25995B5BEFA}" type="slidenum">
              <a:rPr lang="en-US"/>
              <a:pPr/>
              <a:t>‹#›</a:t>
            </a:fld>
            <a:endParaRPr lang="en-US"/>
          </a:p>
        </p:txBody>
      </p:sp>
    </p:spTree>
    <p:extLst>
      <p:ext uri="{BB962C8B-B14F-4D97-AF65-F5344CB8AC3E}">
        <p14:creationId xmlns:p14="http://schemas.microsoft.com/office/powerpoint/2010/main" val="15085986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14BE1AC3-C8AB-432F-8696-B21941689054}" type="slidenum">
              <a:rPr lang="en-US"/>
              <a:pPr/>
              <a:t>‹#›</a:t>
            </a:fld>
            <a:endParaRPr lang="en-US"/>
          </a:p>
        </p:txBody>
      </p:sp>
    </p:spTree>
    <p:extLst>
      <p:ext uri="{BB962C8B-B14F-4D97-AF65-F5344CB8AC3E}">
        <p14:creationId xmlns:p14="http://schemas.microsoft.com/office/powerpoint/2010/main" val="38885599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9500" y="2339975"/>
            <a:ext cx="3883025"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4925" y="2339975"/>
            <a:ext cx="3883025"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94412B1A-F118-41E9-BA33-CD9F2437CCE4}" type="slidenum">
              <a:rPr lang="en-US"/>
              <a:pPr/>
              <a:t>‹#›</a:t>
            </a:fld>
            <a:endParaRPr lang="en-US"/>
          </a:p>
        </p:txBody>
      </p:sp>
    </p:spTree>
    <p:extLst>
      <p:ext uri="{BB962C8B-B14F-4D97-AF65-F5344CB8AC3E}">
        <p14:creationId xmlns:p14="http://schemas.microsoft.com/office/powerpoint/2010/main" val="943630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20A48AD3-F980-4CC3-A80A-21D891FE9F7A}" type="slidenum">
              <a:rPr lang="en-CA"/>
              <a:pPr/>
              <a:t>‹#›</a:t>
            </a:fld>
            <a:endParaRPr lang="en-CA"/>
          </a:p>
        </p:txBody>
      </p:sp>
    </p:spTree>
    <p:extLst>
      <p:ext uri="{BB962C8B-B14F-4D97-AF65-F5344CB8AC3E}">
        <p14:creationId xmlns:p14="http://schemas.microsoft.com/office/powerpoint/2010/main" val="42607246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A7591455-9C29-4566-96FB-28C4079678E7}" type="slidenum">
              <a:rPr lang="en-US"/>
              <a:pPr/>
              <a:t>‹#›</a:t>
            </a:fld>
            <a:endParaRPr lang="en-US"/>
          </a:p>
        </p:txBody>
      </p:sp>
    </p:spTree>
    <p:extLst>
      <p:ext uri="{BB962C8B-B14F-4D97-AF65-F5344CB8AC3E}">
        <p14:creationId xmlns:p14="http://schemas.microsoft.com/office/powerpoint/2010/main" val="3451061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D066FAE4-2E33-4651-8408-630378016D42}" type="slidenum">
              <a:rPr lang="en-US"/>
              <a:pPr/>
              <a:t>‹#›</a:t>
            </a:fld>
            <a:endParaRPr lang="en-US"/>
          </a:p>
        </p:txBody>
      </p:sp>
    </p:spTree>
    <p:extLst>
      <p:ext uri="{BB962C8B-B14F-4D97-AF65-F5344CB8AC3E}">
        <p14:creationId xmlns:p14="http://schemas.microsoft.com/office/powerpoint/2010/main" val="4269823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BDB61479-4FD6-44E9-8598-2EACDC54BB7C}" type="slidenum">
              <a:rPr lang="en-US"/>
              <a:pPr/>
              <a:t>‹#›</a:t>
            </a:fld>
            <a:endParaRPr lang="en-US"/>
          </a:p>
        </p:txBody>
      </p:sp>
    </p:spTree>
    <p:extLst>
      <p:ext uri="{BB962C8B-B14F-4D97-AF65-F5344CB8AC3E}">
        <p14:creationId xmlns:p14="http://schemas.microsoft.com/office/powerpoint/2010/main" val="10470340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F43344C5-2250-4BB8-9950-FF7B72CE93D1}" type="slidenum">
              <a:rPr lang="en-US"/>
              <a:pPr/>
              <a:t>‹#›</a:t>
            </a:fld>
            <a:endParaRPr lang="en-US"/>
          </a:p>
        </p:txBody>
      </p:sp>
    </p:spTree>
    <p:extLst>
      <p:ext uri="{BB962C8B-B14F-4D97-AF65-F5344CB8AC3E}">
        <p14:creationId xmlns:p14="http://schemas.microsoft.com/office/powerpoint/2010/main" val="2121734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3B332C2E-B2AC-4DC3-AD7A-F0BF3E3A0764}" type="slidenum">
              <a:rPr lang="en-US"/>
              <a:pPr/>
              <a:t>‹#›</a:t>
            </a:fld>
            <a:endParaRPr lang="en-US"/>
          </a:p>
        </p:txBody>
      </p:sp>
    </p:spTree>
    <p:extLst>
      <p:ext uri="{BB962C8B-B14F-4D97-AF65-F5344CB8AC3E}">
        <p14:creationId xmlns:p14="http://schemas.microsoft.com/office/powerpoint/2010/main" val="21575778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7BFED0B-8FDF-4FC0-B113-5FF90F956E5D}" type="slidenum">
              <a:rPr lang="en-US"/>
              <a:pPr/>
              <a:t>‹#›</a:t>
            </a:fld>
            <a:endParaRPr lang="en-US"/>
          </a:p>
        </p:txBody>
      </p:sp>
    </p:spTree>
    <p:extLst>
      <p:ext uri="{BB962C8B-B14F-4D97-AF65-F5344CB8AC3E}">
        <p14:creationId xmlns:p14="http://schemas.microsoft.com/office/powerpoint/2010/main" val="1858128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4375" y="717550"/>
            <a:ext cx="2114550" cy="6610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0725" y="717550"/>
            <a:ext cx="6191250" cy="6610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484ED30-FEB4-42BA-9766-9EAA3954267B}" type="slidenum">
              <a:rPr lang="en-US"/>
              <a:pPr/>
              <a:t>‹#›</a:t>
            </a:fld>
            <a:endParaRPr lang="en-US"/>
          </a:p>
        </p:txBody>
      </p:sp>
    </p:spTree>
    <p:extLst>
      <p:ext uri="{BB962C8B-B14F-4D97-AF65-F5344CB8AC3E}">
        <p14:creationId xmlns:p14="http://schemas.microsoft.com/office/powerpoint/2010/main" val="2227927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DE4FC82-8AA8-47E7-A7FD-C36B25CB5D96}" type="slidenum">
              <a:rPr lang="en-US"/>
              <a:pPr/>
              <a:t>‹#›</a:t>
            </a:fld>
            <a:endParaRPr lang="en-US"/>
          </a:p>
        </p:txBody>
      </p:sp>
    </p:spTree>
    <p:extLst>
      <p:ext uri="{BB962C8B-B14F-4D97-AF65-F5344CB8AC3E}">
        <p14:creationId xmlns:p14="http://schemas.microsoft.com/office/powerpoint/2010/main" val="16048801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BC43751-31A2-43A2-9AD0-1E8CA45D3089}" type="slidenum">
              <a:rPr lang="en-US"/>
              <a:pPr/>
              <a:t>‹#›</a:t>
            </a:fld>
            <a:endParaRPr lang="en-US"/>
          </a:p>
        </p:txBody>
      </p:sp>
    </p:spTree>
    <p:extLst>
      <p:ext uri="{BB962C8B-B14F-4D97-AF65-F5344CB8AC3E}">
        <p14:creationId xmlns:p14="http://schemas.microsoft.com/office/powerpoint/2010/main" val="2349696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71977719-56E1-457C-B81F-419DB12B03AE}" type="slidenum">
              <a:rPr lang="en-US"/>
              <a:pPr/>
              <a:t>‹#›</a:t>
            </a:fld>
            <a:endParaRPr lang="en-US"/>
          </a:p>
        </p:txBody>
      </p:sp>
    </p:spTree>
    <p:extLst>
      <p:ext uri="{BB962C8B-B14F-4D97-AF65-F5344CB8AC3E}">
        <p14:creationId xmlns:p14="http://schemas.microsoft.com/office/powerpoint/2010/main" val="69099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8D4A4C27-EDDA-456E-BC0B-5269D216BBFA}" type="slidenum">
              <a:rPr lang="en-CA"/>
              <a:pPr/>
              <a:t>‹#›</a:t>
            </a:fld>
            <a:endParaRPr lang="en-CA"/>
          </a:p>
        </p:txBody>
      </p:sp>
    </p:spTree>
    <p:extLst>
      <p:ext uri="{BB962C8B-B14F-4D97-AF65-F5344CB8AC3E}">
        <p14:creationId xmlns:p14="http://schemas.microsoft.com/office/powerpoint/2010/main" val="8748141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768475"/>
            <a:ext cx="433228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4438" y="1768475"/>
            <a:ext cx="4333875"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15CEDC38-C1DB-47CE-84BF-76317C8B9B38}" type="slidenum">
              <a:rPr lang="en-US"/>
              <a:pPr/>
              <a:t>‹#›</a:t>
            </a:fld>
            <a:endParaRPr lang="en-US"/>
          </a:p>
        </p:txBody>
      </p:sp>
    </p:spTree>
    <p:extLst>
      <p:ext uri="{BB962C8B-B14F-4D97-AF65-F5344CB8AC3E}">
        <p14:creationId xmlns:p14="http://schemas.microsoft.com/office/powerpoint/2010/main" val="31530265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4933076F-2305-4904-889C-1DFBACF522D4}" type="slidenum">
              <a:rPr lang="en-US"/>
              <a:pPr/>
              <a:t>‹#›</a:t>
            </a:fld>
            <a:endParaRPr lang="en-US"/>
          </a:p>
        </p:txBody>
      </p:sp>
    </p:spTree>
    <p:extLst>
      <p:ext uri="{BB962C8B-B14F-4D97-AF65-F5344CB8AC3E}">
        <p14:creationId xmlns:p14="http://schemas.microsoft.com/office/powerpoint/2010/main" val="2455883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83CFB7EB-DEE9-43D2-9B19-1423A52EEED5}" type="slidenum">
              <a:rPr lang="en-US"/>
              <a:pPr/>
              <a:t>‹#›</a:t>
            </a:fld>
            <a:endParaRPr lang="en-US"/>
          </a:p>
        </p:txBody>
      </p:sp>
    </p:spTree>
    <p:extLst>
      <p:ext uri="{BB962C8B-B14F-4D97-AF65-F5344CB8AC3E}">
        <p14:creationId xmlns:p14="http://schemas.microsoft.com/office/powerpoint/2010/main" val="37917075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0A35C5F7-9508-4E25-B45D-C1CFE9CB972D}" type="slidenum">
              <a:rPr lang="en-US"/>
              <a:pPr/>
              <a:t>‹#›</a:t>
            </a:fld>
            <a:endParaRPr lang="en-US"/>
          </a:p>
        </p:txBody>
      </p:sp>
    </p:spTree>
    <p:extLst>
      <p:ext uri="{BB962C8B-B14F-4D97-AF65-F5344CB8AC3E}">
        <p14:creationId xmlns:p14="http://schemas.microsoft.com/office/powerpoint/2010/main" val="803117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CE0F2D55-E1E4-462D-B0CE-9EA4B965EEC7}" type="slidenum">
              <a:rPr lang="en-US"/>
              <a:pPr/>
              <a:t>‹#›</a:t>
            </a:fld>
            <a:endParaRPr lang="en-US"/>
          </a:p>
        </p:txBody>
      </p:sp>
    </p:spTree>
    <p:extLst>
      <p:ext uri="{BB962C8B-B14F-4D97-AF65-F5344CB8AC3E}">
        <p14:creationId xmlns:p14="http://schemas.microsoft.com/office/powerpoint/2010/main" val="39167524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FECB27BA-DDCA-4A24-A855-6CBDFF58D186}" type="slidenum">
              <a:rPr lang="en-US"/>
              <a:pPr/>
              <a:t>‹#›</a:t>
            </a:fld>
            <a:endParaRPr lang="en-US"/>
          </a:p>
        </p:txBody>
      </p:sp>
    </p:spTree>
    <p:extLst>
      <p:ext uri="{BB962C8B-B14F-4D97-AF65-F5344CB8AC3E}">
        <p14:creationId xmlns:p14="http://schemas.microsoft.com/office/powerpoint/2010/main" val="5148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90B81157-738C-4548-8DCA-A3134402F384}" type="slidenum">
              <a:rPr lang="en-US"/>
              <a:pPr/>
              <a:t>‹#›</a:t>
            </a:fld>
            <a:endParaRPr lang="en-US"/>
          </a:p>
        </p:txBody>
      </p:sp>
    </p:spTree>
    <p:extLst>
      <p:ext uri="{BB962C8B-B14F-4D97-AF65-F5344CB8AC3E}">
        <p14:creationId xmlns:p14="http://schemas.microsoft.com/office/powerpoint/2010/main" val="23539210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54863" y="539750"/>
            <a:ext cx="2203450" cy="6216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539750"/>
            <a:ext cx="6462713" cy="6216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09AE8812-6BD3-4AF3-9974-35F173958BF6}" type="slidenum">
              <a:rPr lang="en-US"/>
              <a:pPr/>
              <a:t>‹#›</a:t>
            </a:fld>
            <a:endParaRPr lang="en-US"/>
          </a:p>
        </p:txBody>
      </p:sp>
    </p:spTree>
    <p:extLst>
      <p:ext uri="{BB962C8B-B14F-4D97-AF65-F5344CB8AC3E}">
        <p14:creationId xmlns:p14="http://schemas.microsoft.com/office/powerpoint/2010/main" val="20079060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28BE1E99-6C1F-4943-A0DA-125A7E0B7FF2}" type="slidenum">
              <a:rPr lang="en-CA"/>
              <a:pPr/>
              <a:t>‹#›</a:t>
            </a:fld>
            <a:endParaRPr lang="en-CA"/>
          </a:p>
        </p:txBody>
      </p:sp>
    </p:spTree>
    <p:extLst>
      <p:ext uri="{BB962C8B-B14F-4D97-AF65-F5344CB8AC3E}">
        <p14:creationId xmlns:p14="http://schemas.microsoft.com/office/powerpoint/2010/main" val="28721061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D8552BCF-107C-40C7-85D0-458E2CC6B17D}" type="slidenum">
              <a:rPr lang="en-CA"/>
              <a:pPr/>
              <a:t>‹#›</a:t>
            </a:fld>
            <a:endParaRPr lang="en-CA"/>
          </a:p>
        </p:txBody>
      </p:sp>
    </p:spTree>
    <p:extLst>
      <p:ext uri="{BB962C8B-B14F-4D97-AF65-F5344CB8AC3E}">
        <p14:creationId xmlns:p14="http://schemas.microsoft.com/office/powerpoint/2010/main" val="658021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3A3E1607-DE86-4BB2-8951-0ECB413713B8}" type="slidenum">
              <a:rPr lang="en-CA"/>
              <a:pPr/>
              <a:t>‹#›</a:t>
            </a:fld>
            <a:endParaRPr lang="en-CA"/>
          </a:p>
        </p:txBody>
      </p:sp>
    </p:spTree>
    <p:extLst>
      <p:ext uri="{BB962C8B-B14F-4D97-AF65-F5344CB8AC3E}">
        <p14:creationId xmlns:p14="http://schemas.microsoft.com/office/powerpoint/2010/main" val="10424860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1A6559B7-8B01-4965-90A7-C9CA33B2C615}" type="slidenum">
              <a:rPr lang="en-CA"/>
              <a:pPr/>
              <a:t>‹#›</a:t>
            </a:fld>
            <a:endParaRPr lang="en-CA"/>
          </a:p>
        </p:txBody>
      </p:sp>
    </p:spTree>
    <p:extLst>
      <p:ext uri="{BB962C8B-B14F-4D97-AF65-F5344CB8AC3E}">
        <p14:creationId xmlns:p14="http://schemas.microsoft.com/office/powerpoint/2010/main" val="13879175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60475" y="2128838"/>
            <a:ext cx="4079875"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92750" y="2128838"/>
            <a:ext cx="4081463"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3F1F6907-A4C9-4DF9-AD37-485E7112FBF3}" type="slidenum">
              <a:rPr lang="en-CA"/>
              <a:pPr/>
              <a:t>‹#›</a:t>
            </a:fld>
            <a:endParaRPr lang="en-CA"/>
          </a:p>
        </p:txBody>
      </p:sp>
    </p:spTree>
    <p:extLst>
      <p:ext uri="{BB962C8B-B14F-4D97-AF65-F5344CB8AC3E}">
        <p14:creationId xmlns:p14="http://schemas.microsoft.com/office/powerpoint/2010/main" val="11096737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97E7F32A-98A6-4877-A8EA-C3E1860876B8}" type="slidenum">
              <a:rPr lang="en-CA"/>
              <a:pPr/>
              <a:t>‹#›</a:t>
            </a:fld>
            <a:endParaRPr lang="en-CA"/>
          </a:p>
        </p:txBody>
      </p:sp>
    </p:spTree>
    <p:extLst>
      <p:ext uri="{BB962C8B-B14F-4D97-AF65-F5344CB8AC3E}">
        <p14:creationId xmlns:p14="http://schemas.microsoft.com/office/powerpoint/2010/main" val="6141710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FEAF27BD-2CC0-40BB-AB2C-1218A8604D42}" type="slidenum">
              <a:rPr lang="en-CA"/>
              <a:pPr/>
              <a:t>‹#›</a:t>
            </a:fld>
            <a:endParaRPr lang="en-CA"/>
          </a:p>
        </p:txBody>
      </p:sp>
    </p:spTree>
    <p:extLst>
      <p:ext uri="{BB962C8B-B14F-4D97-AF65-F5344CB8AC3E}">
        <p14:creationId xmlns:p14="http://schemas.microsoft.com/office/powerpoint/2010/main" val="35095164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D04602AD-8653-4BF0-9D39-8C7682E74771}" type="slidenum">
              <a:rPr lang="en-CA"/>
              <a:pPr/>
              <a:t>‹#›</a:t>
            </a:fld>
            <a:endParaRPr lang="en-CA"/>
          </a:p>
        </p:txBody>
      </p:sp>
    </p:spTree>
    <p:extLst>
      <p:ext uri="{BB962C8B-B14F-4D97-AF65-F5344CB8AC3E}">
        <p14:creationId xmlns:p14="http://schemas.microsoft.com/office/powerpoint/2010/main" val="26797604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D3D8EAE8-7C5C-4E12-9AB0-A6096A9EDE16}" type="slidenum">
              <a:rPr lang="en-CA"/>
              <a:pPr/>
              <a:t>‹#›</a:t>
            </a:fld>
            <a:endParaRPr lang="en-CA"/>
          </a:p>
        </p:txBody>
      </p:sp>
    </p:spTree>
    <p:extLst>
      <p:ext uri="{BB962C8B-B14F-4D97-AF65-F5344CB8AC3E}">
        <p14:creationId xmlns:p14="http://schemas.microsoft.com/office/powerpoint/2010/main" val="36419491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09AF6368-DF17-4438-B439-5380C47F82F3}" type="slidenum">
              <a:rPr lang="en-CA"/>
              <a:pPr/>
              <a:t>‹#›</a:t>
            </a:fld>
            <a:endParaRPr lang="en-CA"/>
          </a:p>
        </p:txBody>
      </p:sp>
    </p:spTree>
    <p:extLst>
      <p:ext uri="{BB962C8B-B14F-4D97-AF65-F5344CB8AC3E}">
        <p14:creationId xmlns:p14="http://schemas.microsoft.com/office/powerpoint/2010/main" val="21456779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DB952DCC-50A6-4D4A-8850-F1751DE2380E}" type="slidenum">
              <a:rPr lang="en-CA"/>
              <a:pPr/>
              <a:t>‹#›</a:t>
            </a:fld>
            <a:endParaRPr lang="en-CA"/>
          </a:p>
        </p:txBody>
      </p:sp>
    </p:spTree>
    <p:extLst>
      <p:ext uri="{BB962C8B-B14F-4D97-AF65-F5344CB8AC3E}">
        <p14:creationId xmlns:p14="http://schemas.microsoft.com/office/powerpoint/2010/main" val="15807179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7125" y="661988"/>
            <a:ext cx="2168525" cy="645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71550" y="661988"/>
            <a:ext cx="6353175"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03DDF6DF-E0D5-4E62-9C75-5A5FB8F45839}" type="slidenum">
              <a:rPr lang="en-CA"/>
              <a:pPr/>
              <a:t>‹#›</a:t>
            </a:fld>
            <a:endParaRPr lang="en-CA"/>
          </a:p>
        </p:txBody>
      </p:sp>
    </p:spTree>
    <p:extLst>
      <p:ext uri="{BB962C8B-B14F-4D97-AF65-F5344CB8AC3E}">
        <p14:creationId xmlns:p14="http://schemas.microsoft.com/office/powerpoint/2010/main" val="18957438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B0C6345B-FEE2-4670-A6FD-8EEDA69151CF}" type="slidenum">
              <a:rPr lang="en-CA"/>
              <a:pPr/>
              <a:t>‹#›</a:t>
            </a:fld>
            <a:endParaRPr lang="en-CA"/>
          </a:p>
        </p:txBody>
      </p:sp>
    </p:spTree>
    <p:extLst>
      <p:ext uri="{BB962C8B-B14F-4D97-AF65-F5344CB8AC3E}">
        <p14:creationId xmlns:p14="http://schemas.microsoft.com/office/powerpoint/2010/main" val="437400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638FFD19-0983-45B4-A429-352C597777D4}" type="slidenum">
              <a:rPr lang="en-CA"/>
              <a:pPr/>
              <a:t>‹#›</a:t>
            </a:fld>
            <a:endParaRPr lang="en-CA"/>
          </a:p>
        </p:txBody>
      </p:sp>
    </p:spTree>
    <p:extLst>
      <p:ext uri="{BB962C8B-B14F-4D97-AF65-F5344CB8AC3E}">
        <p14:creationId xmlns:p14="http://schemas.microsoft.com/office/powerpoint/2010/main" val="25378996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662C361C-848A-4E7F-8DA0-4AA647EC26E4}" type="slidenum">
              <a:rPr lang="en-CA"/>
              <a:pPr/>
              <a:t>‹#›</a:t>
            </a:fld>
            <a:endParaRPr lang="en-CA"/>
          </a:p>
        </p:txBody>
      </p:sp>
    </p:spTree>
    <p:extLst>
      <p:ext uri="{BB962C8B-B14F-4D97-AF65-F5344CB8AC3E}">
        <p14:creationId xmlns:p14="http://schemas.microsoft.com/office/powerpoint/2010/main" val="16498006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47EFF9E9-FD96-48FA-AE04-34DF1BFFC6F0}" type="slidenum">
              <a:rPr lang="en-CA"/>
              <a:pPr/>
              <a:t>‹#›</a:t>
            </a:fld>
            <a:endParaRPr lang="en-CA"/>
          </a:p>
        </p:txBody>
      </p:sp>
    </p:spTree>
    <p:extLst>
      <p:ext uri="{BB962C8B-B14F-4D97-AF65-F5344CB8AC3E}">
        <p14:creationId xmlns:p14="http://schemas.microsoft.com/office/powerpoint/2010/main" val="25576344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79613"/>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6025" y="1979613"/>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DDF0D330-154D-434A-A375-1C7E89DFCC30}" type="slidenum">
              <a:rPr lang="en-CA"/>
              <a:pPr/>
              <a:t>‹#›</a:t>
            </a:fld>
            <a:endParaRPr lang="en-CA"/>
          </a:p>
        </p:txBody>
      </p:sp>
    </p:spTree>
    <p:extLst>
      <p:ext uri="{BB962C8B-B14F-4D97-AF65-F5344CB8AC3E}">
        <p14:creationId xmlns:p14="http://schemas.microsoft.com/office/powerpoint/2010/main" val="16947840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Footer Placeholder 7"/>
          <p:cNvSpPr>
            <a:spLocks noGrp="1"/>
          </p:cNvSpPr>
          <p:nvPr>
            <p:ph type="ftr" idx="11"/>
          </p:nvPr>
        </p:nvSpPr>
        <p:spPr/>
        <p:txBody>
          <a:bodyPr/>
          <a:lstStyle>
            <a:lvl1pPr>
              <a:defRPr/>
            </a:lvl1pPr>
          </a:lstStyle>
          <a:p>
            <a:endParaRPr lang="en-CA"/>
          </a:p>
        </p:txBody>
      </p:sp>
      <p:sp>
        <p:nvSpPr>
          <p:cNvPr id="9" name="Slide Number Placeholder 8"/>
          <p:cNvSpPr>
            <a:spLocks noGrp="1"/>
          </p:cNvSpPr>
          <p:nvPr>
            <p:ph type="sldNum" idx="12"/>
          </p:nvPr>
        </p:nvSpPr>
        <p:spPr/>
        <p:txBody>
          <a:bodyPr/>
          <a:lstStyle>
            <a:lvl1pPr>
              <a:defRPr/>
            </a:lvl1pPr>
          </a:lstStyle>
          <a:p>
            <a:fld id="{CE325521-4A27-4398-9A9B-72C325382C80}" type="slidenum">
              <a:rPr lang="en-CA"/>
              <a:pPr/>
              <a:t>‹#›</a:t>
            </a:fld>
            <a:endParaRPr lang="en-CA"/>
          </a:p>
        </p:txBody>
      </p:sp>
    </p:spTree>
    <p:extLst>
      <p:ext uri="{BB962C8B-B14F-4D97-AF65-F5344CB8AC3E}">
        <p14:creationId xmlns:p14="http://schemas.microsoft.com/office/powerpoint/2010/main" val="37691507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Footer Placeholder 3"/>
          <p:cNvSpPr>
            <a:spLocks noGrp="1"/>
          </p:cNvSpPr>
          <p:nvPr>
            <p:ph type="ftr" idx="11"/>
          </p:nvPr>
        </p:nvSpPr>
        <p:spPr/>
        <p:txBody>
          <a:bodyPr/>
          <a:lstStyle>
            <a:lvl1pPr>
              <a:defRPr/>
            </a:lvl1pPr>
          </a:lstStyle>
          <a:p>
            <a:endParaRPr lang="en-CA"/>
          </a:p>
        </p:txBody>
      </p:sp>
      <p:sp>
        <p:nvSpPr>
          <p:cNvPr id="5" name="Slide Number Placeholder 4"/>
          <p:cNvSpPr>
            <a:spLocks noGrp="1"/>
          </p:cNvSpPr>
          <p:nvPr>
            <p:ph type="sldNum" idx="12"/>
          </p:nvPr>
        </p:nvSpPr>
        <p:spPr/>
        <p:txBody>
          <a:bodyPr/>
          <a:lstStyle>
            <a:lvl1pPr>
              <a:defRPr/>
            </a:lvl1pPr>
          </a:lstStyle>
          <a:p>
            <a:fld id="{FC45EC96-1D2B-4CA7-8437-8DB36B2DA2CE}" type="slidenum">
              <a:rPr lang="en-CA"/>
              <a:pPr/>
              <a:t>‹#›</a:t>
            </a:fld>
            <a:endParaRPr lang="en-CA"/>
          </a:p>
        </p:txBody>
      </p:sp>
    </p:spTree>
    <p:extLst>
      <p:ext uri="{BB962C8B-B14F-4D97-AF65-F5344CB8AC3E}">
        <p14:creationId xmlns:p14="http://schemas.microsoft.com/office/powerpoint/2010/main" val="14553131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Footer Placeholder 2"/>
          <p:cNvSpPr>
            <a:spLocks noGrp="1"/>
          </p:cNvSpPr>
          <p:nvPr>
            <p:ph type="ftr" idx="11"/>
          </p:nvPr>
        </p:nvSpPr>
        <p:spPr/>
        <p:txBody>
          <a:bodyPr/>
          <a:lstStyle>
            <a:lvl1pPr>
              <a:defRPr/>
            </a:lvl1pPr>
          </a:lstStyle>
          <a:p>
            <a:endParaRPr lang="en-CA"/>
          </a:p>
        </p:txBody>
      </p:sp>
      <p:sp>
        <p:nvSpPr>
          <p:cNvPr id="4" name="Slide Number Placeholder 3"/>
          <p:cNvSpPr>
            <a:spLocks noGrp="1"/>
          </p:cNvSpPr>
          <p:nvPr>
            <p:ph type="sldNum" idx="12"/>
          </p:nvPr>
        </p:nvSpPr>
        <p:spPr/>
        <p:txBody>
          <a:bodyPr/>
          <a:lstStyle>
            <a:lvl1pPr>
              <a:defRPr/>
            </a:lvl1pPr>
          </a:lstStyle>
          <a:p>
            <a:fld id="{DB5F6786-11D7-480C-9B13-3FE27D6F912B}" type="slidenum">
              <a:rPr lang="en-CA"/>
              <a:pPr/>
              <a:t>‹#›</a:t>
            </a:fld>
            <a:endParaRPr lang="en-CA"/>
          </a:p>
        </p:txBody>
      </p:sp>
    </p:spTree>
    <p:extLst>
      <p:ext uri="{BB962C8B-B14F-4D97-AF65-F5344CB8AC3E}">
        <p14:creationId xmlns:p14="http://schemas.microsoft.com/office/powerpoint/2010/main" val="39946293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5755FED6-F674-4EA5-9427-4D5C64F5FDD6}" type="slidenum">
              <a:rPr lang="en-CA"/>
              <a:pPr/>
              <a:t>‹#›</a:t>
            </a:fld>
            <a:endParaRPr lang="en-CA"/>
          </a:p>
        </p:txBody>
      </p:sp>
    </p:spTree>
    <p:extLst>
      <p:ext uri="{BB962C8B-B14F-4D97-AF65-F5344CB8AC3E}">
        <p14:creationId xmlns:p14="http://schemas.microsoft.com/office/powerpoint/2010/main" val="1358019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8F9870BF-C379-4E55-A48B-F7F90EA05597}" type="slidenum">
              <a:rPr lang="en-CA"/>
              <a:pPr/>
              <a:t>‹#›</a:t>
            </a:fld>
            <a:endParaRPr lang="en-CA"/>
          </a:p>
        </p:txBody>
      </p:sp>
    </p:spTree>
    <p:extLst>
      <p:ext uri="{BB962C8B-B14F-4D97-AF65-F5344CB8AC3E}">
        <p14:creationId xmlns:p14="http://schemas.microsoft.com/office/powerpoint/2010/main" val="24408644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D6313CC0-1313-4771-9F02-A56837D3C2B5}" type="slidenum">
              <a:rPr lang="en-CA"/>
              <a:pPr/>
              <a:t>‹#›</a:t>
            </a:fld>
            <a:endParaRPr lang="en-CA"/>
          </a:p>
        </p:txBody>
      </p:sp>
    </p:spTree>
    <p:extLst>
      <p:ext uri="{BB962C8B-B14F-4D97-AF65-F5344CB8AC3E}">
        <p14:creationId xmlns:p14="http://schemas.microsoft.com/office/powerpoint/2010/main" val="24748077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539750"/>
            <a:ext cx="2159000" cy="6427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0725" y="539750"/>
            <a:ext cx="6327775" cy="6427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Footer Placeholder 4"/>
          <p:cNvSpPr>
            <a:spLocks noGrp="1"/>
          </p:cNvSpPr>
          <p:nvPr>
            <p:ph type="ftr" idx="11"/>
          </p:nvPr>
        </p:nvSpPr>
        <p:spPr/>
        <p:txBody>
          <a:bodyPr/>
          <a:lstStyle>
            <a:lvl1pPr>
              <a:defRPr/>
            </a:lvl1pPr>
          </a:lstStyle>
          <a:p>
            <a:endParaRPr lang="en-CA"/>
          </a:p>
        </p:txBody>
      </p:sp>
      <p:sp>
        <p:nvSpPr>
          <p:cNvPr id="6" name="Slide Number Placeholder 5"/>
          <p:cNvSpPr>
            <a:spLocks noGrp="1"/>
          </p:cNvSpPr>
          <p:nvPr>
            <p:ph type="sldNum" idx="12"/>
          </p:nvPr>
        </p:nvSpPr>
        <p:spPr/>
        <p:txBody>
          <a:bodyPr/>
          <a:lstStyle>
            <a:lvl1pPr>
              <a:defRPr/>
            </a:lvl1pPr>
          </a:lstStyle>
          <a:p>
            <a:fld id="{2A9A6F27-27B3-4311-9B00-8E7AA7F5F360}" type="slidenum">
              <a:rPr lang="en-CA"/>
              <a:pPr/>
              <a:t>‹#›</a:t>
            </a:fld>
            <a:endParaRPr lang="en-CA"/>
          </a:p>
        </p:txBody>
      </p:sp>
    </p:spTree>
    <p:extLst>
      <p:ext uri="{BB962C8B-B14F-4D97-AF65-F5344CB8AC3E}">
        <p14:creationId xmlns:p14="http://schemas.microsoft.com/office/powerpoint/2010/main" val="741691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3A7A7803-1CAA-4A87-AB12-5B0BE328735B}" type="slidenum">
              <a:rPr lang="en-CA"/>
              <a:pPr/>
              <a:t>‹#›</a:t>
            </a:fld>
            <a:endParaRPr lang="en-CA"/>
          </a:p>
        </p:txBody>
      </p:sp>
    </p:spTree>
    <p:extLst>
      <p:ext uri="{BB962C8B-B14F-4D97-AF65-F5344CB8AC3E}">
        <p14:creationId xmlns:p14="http://schemas.microsoft.com/office/powerpoint/2010/main" val="12981179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130D1F42-EF85-4FDD-8331-46E19E50B19D}" type="slidenum">
              <a:rPr lang="en-US"/>
              <a:pPr/>
              <a:t>‹#›</a:t>
            </a:fld>
            <a:endParaRPr lang="en-US"/>
          </a:p>
        </p:txBody>
      </p:sp>
    </p:spTree>
    <p:extLst>
      <p:ext uri="{BB962C8B-B14F-4D97-AF65-F5344CB8AC3E}">
        <p14:creationId xmlns:p14="http://schemas.microsoft.com/office/powerpoint/2010/main" val="691201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F0A2FC9-2127-406A-A551-E83E25AD636D}" type="slidenum">
              <a:rPr lang="en-US"/>
              <a:pPr/>
              <a:t>‹#›</a:t>
            </a:fld>
            <a:endParaRPr lang="en-US"/>
          </a:p>
        </p:txBody>
      </p:sp>
    </p:spTree>
    <p:extLst>
      <p:ext uri="{BB962C8B-B14F-4D97-AF65-F5344CB8AC3E}">
        <p14:creationId xmlns:p14="http://schemas.microsoft.com/office/powerpoint/2010/main" val="30935461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29EBAA5C-248B-408B-A188-C6A85E318A60}" type="slidenum">
              <a:rPr lang="en-US"/>
              <a:pPr/>
              <a:t>‹#›</a:t>
            </a:fld>
            <a:endParaRPr lang="en-US"/>
          </a:p>
        </p:txBody>
      </p:sp>
    </p:spTree>
    <p:extLst>
      <p:ext uri="{BB962C8B-B14F-4D97-AF65-F5344CB8AC3E}">
        <p14:creationId xmlns:p14="http://schemas.microsoft.com/office/powerpoint/2010/main" val="24456557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2519363"/>
            <a:ext cx="444023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2388" y="2519363"/>
            <a:ext cx="4441825"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7C3019A2-344E-4FF8-B869-EDD6D3B2812F}" type="slidenum">
              <a:rPr lang="en-US"/>
              <a:pPr/>
              <a:t>‹#›</a:t>
            </a:fld>
            <a:endParaRPr lang="en-US"/>
          </a:p>
        </p:txBody>
      </p:sp>
    </p:spTree>
    <p:extLst>
      <p:ext uri="{BB962C8B-B14F-4D97-AF65-F5344CB8AC3E}">
        <p14:creationId xmlns:p14="http://schemas.microsoft.com/office/powerpoint/2010/main" val="31279878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F1AA095C-842E-4D39-9319-83B7A958AF77}" type="slidenum">
              <a:rPr lang="en-US"/>
              <a:pPr/>
              <a:t>‹#›</a:t>
            </a:fld>
            <a:endParaRPr lang="en-US"/>
          </a:p>
        </p:txBody>
      </p:sp>
    </p:spTree>
    <p:extLst>
      <p:ext uri="{BB962C8B-B14F-4D97-AF65-F5344CB8AC3E}">
        <p14:creationId xmlns:p14="http://schemas.microsoft.com/office/powerpoint/2010/main" val="1957759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BD1AA3AE-CA4C-4322-AE31-18585F50E9DD}" type="slidenum">
              <a:rPr lang="en-US"/>
              <a:pPr/>
              <a:t>‹#›</a:t>
            </a:fld>
            <a:endParaRPr lang="en-US"/>
          </a:p>
        </p:txBody>
      </p:sp>
    </p:spTree>
    <p:extLst>
      <p:ext uri="{BB962C8B-B14F-4D97-AF65-F5344CB8AC3E}">
        <p14:creationId xmlns:p14="http://schemas.microsoft.com/office/powerpoint/2010/main" val="19234586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4B420D31-9761-4D1F-967F-9104D72870D7}" type="slidenum">
              <a:rPr lang="en-US"/>
              <a:pPr/>
              <a:t>‹#›</a:t>
            </a:fld>
            <a:endParaRPr lang="en-US"/>
          </a:p>
        </p:txBody>
      </p:sp>
    </p:spTree>
    <p:extLst>
      <p:ext uri="{BB962C8B-B14F-4D97-AF65-F5344CB8AC3E}">
        <p14:creationId xmlns:p14="http://schemas.microsoft.com/office/powerpoint/2010/main" val="8688569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3BAE0AFB-33B3-437E-86EA-0273A8CBF08A}" type="slidenum">
              <a:rPr lang="en-US"/>
              <a:pPr/>
              <a:t>‹#›</a:t>
            </a:fld>
            <a:endParaRPr lang="en-US"/>
          </a:p>
        </p:txBody>
      </p:sp>
    </p:spTree>
    <p:extLst>
      <p:ext uri="{BB962C8B-B14F-4D97-AF65-F5344CB8AC3E}">
        <p14:creationId xmlns:p14="http://schemas.microsoft.com/office/powerpoint/2010/main" val="2613267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78B54428-AC6A-44D9-A768-7125C0FFC3FA}" type="slidenum">
              <a:rPr lang="en-US"/>
              <a:pPr/>
              <a:t>‹#›</a:t>
            </a:fld>
            <a:endParaRPr lang="en-US"/>
          </a:p>
        </p:txBody>
      </p:sp>
    </p:spTree>
    <p:extLst>
      <p:ext uri="{BB962C8B-B14F-4D97-AF65-F5344CB8AC3E}">
        <p14:creationId xmlns:p14="http://schemas.microsoft.com/office/powerpoint/2010/main" val="34846733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CDA981A-0094-4E54-8DD3-A66F18B197F2}" type="slidenum">
              <a:rPr lang="en-US"/>
              <a:pPr/>
              <a:t>‹#›</a:t>
            </a:fld>
            <a:endParaRPr lang="en-US"/>
          </a:p>
        </p:txBody>
      </p:sp>
    </p:spTree>
    <p:extLst>
      <p:ext uri="{BB962C8B-B14F-4D97-AF65-F5344CB8AC3E}">
        <p14:creationId xmlns:p14="http://schemas.microsoft.com/office/powerpoint/2010/main" val="3919948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Footer Placeholder 5"/>
          <p:cNvSpPr>
            <a:spLocks noGrp="1"/>
          </p:cNvSpPr>
          <p:nvPr>
            <p:ph type="ftr" idx="11"/>
          </p:nvPr>
        </p:nvSpPr>
        <p:spPr/>
        <p:txBody>
          <a:bodyPr/>
          <a:lstStyle>
            <a:lvl1pPr>
              <a:defRPr/>
            </a:lvl1pPr>
          </a:lstStyle>
          <a:p>
            <a:endParaRPr lang="en-CA"/>
          </a:p>
        </p:txBody>
      </p:sp>
      <p:sp>
        <p:nvSpPr>
          <p:cNvPr id="7" name="Slide Number Placeholder 6"/>
          <p:cNvSpPr>
            <a:spLocks noGrp="1"/>
          </p:cNvSpPr>
          <p:nvPr>
            <p:ph type="sldNum" idx="12"/>
          </p:nvPr>
        </p:nvSpPr>
        <p:spPr/>
        <p:txBody>
          <a:bodyPr/>
          <a:lstStyle>
            <a:lvl1pPr>
              <a:defRPr/>
            </a:lvl1pPr>
          </a:lstStyle>
          <a:p>
            <a:fld id="{6CF98239-A78E-4F8D-8C1A-3601E96A5757}" type="slidenum">
              <a:rPr lang="en-CA"/>
              <a:pPr/>
              <a:t>‹#›</a:t>
            </a:fld>
            <a:endParaRPr lang="en-CA"/>
          </a:p>
        </p:txBody>
      </p:sp>
    </p:spTree>
    <p:extLst>
      <p:ext uri="{BB962C8B-B14F-4D97-AF65-F5344CB8AC3E}">
        <p14:creationId xmlns:p14="http://schemas.microsoft.com/office/powerpoint/2010/main" val="12759072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80288" y="373063"/>
            <a:ext cx="2338387" cy="7134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0363" y="373063"/>
            <a:ext cx="6867525" cy="7134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1EF7DC6-B2D0-418F-BF31-C6AB22C99E2E}" type="slidenum">
              <a:rPr lang="en-US"/>
              <a:pPr/>
              <a:t>‹#›</a:t>
            </a:fld>
            <a:endParaRPr lang="en-US"/>
          </a:p>
        </p:txBody>
      </p:sp>
    </p:spTree>
    <p:extLst>
      <p:ext uri="{BB962C8B-B14F-4D97-AF65-F5344CB8AC3E}">
        <p14:creationId xmlns:p14="http://schemas.microsoft.com/office/powerpoint/2010/main" val="7603989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C6378259-F18C-437A-BC9A-98B6A0F44126}" type="slidenum">
              <a:rPr lang="en-US"/>
              <a:pPr/>
              <a:t>‹#›</a:t>
            </a:fld>
            <a:endParaRPr lang="en-US"/>
          </a:p>
        </p:txBody>
      </p:sp>
    </p:spTree>
    <p:extLst>
      <p:ext uri="{BB962C8B-B14F-4D97-AF65-F5344CB8AC3E}">
        <p14:creationId xmlns:p14="http://schemas.microsoft.com/office/powerpoint/2010/main" val="5897398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4B8BF20-E456-4DCE-9AC7-00B710D4C1BA}" type="slidenum">
              <a:rPr lang="en-US"/>
              <a:pPr/>
              <a:t>‹#›</a:t>
            </a:fld>
            <a:endParaRPr lang="en-US"/>
          </a:p>
        </p:txBody>
      </p:sp>
    </p:spTree>
    <p:extLst>
      <p:ext uri="{BB962C8B-B14F-4D97-AF65-F5344CB8AC3E}">
        <p14:creationId xmlns:p14="http://schemas.microsoft.com/office/powerpoint/2010/main" val="10190185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2F286F2F-D8FC-4303-8139-116E94753541}" type="slidenum">
              <a:rPr lang="en-US"/>
              <a:pPr/>
              <a:t>‹#›</a:t>
            </a:fld>
            <a:endParaRPr lang="en-US"/>
          </a:p>
        </p:txBody>
      </p:sp>
    </p:spTree>
    <p:extLst>
      <p:ext uri="{BB962C8B-B14F-4D97-AF65-F5344CB8AC3E}">
        <p14:creationId xmlns:p14="http://schemas.microsoft.com/office/powerpoint/2010/main" val="41293448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2160588"/>
            <a:ext cx="4062412" cy="552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4925" y="2160588"/>
            <a:ext cx="4064000" cy="552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20256761-800E-4A2A-954E-937FF9F419DF}" type="slidenum">
              <a:rPr lang="en-US"/>
              <a:pPr/>
              <a:t>‹#›</a:t>
            </a:fld>
            <a:endParaRPr lang="en-US"/>
          </a:p>
        </p:txBody>
      </p:sp>
    </p:spTree>
    <p:extLst>
      <p:ext uri="{BB962C8B-B14F-4D97-AF65-F5344CB8AC3E}">
        <p14:creationId xmlns:p14="http://schemas.microsoft.com/office/powerpoint/2010/main" val="14928141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FB1E8773-8160-4068-8A13-AE27961947CC}" type="slidenum">
              <a:rPr lang="en-US"/>
              <a:pPr/>
              <a:t>‹#›</a:t>
            </a:fld>
            <a:endParaRPr lang="en-US"/>
          </a:p>
        </p:txBody>
      </p:sp>
    </p:spTree>
    <p:extLst>
      <p:ext uri="{BB962C8B-B14F-4D97-AF65-F5344CB8AC3E}">
        <p14:creationId xmlns:p14="http://schemas.microsoft.com/office/powerpoint/2010/main" val="34970394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C66687CF-7307-4065-B91E-501ABA65A526}" type="slidenum">
              <a:rPr lang="en-US"/>
              <a:pPr/>
              <a:t>‹#›</a:t>
            </a:fld>
            <a:endParaRPr lang="en-US"/>
          </a:p>
        </p:txBody>
      </p:sp>
    </p:spTree>
    <p:extLst>
      <p:ext uri="{BB962C8B-B14F-4D97-AF65-F5344CB8AC3E}">
        <p14:creationId xmlns:p14="http://schemas.microsoft.com/office/powerpoint/2010/main" val="30318719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DA4E0790-E9DC-4B0E-B650-E4BAAC75AFF2}" type="slidenum">
              <a:rPr lang="en-US"/>
              <a:pPr/>
              <a:t>‹#›</a:t>
            </a:fld>
            <a:endParaRPr lang="en-US"/>
          </a:p>
        </p:txBody>
      </p:sp>
    </p:spTree>
    <p:extLst>
      <p:ext uri="{BB962C8B-B14F-4D97-AF65-F5344CB8AC3E}">
        <p14:creationId xmlns:p14="http://schemas.microsoft.com/office/powerpoint/2010/main" val="9913795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7610AC6-8991-4B49-B2E5-8C398977A063}" type="slidenum">
              <a:rPr lang="en-US"/>
              <a:pPr/>
              <a:t>‹#›</a:t>
            </a:fld>
            <a:endParaRPr lang="en-US"/>
          </a:p>
        </p:txBody>
      </p:sp>
    </p:spTree>
    <p:extLst>
      <p:ext uri="{BB962C8B-B14F-4D97-AF65-F5344CB8AC3E}">
        <p14:creationId xmlns:p14="http://schemas.microsoft.com/office/powerpoint/2010/main" val="4166352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57219668-588F-45B7-93C5-0EDD129E2345}" type="slidenum">
              <a:rPr lang="en-US"/>
              <a:pPr/>
              <a:t>‹#›</a:t>
            </a:fld>
            <a:endParaRPr lang="en-US"/>
          </a:p>
        </p:txBody>
      </p:sp>
    </p:spTree>
    <p:extLst>
      <p:ext uri="{BB962C8B-B14F-4D97-AF65-F5344CB8AC3E}">
        <p14:creationId xmlns:p14="http://schemas.microsoft.com/office/powerpoint/2010/main" val="738052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9.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0.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1.pn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media/image12.png"/><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image" Target="../media/image13.png"/><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4.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image" Target="../media/image14.png"/><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5.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image" Target="../media/image15.png"/><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6.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image" Target="../media/image16.png"/><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7.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image" Target="../media/image17.png"/><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18.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image" Target="../media/image18.png"/><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19.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image" Target="../media/image19.png"/><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theme" Target="../theme/theme20.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0.xml"/><Relationship Id="rId13" Type="http://schemas.openxmlformats.org/officeDocument/2006/relationships/image" Target="../media/image20.png"/><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theme" Target="../theme/theme21.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image" Target="../media/image21.png"/><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theme" Target="../theme/theme22.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image" Target="../media/image22.png"/><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theme" Target="../theme/theme23.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3.xml"/><Relationship Id="rId13" Type="http://schemas.openxmlformats.org/officeDocument/2006/relationships/image" Target="../media/image23.png"/><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theme" Target="../theme/theme24.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4.xml"/><Relationship Id="rId13" Type="http://schemas.openxmlformats.org/officeDocument/2006/relationships/image" Target="../media/image24.png"/><Relationship Id="rId3" Type="http://schemas.openxmlformats.org/officeDocument/2006/relationships/slideLayout" Target="../slideLayouts/slideLayout269.xml"/><Relationship Id="rId7" Type="http://schemas.openxmlformats.org/officeDocument/2006/relationships/slideLayout" Target="../slideLayouts/slideLayout273.xml"/><Relationship Id="rId12" Type="http://schemas.openxmlformats.org/officeDocument/2006/relationships/theme" Target="../theme/theme25.xml"/><Relationship Id="rId2" Type="http://schemas.openxmlformats.org/officeDocument/2006/relationships/slideLayout" Target="../slideLayouts/slideLayout268.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0" Type="http://schemas.openxmlformats.org/officeDocument/2006/relationships/slideLayout" Target="../slideLayouts/slideLayout276.xml"/><Relationship Id="rId4" Type="http://schemas.openxmlformats.org/officeDocument/2006/relationships/slideLayout" Target="../slideLayouts/slideLayout270.xml"/><Relationship Id="rId9" Type="http://schemas.openxmlformats.org/officeDocument/2006/relationships/slideLayout" Target="../slideLayouts/slideLayout27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5.xml"/><Relationship Id="rId13" Type="http://schemas.openxmlformats.org/officeDocument/2006/relationships/image" Target="../media/image25.png"/><Relationship Id="rId3" Type="http://schemas.openxmlformats.org/officeDocument/2006/relationships/slideLayout" Target="../slideLayouts/slideLayout280.xml"/><Relationship Id="rId7" Type="http://schemas.openxmlformats.org/officeDocument/2006/relationships/slideLayout" Target="../slideLayouts/slideLayout284.xml"/><Relationship Id="rId12" Type="http://schemas.openxmlformats.org/officeDocument/2006/relationships/theme" Target="../theme/theme26.xml"/><Relationship Id="rId2" Type="http://schemas.openxmlformats.org/officeDocument/2006/relationships/slideLayout" Target="../slideLayouts/slideLayout279.xml"/><Relationship Id="rId1" Type="http://schemas.openxmlformats.org/officeDocument/2006/relationships/slideLayout" Target="../slideLayouts/slideLayout278.xml"/><Relationship Id="rId6" Type="http://schemas.openxmlformats.org/officeDocument/2006/relationships/slideLayout" Target="../slideLayouts/slideLayout283.xml"/><Relationship Id="rId11" Type="http://schemas.openxmlformats.org/officeDocument/2006/relationships/slideLayout" Target="../slideLayouts/slideLayout288.xml"/><Relationship Id="rId5" Type="http://schemas.openxmlformats.org/officeDocument/2006/relationships/slideLayout" Target="../slideLayouts/slideLayout282.xml"/><Relationship Id="rId10" Type="http://schemas.openxmlformats.org/officeDocument/2006/relationships/slideLayout" Target="../slideLayouts/slideLayout287.xml"/><Relationship Id="rId4" Type="http://schemas.openxmlformats.org/officeDocument/2006/relationships/slideLayout" Target="../slideLayouts/slideLayout281.xml"/><Relationship Id="rId9" Type="http://schemas.openxmlformats.org/officeDocument/2006/relationships/slideLayout" Target="../slideLayouts/slideLayout28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4.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5.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6.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7.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8.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pitchFamily="16" charset="0"/>
                <a:ea typeface="+mn-ea"/>
                <a:cs typeface="+mn-cs"/>
              </a:defRPr>
            </a:lvl1pPr>
          </a:lstStyle>
          <a:p>
            <a:endParaRPr lang="en-CA"/>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6" charset="0"/>
                <a:ea typeface="+mn-ea"/>
                <a:cs typeface="+mn-cs"/>
              </a:defRPr>
            </a:lvl1pPr>
          </a:lstStyle>
          <a:p>
            <a:endParaRPr lang="en-CA"/>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pitchFamily="16" charset="0"/>
                <a:ea typeface="+mn-ea"/>
                <a:cs typeface="+mn-cs"/>
              </a:defRPr>
            </a:lvl1pPr>
          </a:lstStyle>
          <a:p>
            <a:fld id="{EA538F68-42EF-46D5-9D5B-3444C6A0E6C7}"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961" r:id="rId12"/>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42"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43" name="Rectangle 3"/>
          <p:cNvSpPr>
            <a:spLocks noGrp="1" noChangeArrowheads="1"/>
          </p:cNvSpPr>
          <p:nvPr>
            <p:ph type="dt"/>
          </p:nvPr>
        </p:nvSpPr>
        <p:spPr bwMode="auto">
          <a:xfrm>
            <a:off x="576263"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FFFFFF"/>
                </a:solidFill>
                <a:latin typeface="+mn-lt"/>
                <a:ea typeface="DejaVu Sans" charset="0"/>
                <a:cs typeface="DejaVu Sans" charset="0"/>
              </a:defRPr>
            </a:lvl1pPr>
          </a:lstStyle>
          <a:p>
            <a:endParaRPr lang="en-CA"/>
          </a:p>
        </p:txBody>
      </p:sp>
      <p:sp>
        <p:nvSpPr>
          <p:cNvPr id="10244"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FFFFFF"/>
                </a:solidFill>
                <a:latin typeface="+mn-lt"/>
                <a:ea typeface="DejaVu Sans" charset="0"/>
                <a:cs typeface="DejaVu Sans" charset="0"/>
              </a:defRPr>
            </a:lvl1pPr>
          </a:lstStyle>
          <a:p>
            <a:endParaRPr lang="en-CA"/>
          </a:p>
        </p:txBody>
      </p:sp>
      <p:sp>
        <p:nvSpPr>
          <p:cNvPr id="10245"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FFFFFF"/>
                </a:solidFill>
                <a:latin typeface="+mn-lt"/>
                <a:ea typeface="DejaVu Sans" charset="0"/>
                <a:cs typeface="DejaVu Sans" charset="0"/>
              </a:defRPr>
            </a:lvl1pPr>
          </a:lstStyle>
          <a:p>
            <a:fld id="{D934FE7E-F8F0-415C-ACBA-E05E1FA5EF3C}"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Times New Roman" pitchFamily="16"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Times New Roman" pitchFamily="16"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Times New Roman" pitchFamily="16"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Times New Roman" pitchFamily="16"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Times New Roman" pitchFamily="16"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Times New Roman" pitchFamily="16"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Times New Roman" pitchFamily="16"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Times New Roman" pitchFamily="16"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FFFFFF"/>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FFFFFF"/>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FFFFFF"/>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FFFFFF"/>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1266" name="Rectangle 2"/>
          <p:cNvSpPr>
            <a:spLocks noGrp="1" noChangeArrowheads="1"/>
          </p:cNvSpPr>
          <p:nvPr>
            <p:ph type="body" idx="1"/>
          </p:nvPr>
        </p:nvSpPr>
        <p:spPr bwMode="auto">
          <a:xfrm>
            <a:off x="720725" y="1979613"/>
            <a:ext cx="8853488"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1267" name="Rectangle 3"/>
          <p:cNvSpPr>
            <a:spLocks noGrp="1" noChangeArrowheads="1"/>
          </p:cNvSpPr>
          <p:nvPr>
            <p:ph type="dt"/>
          </p:nvPr>
        </p:nvSpPr>
        <p:spPr bwMode="auto">
          <a:xfrm>
            <a:off x="612775" y="656272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11268" name="Rectangle 4"/>
          <p:cNvSpPr>
            <a:spLocks noGrp="1" noChangeArrowheads="1"/>
          </p:cNvSpPr>
          <p:nvPr>
            <p:ph type="ftr"/>
          </p:nvPr>
        </p:nvSpPr>
        <p:spPr bwMode="auto">
          <a:xfrm>
            <a:off x="3556000" y="656272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11269" name="Rectangle 5"/>
          <p:cNvSpPr>
            <a:spLocks noGrp="1" noChangeArrowheads="1"/>
          </p:cNvSpPr>
          <p:nvPr>
            <p:ph type="sldNum"/>
          </p:nvPr>
        </p:nvSpPr>
        <p:spPr bwMode="auto">
          <a:xfrm>
            <a:off x="7335838" y="656272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fld id="{05ECAC99-41A7-4D3E-882D-0B891EBDB3E6}"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8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8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8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8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8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8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8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8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8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720725" y="588963"/>
            <a:ext cx="8639175"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2290" name="Rectangle 2"/>
          <p:cNvSpPr>
            <a:spLocks noGrp="1" noChangeArrowheads="1"/>
          </p:cNvSpPr>
          <p:nvPr>
            <p:ph type="body" idx="1"/>
          </p:nvPr>
        </p:nvSpPr>
        <p:spPr bwMode="auto">
          <a:xfrm>
            <a:off x="900113" y="2052638"/>
            <a:ext cx="8278812"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2291" name="Rectangle 3"/>
          <p:cNvSpPr>
            <a:spLocks noGrp="1" noChangeArrowheads="1"/>
          </p:cNvSpPr>
          <p:nvPr>
            <p:ph type="dt"/>
          </p:nvPr>
        </p:nvSpPr>
        <p:spPr bwMode="auto">
          <a:xfrm>
            <a:off x="792163" y="6419850"/>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mn-lt"/>
                <a:ea typeface="DejaVu Sans" charset="0"/>
                <a:cs typeface="DejaVu Sans" charset="0"/>
              </a:defRPr>
            </a:lvl1pPr>
          </a:lstStyle>
          <a:p>
            <a:endParaRPr lang="en-CA"/>
          </a:p>
        </p:txBody>
      </p:sp>
      <p:sp>
        <p:nvSpPr>
          <p:cNvPr id="12292" name="Rectangle 4"/>
          <p:cNvSpPr>
            <a:spLocks noGrp="1" noChangeArrowheads="1"/>
          </p:cNvSpPr>
          <p:nvPr>
            <p:ph type="ftr"/>
          </p:nvPr>
        </p:nvSpPr>
        <p:spPr bwMode="auto">
          <a:xfrm>
            <a:off x="3482975" y="6419850"/>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mn-lt"/>
                <a:ea typeface="DejaVu Sans" charset="0"/>
                <a:cs typeface="DejaVu Sans" charset="0"/>
              </a:defRPr>
            </a:lvl1pPr>
          </a:lstStyle>
          <a:p>
            <a:endParaRPr lang="en-CA"/>
          </a:p>
        </p:txBody>
      </p:sp>
      <p:sp>
        <p:nvSpPr>
          <p:cNvPr id="12293" name="Rectangle 5"/>
          <p:cNvSpPr>
            <a:spLocks noGrp="1" noChangeArrowheads="1"/>
          </p:cNvSpPr>
          <p:nvPr>
            <p:ph type="sldNum"/>
          </p:nvPr>
        </p:nvSpPr>
        <p:spPr bwMode="auto">
          <a:xfrm>
            <a:off x="7011988" y="6419850"/>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mn-lt"/>
                <a:ea typeface="DejaVu Sans" charset="0"/>
                <a:cs typeface="DejaVu Sans" charset="0"/>
              </a:defRPr>
            </a:lvl1pPr>
          </a:lstStyle>
          <a:p>
            <a:fld id="{2AACBAC2-6041-414E-A946-BAA1C1979E28}"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3314"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3315"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FFFFFF"/>
                </a:solidFill>
                <a:latin typeface="Times New Roman" pitchFamily="16" charset="0"/>
                <a:ea typeface="DejaVu Sans" charset="0"/>
                <a:cs typeface="DejaVu Sans" charset="0"/>
              </a:defRPr>
            </a:lvl1pPr>
          </a:lstStyle>
          <a:p>
            <a:endParaRPr lang="en-CA"/>
          </a:p>
        </p:txBody>
      </p:sp>
      <p:sp>
        <p:nvSpPr>
          <p:cNvPr id="13316"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FFFFFF"/>
                </a:solidFill>
                <a:latin typeface="Times New Roman" pitchFamily="16" charset="0"/>
                <a:ea typeface="DejaVu Sans" charset="0"/>
                <a:cs typeface="DejaVu Sans" charset="0"/>
              </a:defRPr>
            </a:lvl1pPr>
          </a:lstStyle>
          <a:p>
            <a:endParaRPr lang="en-CA"/>
          </a:p>
        </p:txBody>
      </p:sp>
      <p:sp>
        <p:nvSpPr>
          <p:cNvPr id="13317"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FFFFFF"/>
                </a:solidFill>
                <a:latin typeface="Times New Roman" pitchFamily="16" charset="0"/>
                <a:ea typeface="DejaVu Sans" charset="0"/>
                <a:cs typeface="DejaVu Sans" charset="0"/>
              </a:defRPr>
            </a:lvl1pPr>
          </a:lstStyle>
          <a:p>
            <a:fld id="{D454AAD3-AA7A-4BF6-99F4-D42C0CD38152}"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FFFFFF"/>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FFFFFF"/>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FFFFFF"/>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FFFFFF"/>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bwMode="auto">
          <a:xfrm>
            <a:off x="720725" y="684213"/>
            <a:ext cx="8458200"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4338" name="Rectangle 2"/>
          <p:cNvSpPr>
            <a:spLocks noGrp="1" noChangeArrowheads="1"/>
          </p:cNvSpPr>
          <p:nvPr>
            <p:ph type="body" idx="1"/>
          </p:nvPr>
        </p:nvSpPr>
        <p:spPr bwMode="auto">
          <a:xfrm>
            <a:off x="720725" y="1949450"/>
            <a:ext cx="8853488"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4339" name="Rectangle 3"/>
          <p:cNvSpPr>
            <a:spLocks noGrp="1" noChangeArrowheads="1"/>
          </p:cNvSpPr>
          <p:nvPr>
            <p:ph type="dt"/>
          </p:nvPr>
        </p:nvSpPr>
        <p:spPr bwMode="auto">
          <a:xfrm>
            <a:off x="539750" y="6318250"/>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14340" name="Rectangle 4"/>
          <p:cNvSpPr>
            <a:spLocks noGrp="1" noChangeArrowheads="1"/>
          </p:cNvSpPr>
          <p:nvPr>
            <p:ph type="ftr"/>
          </p:nvPr>
        </p:nvSpPr>
        <p:spPr bwMode="auto">
          <a:xfrm>
            <a:off x="3267075" y="634682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14341" name="Rectangle 5"/>
          <p:cNvSpPr>
            <a:spLocks noGrp="1" noChangeArrowheads="1"/>
          </p:cNvSpPr>
          <p:nvPr>
            <p:ph type="sldNum"/>
          </p:nvPr>
        </p:nvSpPr>
        <p:spPr bwMode="auto">
          <a:xfrm>
            <a:off x="6831013" y="634682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fld id="{64AC20A1-B97D-4D90-AB5A-DA7B5604AC4B}"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5362"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5363"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15364"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15365"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fld id="{4A1CD449-F875-4A5F-8C5B-186E8E724FFA}"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8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80"/>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80"/>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80"/>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8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8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8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8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80"/>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bwMode="auto">
          <a:xfrm>
            <a:off x="3635375" y="301625"/>
            <a:ext cx="61547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6386" name="Rectangle 2"/>
          <p:cNvSpPr>
            <a:spLocks noGrp="1" noChangeArrowheads="1"/>
          </p:cNvSpPr>
          <p:nvPr>
            <p:ph type="body" idx="1"/>
          </p:nvPr>
        </p:nvSpPr>
        <p:spPr bwMode="auto">
          <a:xfrm>
            <a:off x="1979613" y="1768475"/>
            <a:ext cx="77739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6387" name="Rectangle 3"/>
          <p:cNvSpPr>
            <a:spLocks noGrp="1" noChangeArrowheads="1"/>
          </p:cNvSpPr>
          <p:nvPr>
            <p:ph type="dt"/>
          </p:nvPr>
        </p:nvSpPr>
        <p:spPr bwMode="auto">
          <a:xfrm>
            <a:off x="1763713" y="6094413"/>
            <a:ext cx="2346325"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16388" name="Rectangle 4"/>
          <p:cNvSpPr>
            <a:spLocks noGrp="1" noChangeArrowheads="1"/>
          </p:cNvSpPr>
          <p:nvPr>
            <p:ph type="ftr"/>
          </p:nvPr>
        </p:nvSpPr>
        <p:spPr bwMode="auto">
          <a:xfrm>
            <a:off x="4203700" y="6707188"/>
            <a:ext cx="319405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16389" name="Rectangle 5"/>
          <p:cNvSpPr>
            <a:spLocks noGrp="1" noChangeArrowheads="1"/>
          </p:cNvSpPr>
          <p:nvPr>
            <p:ph type="sldNum"/>
          </p:nvPr>
        </p:nvSpPr>
        <p:spPr bwMode="auto">
          <a:xfrm>
            <a:off x="7515225" y="6707188"/>
            <a:ext cx="2346325"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fld id="{903BA8C5-F68E-4E4D-B446-5F78B272F914}"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800000"/>
          </a:solidFill>
          <a:latin typeface="+mj-lt"/>
          <a:ea typeface="+mj-ea"/>
          <a:cs typeface="+mj-cs"/>
        </a:defRPr>
      </a:lvl1pPr>
      <a:lvl2pPr marL="742950" indent="-285750" algn="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800000"/>
          </a:solidFill>
          <a:latin typeface="Arial" charset="0"/>
          <a:cs typeface="Arial Unicode MS" charset="0"/>
        </a:defRPr>
      </a:lvl2pPr>
      <a:lvl3pPr marL="1143000" indent="-228600" algn="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800000"/>
          </a:solidFill>
          <a:latin typeface="Arial" charset="0"/>
          <a:cs typeface="Arial Unicode MS" charset="0"/>
        </a:defRPr>
      </a:lvl3pPr>
      <a:lvl4pPr marL="1600200" indent="-228600" algn="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800000"/>
          </a:solidFill>
          <a:latin typeface="Arial" charset="0"/>
          <a:cs typeface="Arial Unicode MS" charset="0"/>
        </a:defRPr>
      </a:lvl4pPr>
      <a:lvl5pPr marL="2057400" indent="-228600" algn="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800000"/>
          </a:solidFill>
          <a:latin typeface="Arial" charset="0"/>
          <a:cs typeface="Arial Unicode MS" charset="0"/>
        </a:defRPr>
      </a:lvl5pPr>
      <a:lvl6pPr marL="2514600" indent="-228600" algn="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800000"/>
          </a:solidFill>
          <a:latin typeface="Arial" charset="0"/>
          <a:cs typeface="Arial Unicode MS" charset="0"/>
        </a:defRPr>
      </a:lvl6pPr>
      <a:lvl7pPr marL="2971800" indent="-228600" algn="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800000"/>
          </a:solidFill>
          <a:latin typeface="Arial" charset="0"/>
          <a:cs typeface="Arial Unicode MS" charset="0"/>
        </a:defRPr>
      </a:lvl7pPr>
      <a:lvl8pPr marL="3429000" indent="-228600" algn="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800000"/>
          </a:solidFill>
          <a:latin typeface="Arial" charset="0"/>
          <a:cs typeface="Arial Unicode MS" charset="0"/>
        </a:defRPr>
      </a:lvl8pPr>
      <a:lvl9pPr marL="3886200" indent="-228600" algn="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800000"/>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bwMode="auto">
          <a:xfrm>
            <a:off x="360363" y="301625"/>
            <a:ext cx="8278812"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7410" name="Rectangle 2"/>
          <p:cNvSpPr>
            <a:spLocks noGrp="1" noChangeArrowheads="1"/>
          </p:cNvSpPr>
          <p:nvPr>
            <p:ph type="body" idx="1"/>
          </p:nvPr>
        </p:nvSpPr>
        <p:spPr bwMode="auto">
          <a:xfrm>
            <a:off x="503238" y="1768475"/>
            <a:ext cx="8134350"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7411"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17412" name="Rectangle 4"/>
          <p:cNvSpPr>
            <a:spLocks noGrp="1" noChangeArrowheads="1"/>
          </p:cNvSpPr>
          <p:nvPr>
            <p:ph type="ftr"/>
          </p:nvPr>
        </p:nvSpPr>
        <p:spPr bwMode="auto">
          <a:xfrm>
            <a:off x="3014663"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17413" name="Rectangle 5"/>
          <p:cNvSpPr>
            <a:spLocks noGrp="1" noChangeArrowheads="1"/>
          </p:cNvSpPr>
          <p:nvPr>
            <p:ph type="sldNum"/>
          </p:nvPr>
        </p:nvSpPr>
        <p:spPr bwMode="auto">
          <a:xfrm>
            <a:off x="6435725"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fld id="{0697D1AF-565F-4222-95C3-2E357308A878}"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198A8A"/>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198A8A"/>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198A8A"/>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198A8A"/>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198A8A"/>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198A8A"/>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198A8A"/>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198A8A"/>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198A8A"/>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bwMode="auto">
          <a:xfrm>
            <a:off x="503238" y="554038"/>
            <a:ext cx="8855075"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8434" name="Rectangle 2"/>
          <p:cNvSpPr>
            <a:spLocks noGrp="1" noChangeArrowheads="1"/>
          </p:cNvSpPr>
          <p:nvPr>
            <p:ph type="body" idx="1"/>
          </p:nvPr>
        </p:nvSpPr>
        <p:spPr bwMode="auto">
          <a:xfrm>
            <a:off x="792163" y="1979613"/>
            <a:ext cx="8278812"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8435" name="Rectangle 3"/>
          <p:cNvSpPr>
            <a:spLocks noGrp="1" noChangeArrowheads="1"/>
          </p:cNvSpPr>
          <p:nvPr>
            <p:ph type="dt"/>
          </p:nvPr>
        </p:nvSpPr>
        <p:spPr bwMode="auto">
          <a:xfrm>
            <a:off x="539750" y="6419850"/>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18436" name="Rectangle 4"/>
          <p:cNvSpPr>
            <a:spLocks noGrp="1" noChangeArrowheads="1"/>
          </p:cNvSpPr>
          <p:nvPr>
            <p:ph type="ftr"/>
          </p:nvPr>
        </p:nvSpPr>
        <p:spPr bwMode="auto">
          <a:xfrm>
            <a:off x="3448050" y="6419850"/>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18437" name="Rectangle 5"/>
          <p:cNvSpPr>
            <a:spLocks noGrp="1" noChangeArrowheads="1"/>
          </p:cNvSpPr>
          <p:nvPr>
            <p:ph type="sldNum"/>
          </p:nvPr>
        </p:nvSpPr>
        <p:spPr bwMode="auto">
          <a:xfrm>
            <a:off x="7083425" y="6419850"/>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fld id="{60B9DC8B-5D72-4116-AE40-8B5A5497B9EB}"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8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8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8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8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8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8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8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8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8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9458" name="Rectangle 2"/>
          <p:cNvSpPr>
            <a:spLocks noGrp="1" noChangeArrowheads="1"/>
          </p:cNvSpPr>
          <p:nvPr>
            <p:ph type="body" idx="1"/>
          </p:nvPr>
        </p:nvSpPr>
        <p:spPr bwMode="auto">
          <a:xfrm>
            <a:off x="503238" y="2160588"/>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9459"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FFFFFF"/>
                </a:solidFill>
                <a:latin typeface="Times New Roman" pitchFamily="16" charset="0"/>
                <a:ea typeface="DejaVu Sans" charset="0"/>
                <a:cs typeface="DejaVu Sans" charset="0"/>
              </a:defRPr>
            </a:lvl1pPr>
          </a:lstStyle>
          <a:p>
            <a:endParaRPr lang="en-CA"/>
          </a:p>
        </p:txBody>
      </p:sp>
      <p:sp>
        <p:nvSpPr>
          <p:cNvPr id="19460"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FFFFFF"/>
                </a:solidFill>
                <a:latin typeface="Times New Roman" pitchFamily="16" charset="0"/>
                <a:ea typeface="DejaVu Sans" charset="0"/>
                <a:cs typeface="DejaVu Sans" charset="0"/>
              </a:defRPr>
            </a:lvl1pPr>
          </a:lstStyle>
          <a:p>
            <a:endParaRPr lang="en-CA"/>
          </a:p>
        </p:txBody>
      </p:sp>
      <p:sp>
        <p:nvSpPr>
          <p:cNvPr id="19461"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FFFFFF"/>
                </a:solidFill>
                <a:latin typeface="Times New Roman" pitchFamily="16" charset="0"/>
                <a:ea typeface="DejaVu Sans" charset="0"/>
                <a:cs typeface="DejaVu Sans" charset="0"/>
              </a:defRPr>
            </a:lvl1pPr>
          </a:lstStyle>
          <a:p>
            <a:fld id="{2AECE593-87B3-4D6A-B78A-8B0197805977}"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FFFFFF"/>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FFFFFF"/>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FFFFFF"/>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FFFFFF"/>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050"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051"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FFFFFF"/>
                </a:solidFill>
                <a:latin typeface="+mn-lt"/>
                <a:ea typeface="DejaVu Sans" charset="0"/>
                <a:cs typeface="DejaVu Sans" charset="0"/>
              </a:defRPr>
            </a:lvl1pPr>
          </a:lstStyle>
          <a:p>
            <a:endParaRPr lang="en-CA"/>
          </a:p>
        </p:txBody>
      </p:sp>
      <p:sp>
        <p:nvSpPr>
          <p:cNvPr id="2052"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FFFFFF"/>
                </a:solidFill>
                <a:latin typeface="+mn-lt"/>
                <a:ea typeface="DejaVu Sans" charset="0"/>
                <a:cs typeface="DejaVu Sans" charset="0"/>
              </a:defRPr>
            </a:lvl1pPr>
          </a:lstStyle>
          <a:p>
            <a:endParaRPr lang="en-CA"/>
          </a:p>
        </p:txBody>
      </p:sp>
      <p:sp>
        <p:nvSpPr>
          <p:cNvPr id="2053"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FFFFFF"/>
                </a:solidFill>
                <a:latin typeface="+mn-lt"/>
                <a:ea typeface="DejaVu Sans" charset="0"/>
                <a:cs typeface="DejaVu Sans" charset="0"/>
              </a:defRPr>
            </a:lvl1pPr>
          </a:lstStyle>
          <a:p>
            <a:fld id="{DEA005D2-52EA-486A-8BF6-1638A56932DD}"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960" r:id="rId12"/>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FFFFFF"/>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FFFFFF"/>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FFFFFF"/>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FFFFFF"/>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bwMode="auto">
          <a:xfrm>
            <a:off x="503238" y="481013"/>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0482" name="Rectangle 2"/>
          <p:cNvSpPr>
            <a:spLocks noGrp="1" noChangeArrowheads="1"/>
          </p:cNvSpPr>
          <p:nvPr>
            <p:ph type="body" idx="1"/>
          </p:nvPr>
        </p:nvSpPr>
        <p:spPr bwMode="auto">
          <a:xfrm>
            <a:off x="647700" y="1912938"/>
            <a:ext cx="8674100"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0483" name="Rectangle 3"/>
          <p:cNvSpPr>
            <a:spLocks noGrp="1" noChangeArrowheads="1"/>
          </p:cNvSpPr>
          <p:nvPr>
            <p:ph type="dt"/>
          </p:nvPr>
        </p:nvSpPr>
        <p:spPr bwMode="auto">
          <a:xfrm>
            <a:off x="503238" y="6527800"/>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mn-lt"/>
                <a:ea typeface="DejaVu Sans" charset="0"/>
                <a:cs typeface="DejaVu Sans" charset="0"/>
              </a:defRPr>
            </a:lvl1pPr>
          </a:lstStyle>
          <a:p>
            <a:endParaRPr lang="en-CA"/>
          </a:p>
        </p:txBody>
      </p:sp>
      <p:sp>
        <p:nvSpPr>
          <p:cNvPr id="20484" name="Rectangle 4"/>
          <p:cNvSpPr>
            <a:spLocks noGrp="1" noChangeArrowheads="1"/>
          </p:cNvSpPr>
          <p:nvPr>
            <p:ph type="ftr"/>
          </p:nvPr>
        </p:nvSpPr>
        <p:spPr bwMode="auto">
          <a:xfrm>
            <a:off x="3411538" y="6527800"/>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mn-lt"/>
                <a:ea typeface="DejaVu Sans" charset="0"/>
                <a:cs typeface="DejaVu Sans" charset="0"/>
              </a:defRPr>
            </a:lvl1pPr>
          </a:lstStyle>
          <a:p>
            <a:endParaRPr lang="en-CA"/>
          </a:p>
        </p:txBody>
      </p:sp>
      <p:sp>
        <p:nvSpPr>
          <p:cNvPr id="20485" name="Rectangle 5"/>
          <p:cNvSpPr>
            <a:spLocks noGrp="1" noChangeArrowheads="1"/>
          </p:cNvSpPr>
          <p:nvPr>
            <p:ph type="sldNum"/>
          </p:nvPr>
        </p:nvSpPr>
        <p:spPr bwMode="auto">
          <a:xfrm>
            <a:off x="7154863" y="6527800"/>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mn-lt"/>
                <a:ea typeface="DejaVu Sans" charset="0"/>
                <a:cs typeface="DejaVu Sans" charset="0"/>
              </a:defRPr>
            </a:lvl1pPr>
          </a:lstStyle>
          <a:p>
            <a:fld id="{DC32F47C-B04B-4C99-9706-7EBEC87E552A}"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bwMode="auto">
          <a:xfrm>
            <a:off x="503238" y="336550"/>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1506"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1507" name="Rectangle 3"/>
          <p:cNvSpPr>
            <a:spLocks noGrp="1" noChangeArrowheads="1"/>
          </p:cNvSpPr>
          <p:nvPr>
            <p:ph type="dt"/>
          </p:nvPr>
        </p:nvSpPr>
        <p:spPr bwMode="auto">
          <a:xfrm>
            <a:off x="503238" y="66706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mn-lt"/>
                <a:ea typeface="DejaVu Sans" charset="0"/>
                <a:cs typeface="DejaVu Sans" charset="0"/>
              </a:defRPr>
            </a:lvl1pPr>
          </a:lstStyle>
          <a:p>
            <a:endParaRPr lang="en-CA"/>
          </a:p>
        </p:txBody>
      </p:sp>
      <p:sp>
        <p:nvSpPr>
          <p:cNvPr id="21508" name="Rectangle 4"/>
          <p:cNvSpPr>
            <a:spLocks noGrp="1" noChangeArrowheads="1"/>
          </p:cNvSpPr>
          <p:nvPr>
            <p:ph type="ftr"/>
          </p:nvPr>
        </p:nvSpPr>
        <p:spPr bwMode="auto">
          <a:xfrm>
            <a:off x="3448050" y="66706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mn-lt"/>
                <a:ea typeface="DejaVu Sans" charset="0"/>
                <a:cs typeface="DejaVu Sans" charset="0"/>
              </a:defRPr>
            </a:lvl1pPr>
          </a:lstStyle>
          <a:p>
            <a:endParaRPr lang="en-CA"/>
          </a:p>
        </p:txBody>
      </p:sp>
      <p:sp>
        <p:nvSpPr>
          <p:cNvPr id="21509" name="Rectangle 5"/>
          <p:cNvSpPr>
            <a:spLocks noGrp="1" noChangeArrowheads="1"/>
          </p:cNvSpPr>
          <p:nvPr>
            <p:ph type="sldNum"/>
          </p:nvPr>
        </p:nvSpPr>
        <p:spPr bwMode="auto">
          <a:xfrm>
            <a:off x="7227888" y="66706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mn-lt"/>
                <a:ea typeface="DejaVu Sans" charset="0"/>
                <a:cs typeface="DejaVu Sans" charset="0"/>
              </a:defRPr>
            </a:lvl1pPr>
          </a:lstStyle>
          <a:p>
            <a:fld id="{30C943DC-7B37-4156-A97F-C01863DAFAFC}"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8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80"/>
          </a:solidFill>
          <a:latin typeface="Times New Roman" pitchFamily="16"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80"/>
          </a:solidFill>
          <a:latin typeface="Times New Roman" pitchFamily="16"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80"/>
          </a:solidFill>
          <a:latin typeface="Times New Roman" pitchFamily="16"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80"/>
          </a:solidFill>
          <a:latin typeface="Times New Roman" pitchFamily="16"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80"/>
          </a:solidFill>
          <a:latin typeface="Times New Roman" pitchFamily="16"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80"/>
          </a:solidFill>
          <a:latin typeface="Times New Roman" pitchFamily="16"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80"/>
          </a:solidFill>
          <a:latin typeface="Times New Roman" pitchFamily="16"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80"/>
          </a:solidFill>
          <a:latin typeface="Times New Roman" pitchFamily="16"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2530" name="Rectangle 2"/>
          <p:cNvSpPr>
            <a:spLocks noGrp="1" noChangeArrowheads="1"/>
          </p:cNvSpPr>
          <p:nvPr>
            <p:ph type="body" idx="1"/>
          </p:nvPr>
        </p:nvSpPr>
        <p:spPr bwMode="auto">
          <a:xfrm>
            <a:off x="503238" y="2057400"/>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2531" name="Rectangle 3"/>
          <p:cNvSpPr>
            <a:spLocks noGrp="1" noChangeArrowheads="1"/>
          </p:cNvSpPr>
          <p:nvPr>
            <p:ph type="dt"/>
          </p:nvPr>
        </p:nvSpPr>
        <p:spPr bwMode="auto">
          <a:xfrm>
            <a:off x="503238" y="699452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FFFFFF"/>
                </a:solidFill>
                <a:latin typeface="+mn-lt"/>
                <a:ea typeface="DejaVu Sans" charset="0"/>
                <a:cs typeface="DejaVu Sans" charset="0"/>
              </a:defRPr>
            </a:lvl1pPr>
          </a:lstStyle>
          <a:p>
            <a:endParaRPr lang="en-CA"/>
          </a:p>
        </p:txBody>
      </p:sp>
      <p:sp>
        <p:nvSpPr>
          <p:cNvPr id="22532" name="Rectangle 4"/>
          <p:cNvSpPr>
            <a:spLocks noGrp="1" noChangeArrowheads="1"/>
          </p:cNvSpPr>
          <p:nvPr>
            <p:ph type="ftr"/>
          </p:nvPr>
        </p:nvSpPr>
        <p:spPr bwMode="auto">
          <a:xfrm>
            <a:off x="3448050" y="699452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FFFFFF"/>
                </a:solidFill>
                <a:latin typeface="+mn-lt"/>
                <a:ea typeface="DejaVu Sans" charset="0"/>
                <a:cs typeface="DejaVu Sans" charset="0"/>
              </a:defRPr>
            </a:lvl1pPr>
          </a:lstStyle>
          <a:p>
            <a:endParaRPr lang="en-CA"/>
          </a:p>
        </p:txBody>
      </p:sp>
      <p:sp>
        <p:nvSpPr>
          <p:cNvPr id="22533" name="Rectangle 5"/>
          <p:cNvSpPr>
            <a:spLocks noGrp="1" noChangeArrowheads="1"/>
          </p:cNvSpPr>
          <p:nvPr>
            <p:ph type="sldNum"/>
          </p:nvPr>
        </p:nvSpPr>
        <p:spPr bwMode="auto">
          <a:xfrm>
            <a:off x="7227888" y="699452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FFFFFF"/>
                </a:solidFill>
                <a:latin typeface="+mn-lt"/>
                <a:ea typeface="DejaVu Sans" charset="0"/>
                <a:cs typeface="DejaVu Sans" charset="0"/>
              </a:defRPr>
            </a:lvl1pPr>
          </a:lstStyle>
          <a:p>
            <a:fld id="{FA86E5F5-033B-4F39-A03C-C19787FD6922}"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FFFFFF"/>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FFFFFF"/>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FFFFFF"/>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FFFFFF"/>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3554" name="Rectangle 2"/>
          <p:cNvSpPr>
            <a:spLocks noGrp="1" noChangeArrowheads="1"/>
          </p:cNvSpPr>
          <p:nvPr>
            <p:ph type="body" idx="1"/>
          </p:nvPr>
        </p:nvSpPr>
        <p:spPr bwMode="auto">
          <a:xfrm>
            <a:off x="503238" y="2165350"/>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3555" name="Rectangle 3"/>
          <p:cNvSpPr>
            <a:spLocks noGrp="1" noChangeArrowheads="1"/>
          </p:cNvSpPr>
          <p:nvPr>
            <p:ph type="dt"/>
          </p:nvPr>
        </p:nvSpPr>
        <p:spPr bwMode="auto">
          <a:xfrm>
            <a:off x="503238" y="699452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FFFFFF"/>
                </a:solidFill>
                <a:latin typeface="Times New Roman" pitchFamily="16" charset="0"/>
                <a:ea typeface="DejaVu Sans" charset="0"/>
                <a:cs typeface="DejaVu Sans" charset="0"/>
              </a:defRPr>
            </a:lvl1pPr>
          </a:lstStyle>
          <a:p>
            <a:endParaRPr lang="en-CA"/>
          </a:p>
        </p:txBody>
      </p:sp>
      <p:sp>
        <p:nvSpPr>
          <p:cNvPr id="23556" name="Rectangle 4"/>
          <p:cNvSpPr>
            <a:spLocks noGrp="1" noChangeArrowheads="1"/>
          </p:cNvSpPr>
          <p:nvPr>
            <p:ph type="ftr"/>
          </p:nvPr>
        </p:nvSpPr>
        <p:spPr bwMode="auto">
          <a:xfrm>
            <a:off x="3448050" y="699452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FFFFFF"/>
                </a:solidFill>
                <a:latin typeface="Times New Roman" pitchFamily="16" charset="0"/>
                <a:ea typeface="DejaVu Sans" charset="0"/>
                <a:cs typeface="DejaVu Sans" charset="0"/>
              </a:defRPr>
            </a:lvl1pPr>
          </a:lstStyle>
          <a:p>
            <a:endParaRPr lang="en-CA"/>
          </a:p>
        </p:txBody>
      </p:sp>
      <p:sp>
        <p:nvSpPr>
          <p:cNvPr id="23557" name="Rectangle 5"/>
          <p:cNvSpPr>
            <a:spLocks noGrp="1" noChangeArrowheads="1"/>
          </p:cNvSpPr>
          <p:nvPr>
            <p:ph type="sldNum"/>
          </p:nvPr>
        </p:nvSpPr>
        <p:spPr bwMode="auto">
          <a:xfrm>
            <a:off x="7227888" y="699452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FFFFFF"/>
                </a:solidFill>
                <a:latin typeface="Times New Roman" pitchFamily="16" charset="0"/>
                <a:ea typeface="DejaVu Sans" charset="0"/>
                <a:cs typeface="DejaVu Sans" charset="0"/>
              </a:defRPr>
            </a:lvl1pPr>
          </a:lstStyle>
          <a:p>
            <a:fld id="{BA990DC8-4449-49F3-9C69-335BC190A53E}"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FFFFFF"/>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FFFFFF"/>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FFFFFF"/>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FFFFFF"/>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bwMode="auto">
          <a:xfrm>
            <a:off x="503238" y="622617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4578" name="Rectangle 2"/>
          <p:cNvSpPr>
            <a:spLocks noGrp="1" noChangeArrowheads="1"/>
          </p:cNvSpPr>
          <p:nvPr>
            <p:ph type="body" idx="1"/>
          </p:nvPr>
        </p:nvSpPr>
        <p:spPr bwMode="auto">
          <a:xfrm>
            <a:off x="503238" y="792163"/>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4579" name="Rectangle 3"/>
          <p:cNvSpPr>
            <a:spLocks noGrp="1" noChangeArrowheads="1"/>
          </p:cNvSpPr>
          <p:nvPr>
            <p:ph type="dt"/>
          </p:nvPr>
        </p:nvSpPr>
        <p:spPr bwMode="auto">
          <a:xfrm>
            <a:off x="503238" y="53752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24580" name="Rectangle 4"/>
          <p:cNvSpPr>
            <a:spLocks noGrp="1" noChangeArrowheads="1"/>
          </p:cNvSpPr>
          <p:nvPr>
            <p:ph type="ftr"/>
          </p:nvPr>
        </p:nvSpPr>
        <p:spPr bwMode="auto">
          <a:xfrm>
            <a:off x="3448050" y="53752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24581" name="Rectangle 5"/>
          <p:cNvSpPr>
            <a:spLocks noGrp="1" noChangeArrowheads="1"/>
          </p:cNvSpPr>
          <p:nvPr>
            <p:ph type="sldNum"/>
          </p:nvPr>
        </p:nvSpPr>
        <p:spPr bwMode="auto">
          <a:xfrm>
            <a:off x="7227888" y="53752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fld id="{9F8C86F8-1D6E-4543-8CC7-1596E12A8A05}"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bwMode="auto">
          <a:xfrm>
            <a:off x="720725" y="554038"/>
            <a:ext cx="8639175"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5602" name="Rectangle 2"/>
          <p:cNvSpPr>
            <a:spLocks noGrp="1" noChangeArrowheads="1"/>
          </p:cNvSpPr>
          <p:nvPr>
            <p:ph type="body" idx="1"/>
          </p:nvPr>
        </p:nvSpPr>
        <p:spPr bwMode="auto">
          <a:xfrm>
            <a:off x="900113" y="1984375"/>
            <a:ext cx="8278812" cy="552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5603" name="Rectangle 3"/>
          <p:cNvSpPr>
            <a:spLocks noGrp="1" noChangeArrowheads="1"/>
          </p:cNvSpPr>
          <p:nvPr>
            <p:ph type="dt"/>
          </p:nvPr>
        </p:nvSpPr>
        <p:spPr bwMode="auto">
          <a:xfrm>
            <a:off x="612775" y="64547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25604" name="Rectangle 4"/>
          <p:cNvSpPr>
            <a:spLocks noGrp="1" noChangeArrowheads="1"/>
          </p:cNvSpPr>
          <p:nvPr>
            <p:ph type="ftr"/>
          </p:nvPr>
        </p:nvSpPr>
        <p:spPr bwMode="auto">
          <a:xfrm>
            <a:off x="3448050" y="64547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25605" name="Rectangle 5"/>
          <p:cNvSpPr>
            <a:spLocks noGrp="1" noChangeArrowheads="1"/>
          </p:cNvSpPr>
          <p:nvPr>
            <p:ph type="sldNum"/>
          </p:nvPr>
        </p:nvSpPr>
        <p:spPr bwMode="auto">
          <a:xfrm>
            <a:off x="7083425" y="64547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fld id="{EFA1154F-2857-4465-9CA0-51551C0434C6}"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280099"/>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bwMode="auto">
          <a:xfrm>
            <a:off x="504825" y="539750"/>
            <a:ext cx="906938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6626" name="Rectangle 2"/>
          <p:cNvSpPr>
            <a:spLocks noGrp="1" noChangeArrowheads="1"/>
          </p:cNvSpPr>
          <p:nvPr>
            <p:ph type="body" idx="1"/>
          </p:nvPr>
        </p:nvSpPr>
        <p:spPr bwMode="auto">
          <a:xfrm>
            <a:off x="720725" y="1912938"/>
            <a:ext cx="8674100"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6627" name="Rectangle 3"/>
          <p:cNvSpPr>
            <a:spLocks noGrp="1" noChangeArrowheads="1"/>
          </p:cNvSpPr>
          <p:nvPr>
            <p:ph type="dt"/>
          </p:nvPr>
        </p:nvSpPr>
        <p:spPr bwMode="auto">
          <a:xfrm>
            <a:off x="576263" y="6527800"/>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FFFFFF"/>
                </a:solidFill>
                <a:latin typeface="Times New Roman" pitchFamily="16" charset="0"/>
                <a:ea typeface="DejaVu Sans" charset="0"/>
                <a:cs typeface="DejaVu Sans" charset="0"/>
              </a:defRPr>
            </a:lvl1pPr>
          </a:lstStyle>
          <a:p>
            <a:endParaRPr lang="en-CA"/>
          </a:p>
        </p:txBody>
      </p:sp>
      <p:sp>
        <p:nvSpPr>
          <p:cNvPr id="26628" name="Rectangle 4"/>
          <p:cNvSpPr>
            <a:spLocks noGrp="1" noChangeArrowheads="1"/>
          </p:cNvSpPr>
          <p:nvPr>
            <p:ph type="ftr"/>
          </p:nvPr>
        </p:nvSpPr>
        <p:spPr bwMode="auto">
          <a:xfrm>
            <a:off x="3448050" y="6527800"/>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FFFFFF"/>
                </a:solidFill>
                <a:latin typeface="Times New Roman" pitchFamily="16" charset="0"/>
                <a:ea typeface="DejaVu Sans" charset="0"/>
                <a:cs typeface="DejaVu Sans" charset="0"/>
              </a:defRPr>
            </a:lvl1pPr>
          </a:lstStyle>
          <a:p>
            <a:endParaRPr lang="en-CA"/>
          </a:p>
        </p:txBody>
      </p:sp>
      <p:sp>
        <p:nvSpPr>
          <p:cNvPr id="26629" name="Rectangle 5"/>
          <p:cNvSpPr>
            <a:spLocks noGrp="1" noChangeArrowheads="1"/>
          </p:cNvSpPr>
          <p:nvPr>
            <p:ph type="sldNum"/>
          </p:nvPr>
        </p:nvSpPr>
        <p:spPr bwMode="auto">
          <a:xfrm>
            <a:off x="7154863" y="6527800"/>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FFFFFF"/>
                </a:solidFill>
                <a:latin typeface="Times New Roman" pitchFamily="16" charset="0"/>
                <a:ea typeface="DejaVu Sans" charset="0"/>
                <a:cs typeface="DejaVu Sans" charset="0"/>
              </a:defRPr>
            </a:lvl1pPr>
          </a:lstStyle>
          <a:p>
            <a:fld id="{53643298-542D-48E6-BC05-AB445E8B7C9E}"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900113" y="720725"/>
            <a:ext cx="8278812" cy="1077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3074" name="Rectangle 2"/>
          <p:cNvSpPr>
            <a:spLocks noGrp="1" noChangeArrowheads="1"/>
          </p:cNvSpPr>
          <p:nvPr>
            <p:ph type="body" idx="1"/>
          </p:nvPr>
        </p:nvSpPr>
        <p:spPr bwMode="auto">
          <a:xfrm>
            <a:off x="900113" y="1979613"/>
            <a:ext cx="8278812" cy="552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3075"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3076"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3077"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fld id="{5F20B159-CE1E-4780-9D46-9B28BAF4378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720725" y="717550"/>
            <a:ext cx="8458200"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4098" name="Rectangle 2"/>
          <p:cNvSpPr>
            <a:spLocks noGrp="1" noChangeArrowheads="1"/>
          </p:cNvSpPr>
          <p:nvPr>
            <p:ph type="body" idx="1"/>
          </p:nvPr>
        </p:nvSpPr>
        <p:spPr bwMode="auto">
          <a:xfrm>
            <a:off x="1079500" y="2339975"/>
            <a:ext cx="7918450"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4099"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FFFFFF"/>
                </a:solidFill>
                <a:latin typeface="Times New Roman" pitchFamily="16" charset="0"/>
                <a:ea typeface="DejaVu Sans" charset="0"/>
                <a:cs typeface="DejaVu Sans" charset="0"/>
              </a:defRPr>
            </a:lvl1pPr>
          </a:lstStyle>
          <a:p>
            <a:endParaRPr lang="en-US"/>
          </a:p>
        </p:txBody>
      </p:sp>
      <p:sp>
        <p:nvSpPr>
          <p:cNvPr id="4100"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FFFFFF"/>
                </a:solidFill>
                <a:latin typeface="Times New Roman" pitchFamily="16" charset="0"/>
                <a:ea typeface="DejaVu Sans" charset="0"/>
                <a:cs typeface="DejaVu Sans" charset="0"/>
              </a:defRPr>
            </a:lvl1pPr>
          </a:lstStyle>
          <a:p>
            <a:endParaRPr lang="en-US"/>
          </a:p>
        </p:txBody>
      </p:sp>
      <p:sp>
        <p:nvSpPr>
          <p:cNvPr id="4101"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FFFFFF"/>
                </a:solidFill>
                <a:latin typeface="Times New Roman" pitchFamily="16" charset="0"/>
                <a:ea typeface="DejaVu Sans" charset="0"/>
                <a:cs typeface="DejaVu Sans" charset="0"/>
              </a:defRPr>
            </a:lvl1pPr>
          </a:lstStyle>
          <a:p>
            <a:fld id="{37CB0527-CA2B-419B-B7EB-1F38B6BA17C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539750" y="539750"/>
            <a:ext cx="8818563"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5122" name="Rectangle 2"/>
          <p:cNvSpPr>
            <a:spLocks noGrp="1" noChangeArrowheads="1"/>
          </p:cNvSpPr>
          <p:nvPr>
            <p:ph type="body" idx="1"/>
          </p:nvPr>
        </p:nvSpPr>
        <p:spPr bwMode="auto">
          <a:xfrm>
            <a:off x="539750" y="1768475"/>
            <a:ext cx="8818563"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5123" name="Rectangle 3"/>
          <p:cNvSpPr>
            <a:spLocks noGrp="1" noChangeArrowheads="1"/>
          </p:cNvSpPr>
          <p:nvPr>
            <p:ph type="dt"/>
          </p:nvPr>
        </p:nvSpPr>
        <p:spPr bwMode="auto">
          <a:xfrm>
            <a:off x="539750" y="6996113"/>
            <a:ext cx="23368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FFFFFF"/>
                </a:solidFill>
                <a:latin typeface="Times New Roman" pitchFamily="16" charset="0"/>
                <a:ea typeface="DejaVu Sans" charset="0"/>
                <a:cs typeface="DejaVu Sans" charset="0"/>
              </a:defRPr>
            </a:lvl1pPr>
          </a:lstStyle>
          <a:p>
            <a:endParaRPr lang="en-US"/>
          </a:p>
        </p:txBody>
      </p:sp>
      <p:sp>
        <p:nvSpPr>
          <p:cNvPr id="5124" name="Rectangle 4"/>
          <p:cNvSpPr>
            <a:spLocks noGrp="1" noChangeArrowheads="1"/>
          </p:cNvSpPr>
          <p:nvPr>
            <p:ph type="ftr"/>
          </p:nvPr>
        </p:nvSpPr>
        <p:spPr bwMode="auto">
          <a:xfrm>
            <a:off x="3471863" y="6996113"/>
            <a:ext cx="3179762"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FFFFFF"/>
                </a:solidFill>
                <a:latin typeface="Times New Roman" pitchFamily="16" charset="0"/>
                <a:ea typeface="DejaVu Sans" charset="0"/>
                <a:cs typeface="DejaVu Sans" charset="0"/>
              </a:defRPr>
            </a:lvl1pPr>
          </a:lstStyle>
          <a:p>
            <a:endParaRPr lang="en-US"/>
          </a:p>
        </p:txBody>
      </p:sp>
      <p:sp>
        <p:nvSpPr>
          <p:cNvPr id="5125" name="Rectangle 5"/>
          <p:cNvSpPr>
            <a:spLocks noGrp="1" noChangeArrowheads="1"/>
          </p:cNvSpPr>
          <p:nvPr>
            <p:ph type="sldNum"/>
          </p:nvPr>
        </p:nvSpPr>
        <p:spPr bwMode="auto">
          <a:xfrm>
            <a:off x="7237413" y="6996113"/>
            <a:ext cx="23368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FFFFFF"/>
                </a:solidFill>
                <a:latin typeface="Times New Roman" pitchFamily="16" charset="0"/>
                <a:ea typeface="DejaVu Sans" charset="0"/>
                <a:cs typeface="DejaVu Sans" charset="0"/>
              </a:defRPr>
            </a:lvl1pPr>
          </a:lstStyle>
          <a:p>
            <a:fld id="{904AFBD3-0064-4B3F-88A1-38CCE510AE0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971550" y="661988"/>
            <a:ext cx="8674100" cy="131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6146" name="Rectangle 2"/>
          <p:cNvSpPr>
            <a:spLocks noGrp="1" noChangeArrowheads="1"/>
          </p:cNvSpPr>
          <p:nvPr>
            <p:ph type="body" idx="1"/>
          </p:nvPr>
        </p:nvSpPr>
        <p:spPr bwMode="auto">
          <a:xfrm>
            <a:off x="1260475" y="2128838"/>
            <a:ext cx="8313738"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6147" name="Rectangle 3"/>
          <p:cNvSpPr>
            <a:spLocks noGrp="1" noChangeArrowheads="1"/>
          </p:cNvSpPr>
          <p:nvPr>
            <p:ph type="dt"/>
          </p:nvPr>
        </p:nvSpPr>
        <p:spPr bwMode="auto">
          <a:xfrm>
            <a:off x="971550" y="6743700"/>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FFFFFF"/>
                </a:solidFill>
                <a:latin typeface="Times New Roman" pitchFamily="16" charset="0"/>
                <a:ea typeface="DejaVu Sans" charset="0"/>
                <a:cs typeface="DejaVu Sans" charset="0"/>
              </a:defRPr>
            </a:lvl1pPr>
          </a:lstStyle>
          <a:p>
            <a:endParaRPr lang="en-CA"/>
          </a:p>
        </p:txBody>
      </p:sp>
      <p:sp>
        <p:nvSpPr>
          <p:cNvPr id="6148" name="Rectangle 4"/>
          <p:cNvSpPr>
            <a:spLocks noGrp="1" noChangeArrowheads="1"/>
          </p:cNvSpPr>
          <p:nvPr>
            <p:ph type="ftr"/>
          </p:nvPr>
        </p:nvSpPr>
        <p:spPr bwMode="auto">
          <a:xfrm>
            <a:off x="3698875" y="6743700"/>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FFFFFF"/>
                </a:solidFill>
                <a:latin typeface="Times New Roman" pitchFamily="16" charset="0"/>
                <a:ea typeface="DejaVu Sans" charset="0"/>
                <a:cs typeface="DejaVu Sans" charset="0"/>
              </a:defRPr>
            </a:lvl1pPr>
          </a:lstStyle>
          <a:p>
            <a:endParaRPr lang="en-CA"/>
          </a:p>
        </p:txBody>
      </p:sp>
      <p:sp>
        <p:nvSpPr>
          <p:cNvPr id="6149" name="Rectangle 5"/>
          <p:cNvSpPr>
            <a:spLocks noGrp="1" noChangeArrowheads="1"/>
          </p:cNvSpPr>
          <p:nvPr>
            <p:ph type="sldNum"/>
          </p:nvPr>
        </p:nvSpPr>
        <p:spPr bwMode="auto">
          <a:xfrm>
            <a:off x="7335838" y="6743700"/>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FFFFFF"/>
                </a:solidFill>
                <a:latin typeface="Times New Roman" pitchFamily="16" charset="0"/>
                <a:ea typeface="DejaVu Sans" charset="0"/>
                <a:cs typeface="DejaVu Sans" charset="0"/>
              </a:defRPr>
            </a:lvl1pPr>
          </a:lstStyle>
          <a:p>
            <a:fld id="{3D51F92A-8E0A-4506-8B7C-179149C4DF4E}"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FFFFFF"/>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FFFFFF"/>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FFFFFF"/>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FFFFFF"/>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720725" y="539750"/>
            <a:ext cx="8639175"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7170" name="Rectangle 2"/>
          <p:cNvSpPr>
            <a:spLocks noGrp="1" noChangeArrowheads="1"/>
          </p:cNvSpPr>
          <p:nvPr>
            <p:ph type="body" idx="1"/>
          </p:nvPr>
        </p:nvSpPr>
        <p:spPr bwMode="auto">
          <a:xfrm>
            <a:off x="720725" y="1979613"/>
            <a:ext cx="8458200"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7171" name="Rectangle 3"/>
          <p:cNvSpPr>
            <a:spLocks noGrp="1" noChangeArrowheads="1"/>
          </p:cNvSpPr>
          <p:nvPr>
            <p:ph type="dt"/>
          </p:nvPr>
        </p:nvSpPr>
        <p:spPr bwMode="auto">
          <a:xfrm>
            <a:off x="676275" y="6300788"/>
            <a:ext cx="2346325"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7172" name="Rectangle 4"/>
          <p:cNvSpPr>
            <a:spLocks noGrp="1" noChangeArrowheads="1"/>
          </p:cNvSpPr>
          <p:nvPr>
            <p:ph type="ftr"/>
          </p:nvPr>
        </p:nvSpPr>
        <p:spPr bwMode="auto">
          <a:xfrm>
            <a:off x="3419475" y="6318250"/>
            <a:ext cx="3221038"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CA"/>
          </a:p>
        </p:txBody>
      </p:sp>
      <p:sp>
        <p:nvSpPr>
          <p:cNvPr id="7173" name="Rectangle 5"/>
          <p:cNvSpPr>
            <a:spLocks noGrp="1" noChangeArrowheads="1"/>
          </p:cNvSpPr>
          <p:nvPr>
            <p:ph type="sldNum"/>
          </p:nvPr>
        </p:nvSpPr>
        <p:spPr bwMode="auto">
          <a:xfrm>
            <a:off x="7011988" y="6318250"/>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fld id="{3E969993-440C-4FB0-B2F2-E3A68E2100E3}"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8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800000"/>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800000"/>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800000"/>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8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8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8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8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800000"/>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6B6B"/>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6B6B"/>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6B6B"/>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6B6B"/>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6B6B"/>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6B6B"/>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6B6B"/>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6B6B"/>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6B6B"/>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360363" y="373063"/>
            <a:ext cx="9358312" cy="957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8194" name="Rectangle 2"/>
          <p:cNvSpPr>
            <a:spLocks noGrp="1" noChangeArrowheads="1"/>
          </p:cNvSpPr>
          <p:nvPr>
            <p:ph type="body" idx="1"/>
          </p:nvPr>
        </p:nvSpPr>
        <p:spPr bwMode="auto">
          <a:xfrm>
            <a:off x="539750" y="2519363"/>
            <a:ext cx="9034463"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8195" name="Rectangle 3"/>
          <p:cNvSpPr>
            <a:spLocks noGrp="1" noChangeArrowheads="1"/>
          </p:cNvSpPr>
          <p:nvPr>
            <p:ph type="dt"/>
          </p:nvPr>
        </p:nvSpPr>
        <p:spPr bwMode="auto">
          <a:xfrm>
            <a:off x="503238" y="7031038"/>
            <a:ext cx="2346325"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8196" name="Rectangle 4"/>
          <p:cNvSpPr>
            <a:spLocks noGrp="1" noChangeArrowheads="1"/>
          </p:cNvSpPr>
          <p:nvPr>
            <p:ph type="ftr"/>
          </p:nvPr>
        </p:nvSpPr>
        <p:spPr bwMode="auto">
          <a:xfrm>
            <a:off x="3448050" y="7031038"/>
            <a:ext cx="319405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8197" name="Rectangle 5"/>
          <p:cNvSpPr>
            <a:spLocks noGrp="1" noChangeArrowheads="1"/>
          </p:cNvSpPr>
          <p:nvPr>
            <p:ph type="sldNum"/>
          </p:nvPr>
        </p:nvSpPr>
        <p:spPr bwMode="auto">
          <a:xfrm>
            <a:off x="7227888" y="7031038"/>
            <a:ext cx="2346325"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fld id="{EF58B386-6C94-4ECB-B5BC-11937897A2A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828675" y="717550"/>
            <a:ext cx="8350250"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9218" name="Rectangle 2"/>
          <p:cNvSpPr>
            <a:spLocks noGrp="1" noChangeArrowheads="1"/>
          </p:cNvSpPr>
          <p:nvPr>
            <p:ph type="body" idx="1"/>
          </p:nvPr>
        </p:nvSpPr>
        <p:spPr bwMode="auto">
          <a:xfrm>
            <a:off x="900113" y="2160588"/>
            <a:ext cx="8278812" cy="552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9219"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9220"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9221"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pitchFamily="16" charset="0"/>
                <a:ea typeface="DejaVu Sans" charset="0"/>
                <a:cs typeface="DejaVu Sans" charset="0"/>
              </a:defRPr>
            </a:lvl1pPr>
          </a:lstStyle>
          <a:p>
            <a:fld id="{21B1C961-7109-4C12-B2BE-ABD0901C53F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hyperlink" Target="http://www.dnalc.org/ddnalc/resources/electrophoresis.html" TargetMode="External"/><Relationship Id="rId4" Type="http://schemas.openxmlformats.org/officeDocument/2006/relationships/hyperlink" Target="http://youtu.be/mN5IvS96wN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5192712" y="1798637"/>
            <a:ext cx="4867852" cy="2290762"/>
          </a:xfrm>
          <a:ln/>
        </p:spPr>
        <p:txBody>
          <a:bodyPr tIns="38808"/>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CA" dirty="0"/>
              <a:t>Mutations &amp; Genetic </a:t>
            </a:r>
            <a:r>
              <a:rPr lang="en-CA" dirty="0" smtClean="0"/>
              <a:t/>
            </a:r>
            <a:br>
              <a:rPr lang="en-CA" dirty="0" smtClean="0"/>
            </a:br>
            <a:r>
              <a:rPr lang="en-CA" dirty="0" smtClean="0"/>
              <a:t>Recombination</a:t>
            </a:r>
            <a:endParaRPr lang="en-CA"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2" y="503237"/>
            <a:ext cx="4876800" cy="6934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0" y="0"/>
            <a:ext cx="10080625" cy="506413"/>
          </a:xfrm>
          <a:prstGeom prst="rect">
            <a:avLst/>
          </a:prstGeom>
          <a:solidFill>
            <a:srgbClr val="FF9900"/>
          </a:solidFill>
          <a:ln w="25560">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9pPr>
          </a:lstStyle>
          <a:p>
            <a:pPr algn="ctr">
              <a:lnSpc>
                <a:spcPct val="100000"/>
              </a:lnSpc>
              <a:spcBef>
                <a:spcPts val="1500"/>
              </a:spcBef>
              <a:buClrTx/>
              <a:buFontTx/>
              <a:buNone/>
            </a:pPr>
            <a:r>
              <a:rPr lang="en-CA" sz="2400" b="1">
                <a:solidFill>
                  <a:srgbClr val="333399"/>
                </a:solidFill>
                <a:latin typeface="Copperplate Gothic Bold" pitchFamily="32" charset="0"/>
              </a:rPr>
              <a:t>Protein Synthesis</a:t>
            </a:r>
          </a:p>
        </p:txBody>
      </p:sp>
      <p:sp>
        <p:nvSpPr>
          <p:cNvPr id="37894" name="Text Box 6"/>
          <p:cNvSpPr txBox="1">
            <a:spLocks noChangeArrowheads="1"/>
          </p:cNvSpPr>
          <p:nvPr/>
        </p:nvSpPr>
        <p:spPr bwMode="auto">
          <a:xfrm>
            <a:off x="1309688" y="3702050"/>
            <a:ext cx="8016875"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895" name="Text Box 7"/>
          <p:cNvSpPr txBox="1">
            <a:spLocks noChangeArrowheads="1"/>
          </p:cNvSpPr>
          <p:nvPr/>
        </p:nvSpPr>
        <p:spPr bwMode="auto">
          <a:xfrm>
            <a:off x="696912" y="604838"/>
            <a:ext cx="9383713" cy="6981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9pPr>
          </a:lstStyle>
          <a:p>
            <a:pPr algn="ctr">
              <a:lnSpc>
                <a:spcPct val="100000"/>
              </a:lnSpc>
              <a:spcBef>
                <a:spcPts val="1500"/>
              </a:spcBef>
              <a:buClrTx/>
              <a:buFontTx/>
              <a:buNone/>
            </a:pPr>
            <a:r>
              <a:rPr lang="en-CA" sz="2800" b="1" dirty="0"/>
              <a:t>Mutations Provide Genetic Diversity!</a:t>
            </a:r>
          </a:p>
          <a:p>
            <a:pPr algn="ctr">
              <a:lnSpc>
                <a:spcPct val="100000"/>
              </a:lnSpc>
              <a:spcBef>
                <a:spcPts val="1500"/>
              </a:spcBef>
              <a:buClrTx/>
              <a:buFontTx/>
              <a:buNone/>
            </a:pPr>
            <a:endParaRPr lang="en-CA" sz="2800" b="1" dirty="0"/>
          </a:p>
          <a:p>
            <a:pPr>
              <a:lnSpc>
                <a:spcPct val="100000"/>
              </a:lnSpc>
              <a:spcBef>
                <a:spcPts val="1500"/>
              </a:spcBef>
              <a:buFont typeface="Arial" charset="0"/>
              <a:buChar char="•"/>
            </a:pPr>
            <a:r>
              <a:rPr lang="en-CA" sz="2800" b="1" dirty="0"/>
              <a:t>Imagine one mutation shows up, all the offspring will have that mutation as well.</a:t>
            </a:r>
          </a:p>
          <a:p>
            <a:pPr>
              <a:lnSpc>
                <a:spcPct val="100000"/>
              </a:lnSpc>
              <a:spcBef>
                <a:spcPts val="1500"/>
              </a:spcBef>
              <a:buFont typeface="Arial" charset="0"/>
              <a:buChar char="•"/>
            </a:pPr>
            <a:r>
              <a:rPr lang="en-CA" sz="2800" b="1" dirty="0"/>
              <a:t>Imagine over thousands of generations, how many mutations have occurred! </a:t>
            </a:r>
          </a:p>
          <a:p>
            <a:pPr>
              <a:lnSpc>
                <a:spcPct val="100000"/>
              </a:lnSpc>
              <a:spcBef>
                <a:spcPts val="1500"/>
              </a:spcBef>
              <a:buFont typeface="Arial" charset="0"/>
              <a:buChar char="•"/>
            </a:pPr>
            <a:r>
              <a:rPr lang="en-CA" sz="2800" b="1" dirty="0"/>
              <a:t>We can use the pattern of mutation inheritance to trace family ancestry!</a:t>
            </a:r>
          </a:p>
          <a:p>
            <a:pPr>
              <a:lnSpc>
                <a:spcPct val="100000"/>
              </a:lnSpc>
              <a:spcBef>
                <a:spcPts val="1500"/>
              </a:spcBef>
              <a:buFont typeface="Arial" charset="0"/>
              <a:buChar char="•"/>
            </a:pPr>
            <a:r>
              <a:rPr lang="en-CA" sz="2800" b="1" dirty="0"/>
              <a:t>The closer the relation between two people, the greater the similarity in DNA sequences!</a:t>
            </a:r>
          </a:p>
          <a:p>
            <a:pPr>
              <a:lnSpc>
                <a:spcPct val="100000"/>
              </a:lnSpc>
              <a:spcBef>
                <a:spcPts val="1500"/>
              </a:spcBef>
              <a:buFont typeface="Arial" charset="0"/>
              <a:buChar char="•"/>
            </a:pPr>
            <a:r>
              <a:rPr lang="en-CA" sz="2800" b="1" dirty="0"/>
              <a:t>The genetic difference between one person and another is less than 0.1 </a:t>
            </a:r>
            <a:r>
              <a:rPr lang="en-CA" sz="2800" b="1" dirty="0" smtClean="0"/>
              <a:t>%</a:t>
            </a:r>
            <a:endParaRPr lang="en-CA" sz="2400" b="1" dirty="0"/>
          </a:p>
          <a:p>
            <a:pPr>
              <a:lnSpc>
                <a:spcPct val="100000"/>
              </a:lnSpc>
              <a:spcBef>
                <a:spcPts val="1500"/>
              </a:spcBef>
              <a:buFont typeface="Arial" charset="0"/>
              <a:buNone/>
            </a:pPr>
            <a:endParaRPr lang="en-CA" sz="2400" b="1" dirty="0"/>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0" y="0"/>
            <a:ext cx="10080625" cy="506413"/>
          </a:xfrm>
          <a:prstGeom prst="rect">
            <a:avLst/>
          </a:prstGeom>
          <a:solidFill>
            <a:srgbClr val="FF9900"/>
          </a:solidFill>
          <a:ln w="25560">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9pPr>
          </a:lstStyle>
          <a:p>
            <a:pPr algn="ctr">
              <a:lnSpc>
                <a:spcPct val="100000"/>
              </a:lnSpc>
              <a:spcBef>
                <a:spcPts val="1500"/>
              </a:spcBef>
              <a:buClrTx/>
              <a:buFontTx/>
              <a:buNone/>
            </a:pPr>
            <a:r>
              <a:rPr lang="en-CA" sz="2400" b="1">
                <a:solidFill>
                  <a:srgbClr val="333399"/>
                </a:solidFill>
                <a:latin typeface="Copperplate Gothic Bold" pitchFamily="32" charset="0"/>
              </a:rPr>
              <a:t>Protein Synthesis</a:t>
            </a:r>
          </a:p>
        </p:txBody>
      </p:sp>
      <p:sp>
        <p:nvSpPr>
          <p:cNvPr id="38918" name="Text Box 6"/>
          <p:cNvSpPr txBox="1">
            <a:spLocks noChangeArrowheads="1"/>
          </p:cNvSpPr>
          <p:nvPr/>
        </p:nvSpPr>
        <p:spPr bwMode="auto">
          <a:xfrm>
            <a:off x="1309688" y="3702050"/>
            <a:ext cx="8016875"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8919" name="Text Box 7"/>
          <p:cNvSpPr txBox="1">
            <a:spLocks noChangeArrowheads="1"/>
          </p:cNvSpPr>
          <p:nvPr/>
        </p:nvSpPr>
        <p:spPr bwMode="auto">
          <a:xfrm>
            <a:off x="849312" y="604838"/>
            <a:ext cx="9231313" cy="629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9pPr>
          </a:lstStyle>
          <a:p>
            <a:pPr algn="ctr">
              <a:lnSpc>
                <a:spcPct val="100000"/>
              </a:lnSpc>
              <a:spcBef>
                <a:spcPts val="1500"/>
              </a:spcBef>
              <a:buClrTx/>
              <a:buFontTx/>
              <a:buNone/>
            </a:pPr>
            <a:r>
              <a:rPr lang="en-CA" sz="2800" b="1" dirty="0"/>
              <a:t>Mutations Provide Genetic Diversity!</a:t>
            </a:r>
          </a:p>
          <a:p>
            <a:pPr algn="ctr">
              <a:lnSpc>
                <a:spcPct val="100000"/>
              </a:lnSpc>
              <a:spcBef>
                <a:spcPts val="1500"/>
              </a:spcBef>
              <a:buClrTx/>
              <a:buFontTx/>
              <a:buNone/>
            </a:pPr>
            <a:endParaRPr lang="en-CA" sz="2800" b="1" dirty="0"/>
          </a:p>
          <a:p>
            <a:pPr>
              <a:lnSpc>
                <a:spcPct val="100000"/>
              </a:lnSpc>
              <a:spcBef>
                <a:spcPts val="1500"/>
              </a:spcBef>
              <a:buFont typeface="Arial" charset="0"/>
              <a:buChar char="•"/>
            </a:pPr>
            <a:r>
              <a:rPr lang="en-CA" sz="2800" b="1" dirty="0"/>
              <a:t>The DNA that we test for family relations (such as paternity testing) comes from more than just the nucleus of the cell (although we do test DNA from the nucleus).</a:t>
            </a:r>
          </a:p>
          <a:p>
            <a:pPr>
              <a:lnSpc>
                <a:spcPct val="100000"/>
              </a:lnSpc>
              <a:spcBef>
                <a:spcPts val="1500"/>
              </a:spcBef>
              <a:buClr>
                <a:srgbClr val="00CC00"/>
              </a:buClr>
              <a:buFont typeface="Arial" charset="0"/>
              <a:buChar char="•"/>
            </a:pPr>
            <a:r>
              <a:rPr lang="en-CA" sz="2800" b="1" dirty="0">
                <a:solidFill>
                  <a:srgbClr val="00CC00"/>
                </a:solidFill>
              </a:rPr>
              <a:t>CHLOROPLASTS</a:t>
            </a:r>
            <a:r>
              <a:rPr lang="en-CA" sz="2800" b="1" dirty="0"/>
              <a:t> and </a:t>
            </a:r>
            <a:r>
              <a:rPr lang="en-CA" sz="2800" b="1" dirty="0">
                <a:solidFill>
                  <a:srgbClr val="00CC00"/>
                </a:solidFill>
              </a:rPr>
              <a:t>MITOCHONDRIA</a:t>
            </a:r>
            <a:r>
              <a:rPr lang="en-CA" sz="2800" b="1" dirty="0"/>
              <a:t> also contain DNA!!! </a:t>
            </a:r>
          </a:p>
          <a:p>
            <a:pPr>
              <a:lnSpc>
                <a:spcPct val="100000"/>
              </a:lnSpc>
              <a:spcBef>
                <a:spcPts val="1500"/>
              </a:spcBef>
              <a:buFont typeface="Arial" charset="0"/>
              <a:buChar char="•"/>
            </a:pPr>
            <a:r>
              <a:rPr lang="en-CA" sz="2800" b="1" dirty="0"/>
              <a:t>In humans, we can sequence mitochondrial DNA to analyze the maternal family line of an individual.</a:t>
            </a:r>
          </a:p>
          <a:p>
            <a:pPr>
              <a:lnSpc>
                <a:spcPct val="100000"/>
              </a:lnSpc>
              <a:spcBef>
                <a:spcPts val="1500"/>
              </a:spcBef>
              <a:buFont typeface="Arial" charset="0"/>
              <a:buNone/>
            </a:pPr>
            <a:endParaRPr lang="en-CA" sz="2400" b="1" dirty="0"/>
          </a:p>
          <a:p>
            <a:pPr>
              <a:lnSpc>
                <a:spcPct val="100000"/>
              </a:lnSpc>
              <a:spcBef>
                <a:spcPts val="1500"/>
              </a:spcBef>
              <a:buFont typeface="Arial" charset="0"/>
              <a:buNone/>
            </a:pPr>
            <a:endParaRPr lang="en-CA" sz="2400" b="1" dirty="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438" y="4081258"/>
            <a:ext cx="3808412" cy="3162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38" name="Text Box 2"/>
          <p:cNvSpPr txBox="1">
            <a:spLocks noChangeArrowheads="1"/>
          </p:cNvSpPr>
          <p:nvPr/>
        </p:nvSpPr>
        <p:spPr bwMode="auto">
          <a:xfrm>
            <a:off x="0" y="0"/>
            <a:ext cx="10080625" cy="506413"/>
          </a:xfrm>
          <a:prstGeom prst="rect">
            <a:avLst/>
          </a:prstGeom>
          <a:solidFill>
            <a:srgbClr val="FF9900"/>
          </a:solidFill>
          <a:ln w="25560">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9pPr>
          </a:lstStyle>
          <a:p>
            <a:pPr algn="ctr">
              <a:lnSpc>
                <a:spcPct val="100000"/>
              </a:lnSpc>
              <a:spcBef>
                <a:spcPts val="1500"/>
              </a:spcBef>
              <a:buClrTx/>
              <a:buFontTx/>
              <a:buNone/>
            </a:pPr>
            <a:r>
              <a:rPr lang="en-CA" sz="2400" b="1">
                <a:solidFill>
                  <a:srgbClr val="333399"/>
                </a:solidFill>
                <a:latin typeface="Copperplate Gothic Bold" pitchFamily="32" charset="0"/>
              </a:rPr>
              <a:t>Protein Synthesis</a:t>
            </a:r>
          </a:p>
        </p:txBody>
      </p:sp>
      <p:sp>
        <p:nvSpPr>
          <p:cNvPr id="39943" name="Text Box 7"/>
          <p:cNvSpPr txBox="1">
            <a:spLocks noChangeArrowheads="1"/>
          </p:cNvSpPr>
          <p:nvPr/>
        </p:nvSpPr>
        <p:spPr bwMode="auto">
          <a:xfrm>
            <a:off x="1309688" y="3702050"/>
            <a:ext cx="8016875"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944" name="Text Box 8"/>
          <p:cNvSpPr txBox="1">
            <a:spLocks noChangeArrowheads="1"/>
          </p:cNvSpPr>
          <p:nvPr/>
        </p:nvSpPr>
        <p:spPr bwMode="auto">
          <a:xfrm>
            <a:off x="1071563" y="506413"/>
            <a:ext cx="9009062" cy="4992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9pPr>
          </a:lstStyle>
          <a:p>
            <a:pPr algn="ctr">
              <a:lnSpc>
                <a:spcPct val="100000"/>
              </a:lnSpc>
              <a:spcBef>
                <a:spcPts val="1500"/>
              </a:spcBef>
              <a:buClrTx/>
              <a:buFontTx/>
              <a:buNone/>
            </a:pPr>
            <a:r>
              <a:rPr lang="en-US" sz="2800" b="1" dirty="0"/>
              <a:t>Mutations Provide Genetic Diversity!</a:t>
            </a:r>
          </a:p>
          <a:p>
            <a:pPr algn="ctr">
              <a:lnSpc>
                <a:spcPct val="100000"/>
              </a:lnSpc>
              <a:spcBef>
                <a:spcPts val="1500"/>
              </a:spcBef>
              <a:buClrTx/>
              <a:buFontTx/>
              <a:buNone/>
            </a:pPr>
            <a:endParaRPr lang="en-US" sz="2800" b="1" dirty="0"/>
          </a:p>
          <a:p>
            <a:pPr>
              <a:lnSpc>
                <a:spcPct val="100000"/>
              </a:lnSpc>
              <a:spcBef>
                <a:spcPts val="1500"/>
              </a:spcBef>
              <a:buFont typeface="Arial" charset="0"/>
              <a:buChar char="•"/>
            </a:pPr>
            <a:r>
              <a:rPr lang="en-US" sz="2800" b="1" dirty="0"/>
              <a:t>Mother’s mitochondria are located in each egg. </a:t>
            </a:r>
          </a:p>
          <a:p>
            <a:pPr>
              <a:lnSpc>
                <a:spcPct val="100000"/>
              </a:lnSpc>
              <a:spcBef>
                <a:spcPts val="1500"/>
              </a:spcBef>
              <a:buFont typeface="Arial" charset="0"/>
              <a:buChar char="•"/>
            </a:pPr>
            <a:r>
              <a:rPr lang="en-US" sz="2800" b="1" dirty="0"/>
              <a:t>So mother’s pass on mitochondrial DNA to each of her offspring. </a:t>
            </a:r>
          </a:p>
          <a:p>
            <a:pPr>
              <a:lnSpc>
                <a:spcPct val="100000"/>
              </a:lnSpc>
              <a:spcBef>
                <a:spcPts val="1500"/>
              </a:spcBef>
              <a:buFont typeface="Arial" charset="0"/>
              <a:buChar char="•"/>
            </a:pPr>
            <a:r>
              <a:rPr lang="en-US" sz="2800" b="1" dirty="0"/>
              <a:t>When a mother gains a mutation in her </a:t>
            </a:r>
            <a:r>
              <a:rPr lang="en-US" sz="2800" b="1" dirty="0" err="1"/>
              <a:t>mtDNA</a:t>
            </a:r>
            <a:r>
              <a:rPr lang="en-US" sz="2800" b="1" dirty="0"/>
              <a:t>, she passes it on to her offspring.</a:t>
            </a:r>
          </a:p>
          <a:p>
            <a:pPr>
              <a:lnSpc>
                <a:spcPct val="100000"/>
              </a:lnSpc>
              <a:spcBef>
                <a:spcPts val="1500"/>
              </a:spcBef>
              <a:buFont typeface="Arial" charset="0"/>
              <a:buNone/>
            </a:pPr>
            <a:endParaRPr lang="en-US" sz="2400" b="1" dirty="0"/>
          </a:p>
          <a:p>
            <a:pPr>
              <a:lnSpc>
                <a:spcPct val="100000"/>
              </a:lnSpc>
              <a:spcBef>
                <a:spcPts val="1500"/>
              </a:spcBef>
              <a:buFont typeface="Arial" charset="0"/>
              <a:buNone/>
            </a:pPr>
            <a:endParaRPr lang="en-US" sz="2400" b="1" dirty="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0" y="0"/>
            <a:ext cx="10080625" cy="506413"/>
          </a:xfrm>
          <a:prstGeom prst="rect">
            <a:avLst/>
          </a:prstGeom>
          <a:solidFill>
            <a:srgbClr val="FF9900"/>
          </a:solidFill>
          <a:ln w="25560">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9pPr>
          </a:lstStyle>
          <a:p>
            <a:pPr algn="ctr">
              <a:lnSpc>
                <a:spcPct val="100000"/>
              </a:lnSpc>
              <a:spcBef>
                <a:spcPts val="1500"/>
              </a:spcBef>
              <a:buClrTx/>
              <a:buFontTx/>
              <a:buNone/>
            </a:pPr>
            <a:r>
              <a:rPr lang="en-CA" sz="2400" b="1">
                <a:solidFill>
                  <a:srgbClr val="333399"/>
                </a:solidFill>
                <a:latin typeface="Copperplate Gothic Bold" pitchFamily="32" charset="0"/>
              </a:rPr>
              <a:t>Protein Synthesis</a:t>
            </a:r>
          </a:p>
        </p:txBody>
      </p:sp>
      <p:sp>
        <p:nvSpPr>
          <p:cNvPr id="40966" name="Text Box 6"/>
          <p:cNvSpPr txBox="1">
            <a:spLocks noChangeArrowheads="1"/>
          </p:cNvSpPr>
          <p:nvPr/>
        </p:nvSpPr>
        <p:spPr bwMode="auto">
          <a:xfrm>
            <a:off x="1309688" y="3702050"/>
            <a:ext cx="8016875"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67" name="Text Box 7"/>
          <p:cNvSpPr txBox="1">
            <a:spLocks noChangeArrowheads="1"/>
          </p:cNvSpPr>
          <p:nvPr/>
        </p:nvSpPr>
        <p:spPr bwMode="auto">
          <a:xfrm>
            <a:off x="544512" y="604838"/>
            <a:ext cx="9536114" cy="7027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DejaVu Sans" charset="0"/>
                <a:cs typeface="DejaVu Sans" charset="0"/>
              </a:defRPr>
            </a:lvl9pPr>
          </a:lstStyle>
          <a:p>
            <a:pPr algn="ctr">
              <a:lnSpc>
                <a:spcPct val="100000"/>
              </a:lnSpc>
              <a:spcBef>
                <a:spcPts val="1500"/>
              </a:spcBef>
              <a:buClrTx/>
              <a:buFontTx/>
              <a:buNone/>
            </a:pPr>
            <a:r>
              <a:rPr lang="en-CA" sz="2800" b="1" dirty="0"/>
              <a:t>DNA fingerprinting </a:t>
            </a:r>
          </a:p>
          <a:p>
            <a:pPr>
              <a:lnSpc>
                <a:spcPct val="100000"/>
              </a:lnSpc>
              <a:spcBef>
                <a:spcPts val="1500"/>
              </a:spcBef>
              <a:buFont typeface="Arial" charset="0"/>
              <a:buChar char="•"/>
            </a:pPr>
            <a:r>
              <a:rPr lang="en-CA" sz="2800" b="1" dirty="0"/>
              <a:t>DNA fingerprinting is used to compare DNA samples from different locations.</a:t>
            </a:r>
          </a:p>
          <a:p>
            <a:pPr>
              <a:lnSpc>
                <a:spcPct val="100000"/>
              </a:lnSpc>
              <a:spcBef>
                <a:spcPts val="1500"/>
              </a:spcBef>
              <a:buFont typeface="Arial" charset="0"/>
              <a:buChar char="•"/>
            </a:pPr>
            <a:r>
              <a:rPr lang="en-CA" sz="2800" b="1" dirty="0"/>
              <a:t>It can be used to match parents to children and it can be used to match blood stains at a crime scene to a suspect.</a:t>
            </a:r>
          </a:p>
          <a:p>
            <a:pPr>
              <a:lnSpc>
                <a:spcPct val="100000"/>
              </a:lnSpc>
              <a:spcBef>
                <a:spcPts val="1500"/>
              </a:spcBef>
              <a:buFont typeface="Arial" charset="0"/>
              <a:buChar char="•"/>
            </a:pPr>
            <a:r>
              <a:rPr lang="en-CA" sz="2800" b="1" dirty="0"/>
              <a:t>The more similar the pattern, the closer the two samples are related! </a:t>
            </a:r>
          </a:p>
          <a:p>
            <a:pPr>
              <a:lnSpc>
                <a:spcPct val="100000"/>
              </a:lnSpc>
              <a:spcBef>
                <a:spcPts val="1500"/>
              </a:spcBef>
              <a:buFont typeface="Arial" charset="0"/>
              <a:buChar char="•"/>
            </a:pPr>
            <a:r>
              <a:rPr lang="en-CA" sz="2800" b="1" dirty="0"/>
              <a:t>NOTE: DNA FINGERPRINTING WORKS BECAUSE EACH PERSON HAS A DIFFERENT NUMBER OF RESTRICTION FRAGMENT LENGTH POLYMORPHISMS (RFLP) THAT SHOW UP IN THE FINGERPRINT.</a:t>
            </a:r>
          </a:p>
          <a:p>
            <a:pPr>
              <a:lnSpc>
                <a:spcPct val="100000"/>
              </a:lnSpc>
              <a:spcBef>
                <a:spcPts val="1500"/>
              </a:spcBef>
              <a:buFont typeface="Arial" charset="0"/>
              <a:buNone/>
            </a:pPr>
            <a:endParaRPr lang="en-CA" sz="2400" b="1"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0" y="0"/>
            <a:ext cx="10080625" cy="506413"/>
          </a:xfrm>
          <a:prstGeom prst="rect">
            <a:avLst/>
          </a:prstGeom>
          <a:solidFill>
            <a:srgbClr val="FF9900"/>
          </a:solidFill>
          <a:ln w="25560">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9pPr>
          </a:lstStyle>
          <a:p>
            <a:pPr algn="ctr">
              <a:lnSpc>
                <a:spcPct val="100000"/>
              </a:lnSpc>
              <a:spcBef>
                <a:spcPts val="1500"/>
              </a:spcBef>
              <a:buClrTx/>
              <a:buFontTx/>
              <a:buNone/>
            </a:pPr>
            <a:r>
              <a:rPr lang="en-CA" sz="2400" b="1">
                <a:solidFill>
                  <a:srgbClr val="333399"/>
                </a:solidFill>
                <a:latin typeface="Copperplate Gothic Bold" pitchFamily="32" charset="0"/>
              </a:rPr>
              <a:t>Protein Synthesis</a:t>
            </a:r>
          </a:p>
        </p:txBody>
      </p:sp>
      <p:pic>
        <p:nvPicPr>
          <p:cNvPr id="419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54213"/>
            <a:ext cx="9969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969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59213"/>
            <a:ext cx="9969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543550"/>
            <a:ext cx="9969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90" name="Text Box 6"/>
          <p:cNvSpPr txBox="1">
            <a:spLocks noChangeArrowheads="1"/>
          </p:cNvSpPr>
          <p:nvPr/>
        </p:nvSpPr>
        <p:spPr bwMode="auto">
          <a:xfrm>
            <a:off x="1309688" y="3702050"/>
            <a:ext cx="8016875"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991" name="Text Box 7"/>
          <p:cNvSpPr txBox="1">
            <a:spLocks noChangeArrowheads="1"/>
          </p:cNvSpPr>
          <p:nvPr/>
        </p:nvSpPr>
        <p:spPr bwMode="auto">
          <a:xfrm>
            <a:off x="4960938" y="604838"/>
            <a:ext cx="5118100" cy="58396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1313">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9pPr>
          </a:lstStyle>
          <a:p>
            <a:pPr algn="ctr">
              <a:lnSpc>
                <a:spcPct val="100000"/>
              </a:lnSpc>
              <a:spcBef>
                <a:spcPts val="1500"/>
              </a:spcBef>
              <a:buClrTx/>
              <a:buFontTx/>
              <a:buNone/>
            </a:pPr>
            <a:r>
              <a:rPr lang="en-CA" sz="2400" b="1" dirty="0"/>
              <a:t>DNA fingerprinting procedure</a:t>
            </a:r>
          </a:p>
          <a:p>
            <a:pPr>
              <a:lnSpc>
                <a:spcPct val="100000"/>
              </a:lnSpc>
              <a:spcBef>
                <a:spcPts val="1500"/>
              </a:spcBef>
              <a:buFont typeface="Times New Roman" pitchFamily="16" charset="0"/>
              <a:buAutoNum type="arabicPeriod"/>
            </a:pPr>
            <a:r>
              <a:rPr lang="en-CA" sz="2400" b="1" dirty="0"/>
              <a:t>Collection of sample</a:t>
            </a:r>
          </a:p>
          <a:p>
            <a:pPr>
              <a:lnSpc>
                <a:spcPct val="100000"/>
              </a:lnSpc>
              <a:spcBef>
                <a:spcPts val="1500"/>
              </a:spcBef>
              <a:buFont typeface="Times New Roman" pitchFamily="16" charset="0"/>
              <a:buAutoNum type="arabicPeriod"/>
            </a:pPr>
            <a:r>
              <a:rPr lang="en-CA" sz="2400" b="1" dirty="0"/>
              <a:t>Cut DNA with restriction enzymes</a:t>
            </a:r>
          </a:p>
          <a:p>
            <a:pPr>
              <a:lnSpc>
                <a:spcPct val="100000"/>
              </a:lnSpc>
              <a:spcBef>
                <a:spcPts val="1500"/>
              </a:spcBef>
              <a:buFont typeface="Times New Roman" pitchFamily="16" charset="0"/>
              <a:buAutoNum type="arabicPeriod"/>
            </a:pPr>
            <a:r>
              <a:rPr lang="en-CA" sz="2400" b="1" dirty="0"/>
              <a:t>Separate DNA segments use gel electrophoresis</a:t>
            </a:r>
          </a:p>
          <a:p>
            <a:pPr>
              <a:lnSpc>
                <a:spcPct val="100000"/>
              </a:lnSpc>
              <a:spcBef>
                <a:spcPts val="1500"/>
              </a:spcBef>
              <a:buFont typeface="Times New Roman" pitchFamily="16" charset="0"/>
              <a:buAutoNum type="arabicPeriod"/>
            </a:pPr>
            <a:r>
              <a:rPr lang="en-CA" sz="2400" b="1" dirty="0"/>
              <a:t>Blot DNA segments onto paper</a:t>
            </a:r>
          </a:p>
          <a:p>
            <a:pPr>
              <a:lnSpc>
                <a:spcPct val="100000"/>
              </a:lnSpc>
              <a:spcBef>
                <a:spcPts val="1500"/>
              </a:spcBef>
              <a:buFont typeface="Times New Roman" pitchFamily="16" charset="0"/>
              <a:buAutoNum type="arabicPeriod"/>
            </a:pPr>
            <a:r>
              <a:rPr lang="en-CA" sz="2400" b="1" dirty="0"/>
              <a:t>Put radioactive probe on the paper with DNA segments</a:t>
            </a:r>
          </a:p>
          <a:p>
            <a:pPr>
              <a:lnSpc>
                <a:spcPct val="100000"/>
              </a:lnSpc>
              <a:spcBef>
                <a:spcPts val="1500"/>
              </a:spcBef>
              <a:buFont typeface="Times New Roman" pitchFamily="16" charset="0"/>
              <a:buAutoNum type="arabicPeriod"/>
            </a:pPr>
            <a:r>
              <a:rPr lang="en-CA" sz="2400" b="1" dirty="0"/>
              <a:t>Take a look using x-ray film!</a:t>
            </a:r>
          </a:p>
          <a:p>
            <a:pPr>
              <a:lnSpc>
                <a:spcPct val="100000"/>
              </a:lnSpc>
              <a:spcBef>
                <a:spcPts val="1125"/>
              </a:spcBef>
              <a:buClrTx/>
              <a:buFontTx/>
              <a:buNone/>
            </a:pPr>
            <a:r>
              <a:rPr lang="en-CA" sz="2000" b="1" dirty="0">
                <a:solidFill>
                  <a:srgbClr val="009999"/>
                </a:solidFill>
                <a:hlinkClick r:id="rId4"/>
              </a:rPr>
              <a:t> Check out electrophoresis</a:t>
            </a:r>
            <a:endParaRPr lang="en-CA" sz="2000" b="1" dirty="0">
              <a:solidFill>
                <a:srgbClr val="009999"/>
              </a:solidFill>
              <a:hlinkClick r:id="rId5"/>
            </a:endParaRPr>
          </a:p>
          <a:p>
            <a:pPr>
              <a:lnSpc>
                <a:spcPct val="100000"/>
              </a:lnSpc>
              <a:spcBef>
                <a:spcPts val="1125"/>
              </a:spcBef>
              <a:buFont typeface="Arial" charset="0"/>
              <a:buNone/>
            </a:pPr>
            <a:endParaRPr lang="en-CA" sz="2000" b="1" dirty="0"/>
          </a:p>
        </p:txBody>
      </p:sp>
      <p:pic>
        <p:nvPicPr>
          <p:cNvPr id="4199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759325" cy="7621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19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419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4199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4199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4199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419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503238" y="301625"/>
            <a:ext cx="9070975" cy="1262063"/>
          </a:xfrm>
          <a:ln/>
        </p:spPr>
        <p:txBody>
          <a:bodyPr tIns="38808"/>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CA"/>
              <a:t>What is a mutation?</a:t>
            </a:r>
          </a:p>
        </p:txBody>
      </p:sp>
      <p:sp>
        <p:nvSpPr>
          <p:cNvPr id="29698" name="Rectangle 2"/>
          <p:cNvSpPr>
            <a:spLocks noGrp="1" noChangeArrowheads="1"/>
          </p:cNvSpPr>
          <p:nvPr>
            <p:ph type="body" idx="4294967295"/>
          </p:nvPr>
        </p:nvSpPr>
        <p:spPr>
          <a:xfrm>
            <a:off x="503238" y="3060700"/>
            <a:ext cx="4425950" cy="3608388"/>
          </a:xfrm>
          <a:ln/>
        </p:spPr>
        <p:txBody>
          <a:bodyPr/>
          <a:lstStyle/>
          <a:p>
            <a:pPr marL="431800" indent="-323850">
              <a:buClr>
                <a:srgbClr val="FFFF00"/>
              </a:buClr>
              <a:buSzPct val="45000"/>
              <a:buFont typeface="Wingdings" charset="2"/>
              <a:buChar char=""/>
              <a:tabLst>
                <a:tab pos="723900" algn="l"/>
                <a:tab pos="1447800" algn="l"/>
                <a:tab pos="2171700" algn="l"/>
                <a:tab pos="2895600" algn="l"/>
                <a:tab pos="3619500" algn="l"/>
                <a:tab pos="4343400" algn="l"/>
              </a:tabLst>
            </a:pPr>
            <a:r>
              <a:rPr lang="en-CA"/>
              <a:t>Permanent change in the genetic material of an organism</a:t>
            </a:r>
          </a:p>
        </p:txBody>
      </p:sp>
      <p:sp>
        <p:nvSpPr>
          <p:cNvPr id="29699" name="Rectangle 3"/>
          <p:cNvSpPr>
            <a:spLocks noGrp="1" noChangeArrowheads="1"/>
          </p:cNvSpPr>
          <p:nvPr>
            <p:ph type="body" idx="4294967295"/>
          </p:nvPr>
        </p:nvSpPr>
        <p:spPr>
          <a:xfrm>
            <a:off x="5151438" y="1768475"/>
            <a:ext cx="4425950" cy="4899025"/>
          </a:xfrm>
          <a:ln/>
        </p:spPr>
        <p:txBody>
          <a:bodyPr/>
          <a:lstStyle/>
          <a:p>
            <a:pPr marL="431800" indent="-323850">
              <a:buClr>
                <a:srgbClr val="FFFF00"/>
              </a:buClr>
              <a:tabLst>
                <a:tab pos="723900" algn="l"/>
                <a:tab pos="1447800" algn="l"/>
                <a:tab pos="2171700" algn="l"/>
                <a:tab pos="2895600" algn="l"/>
                <a:tab pos="3619500" algn="l"/>
                <a:tab pos="4343400" algn="l"/>
              </a:tabLst>
            </a:pPr>
            <a:r>
              <a:rPr lang="en-CA"/>
              <a:t> Somatic cell – body cell (key cause of cancer)</a:t>
            </a:r>
          </a:p>
          <a:p>
            <a:pPr marL="431800" indent="-323850">
              <a:buClr>
                <a:srgbClr val="FFFF00"/>
              </a:buClr>
              <a:tabLst>
                <a:tab pos="723900" algn="l"/>
                <a:tab pos="1447800" algn="l"/>
                <a:tab pos="2171700" algn="l"/>
                <a:tab pos="2895600" algn="l"/>
                <a:tab pos="3619500" algn="l"/>
                <a:tab pos="4343400" algn="l"/>
              </a:tabLst>
            </a:pPr>
            <a:endParaRPr lang="en-CA"/>
          </a:p>
          <a:p>
            <a:pPr marL="431800" indent="-323850">
              <a:buClr>
                <a:srgbClr val="FFFF00"/>
              </a:buClr>
              <a:tabLst>
                <a:tab pos="723900" algn="l"/>
                <a:tab pos="1447800" algn="l"/>
                <a:tab pos="2171700" algn="l"/>
                <a:tab pos="2895600" algn="l"/>
                <a:tab pos="3619500" algn="l"/>
                <a:tab pos="4343400" algn="l"/>
              </a:tabLst>
            </a:pPr>
            <a:r>
              <a:rPr lang="en-CA"/>
              <a:t> Germ cell – reproductive cell (passed onto future generations)</a:t>
            </a: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4679950"/>
            <a:ext cx="2147887" cy="2700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0" y="1260475"/>
            <a:ext cx="2849563"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503238" y="346075"/>
            <a:ext cx="9070975" cy="1171575"/>
          </a:xfrm>
          <a:ln/>
        </p:spPr>
        <p:txBody>
          <a:bodyPr tIns="38808"/>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CA" dirty="0"/>
              <a:t>Types of mutations</a:t>
            </a:r>
          </a:p>
        </p:txBody>
      </p:sp>
      <p:sp>
        <p:nvSpPr>
          <p:cNvPr id="30722" name="Rectangle 2"/>
          <p:cNvSpPr>
            <a:spLocks noGrp="1" noChangeArrowheads="1"/>
          </p:cNvSpPr>
          <p:nvPr>
            <p:ph type="body" idx="4294967295"/>
          </p:nvPr>
        </p:nvSpPr>
        <p:spPr>
          <a:xfrm>
            <a:off x="503238" y="1768475"/>
            <a:ext cx="4425950" cy="4899025"/>
          </a:xfrm>
          <a:ln/>
        </p:spPr>
        <p:txBody>
          <a:bodyPr/>
          <a:lstStyle/>
          <a:p>
            <a:pPr marL="431800" indent="-323850">
              <a:buClr>
                <a:srgbClr val="FFFF00"/>
              </a:buClr>
              <a:buSzPct val="45000"/>
              <a:buFont typeface="Wingdings" charset="2"/>
              <a:buChar char=""/>
              <a:tabLst>
                <a:tab pos="723900" algn="l"/>
                <a:tab pos="1447800" algn="l"/>
                <a:tab pos="2171700" algn="l"/>
                <a:tab pos="2895600" algn="l"/>
                <a:tab pos="3619500" algn="l"/>
                <a:tab pos="4343400" algn="l"/>
              </a:tabLst>
            </a:pPr>
            <a:r>
              <a:rPr lang="en-CA"/>
              <a:t>Point mutation – small changes into nucleotide order.</a:t>
            </a:r>
          </a:p>
        </p:txBody>
      </p:sp>
      <p:sp>
        <p:nvSpPr>
          <p:cNvPr id="30723" name="Rectangle 3"/>
          <p:cNvSpPr>
            <a:spLocks noGrp="1" noChangeArrowheads="1"/>
          </p:cNvSpPr>
          <p:nvPr>
            <p:ph type="body" idx="4294967295"/>
          </p:nvPr>
        </p:nvSpPr>
        <p:spPr>
          <a:xfrm>
            <a:off x="5151438" y="1768475"/>
            <a:ext cx="4425950" cy="4899025"/>
          </a:xfrm>
          <a:ln/>
        </p:spPr>
        <p:txBody>
          <a:bodyPr/>
          <a:lstStyle/>
          <a:p>
            <a:pPr marL="431800" indent="-323850">
              <a:buClr>
                <a:srgbClr val="FFFF00"/>
              </a:buClr>
              <a:buSzPct val="45000"/>
              <a:buFont typeface="Wingdings" charset="2"/>
              <a:buNone/>
              <a:tabLst>
                <a:tab pos="723900" algn="l"/>
                <a:tab pos="1447800" algn="l"/>
                <a:tab pos="2171700" algn="l"/>
                <a:tab pos="2895600" algn="l"/>
                <a:tab pos="3619500" algn="l"/>
                <a:tab pos="4343400" algn="l"/>
              </a:tabLst>
            </a:pPr>
            <a:r>
              <a:rPr lang="en-CA"/>
              <a:t>Silent mutation – no affect on the cell's metabolism</a:t>
            </a:r>
          </a:p>
        </p:txBody>
      </p:sp>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3779838"/>
            <a:ext cx="3902075" cy="27003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3536950"/>
            <a:ext cx="3324225" cy="3124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544512" y="15557"/>
            <a:ext cx="9070975" cy="766762"/>
          </a:xfrm>
          <a:ln/>
        </p:spPr>
        <p:txBody>
          <a:bodyPr tIns="38808"/>
          <a:lstStyle/>
          <a:p>
            <a:r>
              <a:rPr lang="en-CA" dirty="0"/>
              <a:t>Types of mutations</a:t>
            </a:r>
            <a:endParaRPr lang="en-US" dirty="0"/>
          </a:p>
        </p:txBody>
      </p:sp>
      <p:sp>
        <p:nvSpPr>
          <p:cNvPr id="31746" name="Rectangle 2"/>
          <p:cNvSpPr>
            <a:spLocks noGrp="1" noChangeArrowheads="1"/>
          </p:cNvSpPr>
          <p:nvPr>
            <p:ph type="body" idx="4294967295"/>
          </p:nvPr>
        </p:nvSpPr>
        <p:spPr>
          <a:xfrm>
            <a:off x="87312" y="808037"/>
            <a:ext cx="5486400" cy="4899025"/>
          </a:xfrm>
          <a:ln/>
        </p:spPr>
        <p:txBody>
          <a:bodyPr/>
          <a:lstStyle/>
          <a:p>
            <a:pPr marL="431800" indent="-323850">
              <a:buClr>
                <a:srgbClr val="FFFF00"/>
              </a:buClr>
              <a:buSzPct val="45000"/>
              <a:buFont typeface="Wingdings" charset="2"/>
              <a:buChar char=""/>
              <a:tabLst>
                <a:tab pos="723900" algn="l"/>
                <a:tab pos="1447800" algn="l"/>
                <a:tab pos="2171700" algn="l"/>
                <a:tab pos="2895600" algn="l"/>
                <a:tab pos="3619500" algn="l"/>
                <a:tab pos="4343400" algn="l"/>
              </a:tabLst>
            </a:pPr>
            <a:r>
              <a:rPr lang="en-CA" dirty="0" err="1"/>
              <a:t>Mis</a:t>
            </a:r>
            <a:r>
              <a:rPr lang="en-CA" dirty="0"/>
              <a:t>-sense mutation – altered but still functional protein</a:t>
            </a:r>
          </a:p>
        </p:txBody>
      </p:sp>
      <p:sp>
        <p:nvSpPr>
          <p:cNvPr id="31747" name="Rectangle 3"/>
          <p:cNvSpPr>
            <a:spLocks noGrp="1" noChangeArrowheads="1"/>
          </p:cNvSpPr>
          <p:nvPr>
            <p:ph type="body" idx="4294967295"/>
          </p:nvPr>
        </p:nvSpPr>
        <p:spPr>
          <a:xfrm>
            <a:off x="5023348" y="2103437"/>
            <a:ext cx="5029200" cy="4899025"/>
          </a:xfrm>
          <a:ln/>
        </p:spPr>
        <p:txBody>
          <a:bodyPr/>
          <a:lstStyle/>
          <a:p>
            <a:pPr marL="431800" indent="-323850">
              <a:buClr>
                <a:srgbClr val="FFFF00"/>
              </a:buClr>
              <a:buSzPct val="45000"/>
              <a:buFont typeface="Wingdings" charset="2"/>
              <a:buNone/>
              <a:tabLst>
                <a:tab pos="723900" algn="l"/>
                <a:tab pos="1447800" algn="l"/>
                <a:tab pos="2171700" algn="l"/>
                <a:tab pos="2895600" algn="l"/>
                <a:tab pos="3619500" algn="l"/>
                <a:tab pos="4343400" algn="l"/>
              </a:tabLst>
            </a:pPr>
            <a:r>
              <a:rPr lang="en-CA" dirty="0"/>
              <a:t>Nonsense mutation – makes the code impossible to use for a new </a:t>
            </a:r>
            <a:r>
              <a:rPr lang="en-CA" dirty="0" err="1"/>
              <a:t>protien</a:t>
            </a:r>
            <a:endParaRPr lang="en-CA" dirty="0"/>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2" y="1987550"/>
            <a:ext cx="4433994" cy="4154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5112" y="3551236"/>
            <a:ext cx="4114800" cy="38561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4294967295"/>
          </p:nvPr>
        </p:nvSpPr>
        <p:spPr>
          <a:xfrm>
            <a:off x="18486" y="9166"/>
            <a:ext cx="5268912" cy="4899025"/>
          </a:xfrm>
          <a:ln/>
        </p:spPr>
        <p:txBody>
          <a:bodyPr/>
          <a:lstStyle/>
          <a:p>
            <a:pPr marL="431800" indent="-323850">
              <a:buClr>
                <a:srgbClr val="FFFF00"/>
              </a:buClr>
              <a:buSzPct val="45000"/>
              <a:buFont typeface="Wingdings" charset="2"/>
              <a:buChar char=""/>
              <a:tabLst>
                <a:tab pos="723900" algn="l"/>
                <a:tab pos="1447800" algn="l"/>
                <a:tab pos="2171700" algn="l"/>
                <a:tab pos="2895600" algn="l"/>
                <a:tab pos="3619500" algn="l"/>
                <a:tab pos="4343400" algn="l"/>
              </a:tabLst>
            </a:pPr>
            <a:r>
              <a:rPr lang="en-CA" dirty="0" err="1"/>
              <a:t>Frameshift</a:t>
            </a:r>
            <a:r>
              <a:rPr lang="en-CA" dirty="0"/>
              <a:t> mutation – insert or delete one or two nucleotides causes a “shift” in how a code is read.</a:t>
            </a:r>
          </a:p>
        </p:txBody>
      </p:sp>
      <p:sp>
        <p:nvSpPr>
          <p:cNvPr id="32771" name="Rectangle 3"/>
          <p:cNvSpPr>
            <a:spLocks noGrp="1" noChangeArrowheads="1"/>
          </p:cNvSpPr>
          <p:nvPr>
            <p:ph type="body" idx="4294967295"/>
          </p:nvPr>
        </p:nvSpPr>
        <p:spPr>
          <a:xfrm>
            <a:off x="4887911" y="1768476"/>
            <a:ext cx="5192713" cy="1782761"/>
          </a:xfrm>
          <a:ln/>
        </p:spPr>
        <p:txBody>
          <a:bodyPr/>
          <a:lstStyle/>
          <a:p>
            <a:pPr marL="431800" indent="-323850">
              <a:buClr>
                <a:srgbClr val="FFFF00"/>
              </a:buClr>
              <a:buSzPct val="45000"/>
              <a:buFont typeface="Wingdings" charset="2"/>
              <a:buNone/>
              <a:tabLst>
                <a:tab pos="723900" algn="l"/>
                <a:tab pos="1447800" algn="l"/>
                <a:tab pos="2171700" algn="l"/>
                <a:tab pos="2895600" algn="l"/>
                <a:tab pos="3619500" algn="l"/>
                <a:tab pos="4343400" algn="l"/>
              </a:tabLst>
            </a:pPr>
            <a:r>
              <a:rPr lang="en-CA" dirty="0"/>
              <a:t>Chromosomal mutations – deleting or adding whole parts to a chromosome</a:t>
            </a:r>
          </a:p>
        </p:txBody>
      </p:sp>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2" y="1874837"/>
            <a:ext cx="4724400" cy="44409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4712" y="3170236"/>
            <a:ext cx="3124200" cy="42464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503238" y="346075"/>
            <a:ext cx="9070975" cy="1171575"/>
          </a:xfrm>
          <a:ln/>
        </p:spPr>
        <p:txBody>
          <a:bodyPr tIns="38808"/>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CA"/>
              <a:t>Causes of Mutations</a:t>
            </a:r>
          </a:p>
        </p:txBody>
      </p:sp>
      <p:sp>
        <p:nvSpPr>
          <p:cNvPr id="33794" name="Rectangle 2"/>
          <p:cNvSpPr>
            <a:spLocks noGrp="1" noChangeArrowheads="1"/>
          </p:cNvSpPr>
          <p:nvPr>
            <p:ph type="body" idx="4294967295"/>
          </p:nvPr>
        </p:nvSpPr>
        <p:spPr>
          <a:xfrm>
            <a:off x="503238" y="1768475"/>
            <a:ext cx="4425950" cy="4899025"/>
          </a:xfrm>
          <a:ln/>
        </p:spPr>
        <p:txBody>
          <a:bodyPr/>
          <a:lstStyle/>
          <a:p>
            <a:pPr marL="431800" indent="-323850">
              <a:buClr>
                <a:srgbClr val="FFFF00"/>
              </a:buClr>
              <a:buSzPct val="45000"/>
              <a:buFont typeface="Wingdings" charset="2"/>
              <a:buChar char=""/>
              <a:tabLst>
                <a:tab pos="723900" algn="l"/>
                <a:tab pos="1447800" algn="l"/>
                <a:tab pos="2171700" algn="l"/>
                <a:tab pos="2895600" algn="l"/>
                <a:tab pos="3619500" algn="l"/>
                <a:tab pos="4343400" algn="l"/>
              </a:tabLst>
            </a:pPr>
            <a:r>
              <a:rPr lang="en-CA"/>
              <a:t>Physical mutagens</a:t>
            </a:r>
          </a:p>
          <a:p>
            <a:pPr marL="1727200" lvl="1" indent="-573088">
              <a:buClr>
                <a:srgbClr val="FFFF00"/>
              </a:buClr>
              <a:buSzPct val="75000"/>
              <a:buFont typeface="Symbol" charset="2"/>
              <a:buChar char=""/>
              <a:tabLst>
                <a:tab pos="723900" algn="l"/>
                <a:tab pos="1447800" algn="l"/>
                <a:tab pos="2171700" algn="l"/>
                <a:tab pos="2895600" algn="l"/>
                <a:tab pos="3619500" algn="l"/>
                <a:tab pos="4343400" algn="l"/>
              </a:tabLst>
            </a:pPr>
            <a:r>
              <a:rPr lang="en-CA"/>
              <a:t>X-rays</a:t>
            </a:r>
          </a:p>
          <a:p>
            <a:pPr marL="1727200" lvl="1" indent="-573088">
              <a:buClr>
                <a:srgbClr val="FFFF00"/>
              </a:buClr>
              <a:buSzPct val="75000"/>
              <a:buFont typeface="Symbol" charset="2"/>
              <a:buChar char=""/>
              <a:tabLst>
                <a:tab pos="723900" algn="l"/>
                <a:tab pos="1447800" algn="l"/>
                <a:tab pos="2171700" algn="l"/>
                <a:tab pos="2895600" algn="l"/>
                <a:tab pos="3619500" algn="l"/>
                <a:tab pos="4343400" algn="l"/>
              </a:tabLst>
            </a:pPr>
            <a:r>
              <a:rPr lang="en-CA"/>
              <a:t>UV rays</a:t>
            </a:r>
          </a:p>
          <a:p>
            <a:pPr marL="1727200" lvl="1" indent="-573088">
              <a:buClr>
                <a:srgbClr val="FFFF00"/>
              </a:buClr>
              <a:buSzPct val="75000"/>
              <a:buFont typeface="Symbol" charset="2"/>
              <a:buChar char=""/>
              <a:tabLst>
                <a:tab pos="723900" algn="l"/>
                <a:tab pos="1447800" algn="l"/>
                <a:tab pos="2171700" algn="l"/>
                <a:tab pos="2895600" algn="l"/>
                <a:tab pos="3619500" algn="l"/>
                <a:tab pos="4343400" algn="l"/>
              </a:tabLst>
            </a:pPr>
            <a:r>
              <a:rPr lang="en-CA"/>
              <a:t>Gamma rays</a:t>
            </a:r>
          </a:p>
          <a:p>
            <a:pPr marL="1727200" lvl="1" indent="-573088">
              <a:buClr>
                <a:srgbClr val="FFFF00"/>
              </a:buClr>
              <a:buSzPct val="75000"/>
              <a:buFont typeface="Symbol" charset="2"/>
              <a:buNone/>
              <a:tabLst>
                <a:tab pos="723900" algn="l"/>
                <a:tab pos="1447800" algn="l"/>
                <a:tab pos="2171700" algn="l"/>
                <a:tab pos="2895600" algn="l"/>
                <a:tab pos="3619500" algn="l"/>
                <a:tab pos="4343400" algn="l"/>
              </a:tabLst>
            </a:pPr>
            <a:endParaRPr lang="en-CA"/>
          </a:p>
        </p:txBody>
      </p:sp>
      <p:sp>
        <p:nvSpPr>
          <p:cNvPr id="33795" name="Rectangle 3"/>
          <p:cNvSpPr>
            <a:spLocks noGrp="1" noChangeArrowheads="1"/>
          </p:cNvSpPr>
          <p:nvPr>
            <p:ph type="body" idx="4294967295"/>
          </p:nvPr>
        </p:nvSpPr>
        <p:spPr>
          <a:xfrm>
            <a:off x="5151438" y="1768475"/>
            <a:ext cx="4425950" cy="4899025"/>
          </a:xfrm>
          <a:ln/>
        </p:spPr>
        <p:txBody>
          <a:bodyPr/>
          <a:lstStyle/>
          <a:p>
            <a:pPr marL="431800" indent="-323850">
              <a:buClr>
                <a:srgbClr val="FFFF00"/>
              </a:buClr>
              <a:buSzPct val="45000"/>
              <a:buFont typeface="Wingdings" charset="2"/>
              <a:buNone/>
              <a:tabLst>
                <a:tab pos="723900" algn="l"/>
                <a:tab pos="1447800" algn="l"/>
                <a:tab pos="2171700" algn="l"/>
                <a:tab pos="2895600" algn="l"/>
                <a:tab pos="3619500" algn="l"/>
                <a:tab pos="4343400" algn="l"/>
              </a:tabLst>
            </a:pPr>
            <a:r>
              <a:rPr lang="en-CA"/>
              <a:t>Chemical mutagens</a:t>
            </a:r>
          </a:p>
          <a:p>
            <a:pPr marL="1727200" lvl="1" indent="-573088">
              <a:buClr>
                <a:srgbClr val="FFFF00"/>
              </a:buClr>
              <a:buSzPct val="75000"/>
              <a:buFont typeface="Symbol" charset="2"/>
              <a:buNone/>
              <a:tabLst>
                <a:tab pos="723900" algn="l"/>
                <a:tab pos="1447800" algn="l"/>
                <a:tab pos="2171700" algn="l"/>
                <a:tab pos="2895600" algn="l"/>
                <a:tab pos="3619500" algn="l"/>
                <a:tab pos="4343400" algn="l"/>
              </a:tabLst>
            </a:pPr>
            <a:r>
              <a:rPr lang="en-CA"/>
              <a:t>Carcinogens</a:t>
            </a:r>
          </a:p>
          <a:p>
            <a:pPr marL="1727200" lvl="1" indent="-573088">
              <a:buClr>
                <a:srgbClr val="FFFF00"/>
              </a:buClr>
              <a:buSzPct val="75000"/>
              <a:buFont typeface="Symbol" charset="2"/>
              <a:buNone/>
              <a:tabLst>
                <a:tab pos="723900" algn="l"/>
                <a:tab pos="1447800" algn="l"/>
                <a:tab pos="2171700" algn="l"/>
                <a:tab pos="2895600" algn="l"/>
                <a:tab pos="3619500" algn="l"/>
                <a:tab pos="4343400" algn="l"/>
              </a:tabLst>
            </a:pPr>
            <a:r>
              <a:rPr lang="en-CA"/>
              <a:t>Nitrates</a:t>
            </a:r>
          </a:p>
          <a:p>
            <a:pPr marL="1727200" lvl="1" indent="-573088">
              <a:buClr>
                <a:srgbClr val="FFFF00"/>
              </a:buClr>
              <a:buSzPct val="75000"/>
              <a:buFont typeface="Symbol" charset="2"/>
              <a:buNone/>
              <a:tabLst>
                <a:tab pos="723900" algn="l"/>
                <a:tab pos="1447800" algn="l"/>
                <a:tab pos="2171700" algn="l"/>
                <a:tab pos="2895600" algn="l"/>
                <a:tab pos="3619500" algn="l"/>
                <a:tab pos="4343400" algn="l"/>
              </a:tabLst>
            </a:pPr>
            <a:r>
              <a:rPr lang="en-CA"/>
              <a:t>gasoline</a:t>
            </a:r>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140200"/>
            <a:ext cx="3851275" cy="2519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8725" y="4140200"/>
            <a:ext cx="4502150" cy="2700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503238" y="301625"/>
            <a:ext cx="9070975" cy="1262063"/>
          </a:xfrm>
          <a:ln/>
        </p:spPr>
        <p:txBody>
          <a:bodyPr tIns="38808"/>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CA"/>
              <a:t>Results of Mutations</a:t>
            </a:r>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1439863"/>
            <a:ext cx="4762500" cy="4067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1439863"/>
            <a:ext cx="3576637" cy="3043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3" y="3910013"/>
            <a:ext cx="4833937" cy="3109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9450" y="2925763"/>
            <a:ext cx="3060700" cy="4094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7400" y="2160588"/>
            <a:ext cx="3333750" cy="3914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0" y="0"/>
            <a:ext cx="10080625" cy="506413"/>
          </a:xfrm>
          <a:prstGeom prst="rect">
            <a:avLst/>
          </a:prstGeom>
          <a:solidFill>
            <a:srgbClr val="FF9900"/>
          </a:solidFill>
          <a:ln w="25560">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9pPr>
          </a:lstStyle>
          <a:p>
            <a:pPr algn="ctr">
              <a:lnSpc>
                <a:spcPct val="100000"/>
              </a:lnSpc>
              <a:spcBef>
                <a:spcPts val="1500"/>
              </a:spcBef>
              <a:buClrTx/>
              <a:buFontTx/>
              <a:buNone/>
            </a:pPr>
            <a:r>
              <a:rPr lang="en-CA" sz="2400" b="1">
                <a:solidFill>
                  <a:srgbClr val="333399"/>
                </a:solidFill>
                <a:latin typeface="Copperplate Gothic Bold" pitchFamily="32" charset="0"/>
              </a:rPr>
              <a:t>Protein Synthesis</a:t>
            </a:r>
          </a:p>
        </p:txBody>
      </p:sp>
      <p:sp>
        <p:nvSpPr>
          <p:cNvPr id="35846" name="Text Box 6"/>
          <p:cNvSpPr txBox="1">
            <a:spLocks noChangeArrowheads="1"/>
          </p:cNvSpPr>
          <p:nvPr/>
        </p:nvSpPr>
        <p:spPr bwMode="auto">
          <a:xfrm>
            <a:off x="1309688" y="3702050"/>
            <a:ext cx="8016875"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847" name="Text Box 7"/>
          <p:cNvSpPr txBox="1">
            <a:spLocks noChangeArrowheads="1"/>
          </p:cNvSpPr>
          <p:nvPr/>
        </p:nvSpPr>
        <p:spPr bwMode="auto">
          <a:xfrm>
            <a:off x="1308100" y="604838"/>
            <a:ext cx="7540625" cy="1119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9pPr>
          </a:lstStyle>
          <a:p>
            <a:pPr algn="ctr">
              <a:lnSpc>
                <a:spcPct val="100000"/>
              </a:lnSpc>
              <a:spcBef>
                <a:spcPts val="1500"/>
              </a:spcBef>
              <a:buSzPct val="45000"/>
              <a:buFont typeface="Wingdings" charset="2"/>
              <a:buNone/>
            </a:pPr>
            <a:r>
              <a:rPr lang="en-CA" sz="2400" b="1"/>
              <a:t>Mutations lead to genetic diversity!</a:t>
            </a:r>
          </a:p>
          <a:p>
            <a:pPr>
              <a:lnSpc>
                <a:spcPct val="100000"/>
              </a:lnSpc>
              <a:spcBef>
                <a:spcPts val="1500"/>
              </a:spcBef>
              <a:buSzPct val="45000"/>
              <a:buFont typeface="Wingdings" charset="2"/>
              <a:buNone/>
            </a:pPr>
            <a:endParaRPr lang="en-CA" sz="2400" b="1"/>
          </a:p>
        </p:txBody>
      </p:sp>
      <p:pic>
        <p:nvPicPr>
          <p:cNvPr id="358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2" y="977850"/>
            <a:ext cx="3338513" cy="28144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2" y="3962297"/>
            <a:ext cx="2590800" cy="3452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50" name="Text Box 10"/>
          <p:cNvSpPr txBox="1">
            <a:spLocks noChangeArrowheads="1"/>
          </p:cNvSpPr>
          <p:nvPr/>
        </p:nvSpPr>
        <p:spPr bwMode="auto">
          <a:xfrm>
            <a:off x="3821112" y="1477963"/>
            <a:ext cx="6172200" cy="231050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9pPr>
          </a:lstStyle>
          <a:p>
            <a:pPr>
              <a:lnSpc>
                <a:spcPct val="100000"/>
              </a:lnSpc>
              <a:spcBef>
                <a:spcPts val="1250"/>
              </a:spcBef>
              <a:buSzPct val="45000"/>
              <a:buFont typeface="Wingdings" charset="2"/>
              <a:buNone/>
            </a:pPr>
            <a:r>
              <a:rPr lang="en-CA" sz="2400" b="1" dirty="0"/>
              <a:t>Viruses like HIV mutate very quickly. The mutations cause physical differences in the virus. This is why it is very hard to create antiviral medication…because the virus is always changing faster than the medication can be developed!</a:t>
            </a:r>
          </a:p>
        </p:txBody>
      </p:sp>
      <p:sp>
        <p:nvSpPr>
          <p:cNvPr id="35851" name="Text Box 11"/>
          <p:cNvSpPr txBox="1">
            <a:spLocks noChangeArrowheads="1"/>
          </p:cNvSpPr>
          <p:nvPr/>
        </p:nvSpPr>
        <p:spPr bwMode="auto">
          <a:xfrm>
            <a:off x="3059112" y="5058639"/>
            <a:ext cx="6858000" cy="1941173"/>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DejaVu Sans" charset="0"/>
                <a:cs typeface="DejaVu Sans" charset="0"/>
              </a:defRPr>
            </a:lvl9pPr>
          </a:lstStyle>
          <a:p>
            <a:pPr>
              <a:lnSpc>
                <a:spcPct val="100000"/>
              </a:lnSpc>
              <a:spcBef>
                <a:spcPts val="1250"/>
              </a:spcBef>
              <a:buSzPct val="45000"/>
              <a:buFont typeface="Wingdings" charset="2"/>
              <a:buNone/>
            </a:pPr>
            <a:r>
              <a:rPr lang="en-CA" sz="2400" b="1" dirty="0"/>
              <a:t>Several coffee plants have been developed in nature because of polyploidy – a mutation where the embryo has double the number of chromosomes it should! Rather than die, the embryo develops into a new species of plant!</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0" y="0"/>
            <a:ext cx="10080625" cy="506413"/>
          </a:xfrm>
          <a:prstGeom prst="rect">
            <a:avLst/>
          </a:prstGeom>
          <a:solidFill>
            <a:srgbClr val="FF9900"/>
          </a:solidFill>
          <a:ln w="25560">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DejaVu Sans" charset="0"/>
                <a:cs typeface="DejaVu Sans" charset="0"/>
              </a:defRPr>
            </a:lvl9pPr>
          </a:lstStyle>
          <a:p>
            <a:pPr algn="ctr">
              <a:lnSpc>
                <a:spcPct val="100000"/>
              </a:lnSpc>
              <a:spcBef>
                <a:spcPts val="1500"/>
              </a:spcBef>
              <a:buClrTx/>
              <a:buFontTx/>
              <a:buNone/>
            </a:pPr>
            <a:r>
              <a:rPr lang="en-CA" sz="2400" b="1">
                <a:solidFill>
                  <a:srgbClr val="333399"/>
                </a:solidFill>
                <a:latin typeface="Copperplate Gothic Bold" pitchFamily="32" charset="0"/>
              </a:rPr>
              <a:t>Protein Synthesis</a:t>
            </a:r>
          </a:p>
        </p:txBody>
      </p:sp>
      <p:sp>
        <p:nvSpPr>
          <p:cNvPr id="36870" name="Text Box 6"/>
          <p:cNvSpPr txBox="1">
            <a:spLocks noChangeArrowheads="1"/>
          </p:cNvSpPr>
          <p:nvPr/>
        </p:nvSpPr>
        <p:spPr bwMode="auto">
          <a:xfrm>
            <a:off x="1309688" y="3702050"/>
            <a:ext cx="8016875"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871" name="Text Box 7"/>
          <p:cNvSpPr txBox="1">
            <a:spLocks noChangeArrowheads="1"/>
          </p:cNvSpPr>
          <p:nvPr/>
        </p:nvSpPr>
        <p:spPr bwMode="auto">
          <a:xfrm>
            <a:off x="1387475" y="684213"/>
            <a:ext cx="7540625"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DejaVu Sans" charset="0"/>
                <a:cs typeface="DejaVu Sans" charset="0"/>
              </a:defRPr>
            </a:lvl9pPr>
          </a:lstStyle>
          <a:p>
            <a:pPr algn="ctr">
              <a:lnSpc>
                <a:spcPct val="100000"/>
              </a:lnSpc>
              <a:spcBef>
                <a:spcPts val="1500"/>
              </a:spcBef>
              <a:buSzPct val="45000"/>
              <a:buFont typeface="Wingdings" charset="2"/>
              <a:buNone/>
            </a:pPr>
            <a:r>
              <a:rPr lang="en-CA" sz="2400" b="1"/>
              <a:t>Random mutations lead to genetic diversity!</a:t>
            </a:r>
          </a:p>
        </p:txBody>
      </p:sp>
      <p:pic>
        <p:nvPicPr>
          <p:cNvPr id="368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688" y="1477963"/>
            <a:ext cx="819150" cy="1155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4063" y="1477963"/>
            <a:ext cx="1270000" cy="1271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313" y="3065463"/>
            <a:ext cx="819150" cy="1154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0313" y="3065463"/>
            <a:ext cx="819150" cy="1154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9688" y="3065463"/>
            <a:ext cx="819150" cy="1154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9975" y="2984500"/>
            <a:ext cx="1270000" cy="127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4975" y="4494213"/>
            <a:ext cx="1271588" cy="1271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2813" y="4573588"/>
            <a:ext cx="819150" cy="1154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8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0313" y="6081713"/>
            <a:ext cx="1271587" cy="127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81"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3725" y="4335463"/>
            <a:ext cx="1270000" cy="1271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8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1563" y="5922963"/>
            <a:ext cx="1271587" cy="127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83"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225" y="4414838"/>
            <a:ext cx="819150" cy="1154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84" name="Text Box 20"/>
          <p:cNvSpPr txBox="1">
            <a:spLocks noChangeArrowheads="1"/>
          </p:cNvSpPr>
          <p:nvPr/>
        </p:nvSpPr>
        <p:spPr bwMode="auto">
          <a:xfrm>
            <a:off x="6865938" y="2192338"/>
            <a:ext cx="633412" cy="40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885" name="Text Box 21"/>
          <p:cNvSpPr txBox="1">
            <a:spLocks noChangeArrowheads="1"/>
          </p:cNvSpPr>
          <p:nvPr/>
        </p:nvSpPr>
        <p:spPr bwMode="auto">
          <a:xfrm>
            <a:off x="5991225" y="1795463"/>
            <a:ext cx="3571875" cy="439737"/>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 pos="2895600" algn="l"/>
              </a:tabLst>
              <a:defRPr>
                <a:solidFill>
                  <a:srgbClr val="000000"/>
                </a:solidFill>
                <a:latin typeface="Arial" charset="0"/>
                <a:ea typeface="DejaVu Sans" charset="0"/>
                <a:cs typeface="DejaVu Sans" charset="0"/>
              </a:defRPr>
            </a:lvl1pPr>
            <a:lvl2pPr>
              <a:tabLst>
                <a:tab pos="723900" algn="l"/>
                <a:tab pos="1447800" algn="l"/>
                <a:tab pos="2171700" algn="l"/>
                <a:tab pos="2895600" algn="l"/>
              </a:tabLst>
              <a:defRPr>
                <a:solidFill>
                  <a:srgbClr val="000000"/>
                </a:solidFill>
                <a:latin typeface="Arial" charset="0"/>
                <a:ea typeface="DejaVu Sans" charset="0"/>
                <a:cs typeface="DejaVu Sans" charset="0"/>
              </a:defRPr>
            </a:lvl2pPr>
            <a:lvl3pPr>
              <a:tabLst>
                <a:tab pos="723900" algn="l"/>
                <a:tab pos="1447800" algn="l"/>
                <a:tab pos="2171700" algn="l"/>
                <a:tab pos="2895600" algn="l"/>
              </a:tabLst>
              <a:defRPr>
                <a:solidFill>
                  <a:srgbClr val="000000"/>
                </a:solidFill>
                <a:latin typeface="Arial" charset="0"/>
                <a:ea typeface="DejaVu Sans" charset="0"/>
                <a:cs typeface="DejaVu Sans" charset="0"/>
              </a:defRPr>
            </a:lvl3pPr>
            <a:lvl4pPr>
              <a:tabLst>
                <a:tab pos="723900" algn="l"/>
                <a:tab pos="1447800" algn="l"/>
                <a:tab pos="2171700" algn="l"/>
                <a:tab pos="2895600" algn="l"/>
              </a:tabLst>
              <a:defRPr>
                <a:solidFill>
                  <a:srgbClr val="000000"/>
                </a:solidFill>
                <a:latin typeface="Arial" charset="0"/>
                <a:ea typeface="DejaVu Sans" charset="0"/>
                <a:cs typeface="DejaVu Sans" charset="0"/>
              </a:defRPr>
            </a:lvl4pPr>
            <a:lvl5pPr>
              <a:tabLst>
                <a:tab pos="723900" algn="l"/>
                <a:tab pos="1447800" algn="l"/>
                <a:tab pos="2171700" algn="l"/>
                <a:tab pos="28956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DejaVu Sans" charset="0"/>
                <a:cs typeface="DejaVu Sans" charset="0"/>
              </a:defRPr>
            </a:lvl9pPr>
          </a:lstStyle>
          <a:p>
            <a:pPr>
              <a:lnSpc>
                <a:spcPct val="100000"/>
              </a:lnSpc>
              <a:spcBef>
                <a:spcPts val="1250"/>
              </a:spcBef>
              <a:buSzPct val="45000"/>
              <a:buFont typeface="Wingdings" charset="2"/>
              <a:buNone/>
            </a:pPr>
            <a:r>
              <a:rPr lang="en-CA" sz="2000" b="1"/>
              <a:t>Random mutation Here!</a:t>
            </a:r>
          </a:p>
        </p:txBody>
      </p:sp>
      <p:sp>
        <p:nvSpPr>
          <p:cNvPr id="36886" name="Line 22"/>
          <p:cNvSpPr>
            <a:spLocks noChangeShapeType="1"/>
          </p:cNvSpPr>
          <p:nvPr/>
        </p:nvSpPr>
        <p:spPr bwMode="auto">
          <a:xfrm flipH="1">
            <a:off x="5911850" y="2351088"/>
            <a:ext cx="557213" cy="1030287"/>
          </a:xfrm>
          <a:prstGeom prst="line">
            <a:avLst/>
          </a:prstGeom>
          <a:noFill/>
          <a:ln w="3492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87" name="Text Box 23"/>
          <p:cNvSpPr txBox="1">
            <a:spLocks noChangeArrowheads="1"/>
          </p:cNvSpPr>
          <p:nvPr/>
        </p:nvSpPr>
        <p:spPr bwMode="auto">
          <a:xfrm>
            <a:off x="7102475" y="2668588"/>
            <a:ext cx="2700338" cy="950912"/>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Lst>
              <a:defRPr>
                <a:solidFill>
                  <a:srgbClr val="000000"/>
                </a:solidFill>
                <a:latin typeface="Arial" charset="0"/>
                <a:ea typeface="DejaVu Sans" charset="0"/>
                <a:cs typeface="DejaVu Sans" charset="0"/>
              </a:defRPr>
            </a:lvl1pPr>
            <a:lvl2pPr>
              <a:tabLst>
                <a:tab pos="723900" algn="l"/>
                <a:tab pos="1447800" algn="l"/>
                <a:tab pos="2171700" algn="l"/>
              </a:tabLst>
              <a:defRPr>
                <a:solidFill>
                  <a:srgbClr val="000000"/>
                </a:solidFill>
                <a:latin typeface="Arial" charset="0"/>
                <a:ea typeface="DejaVu Sans" charset="0"/>
                <a:cs typeface="DejaVu Sans" charset="0"/>
              </a:defRPr>
            </a:lvl2pPr>
            <a:lvl3pPr>
              <a:tabLst>
                <a:tab pos="723900" algn="l"/>
                <a:tab pos="1447800" algn="l"/>
                <a:tab pos="2171700" algn="l"/>
              </a:tabLst>
              <a:defRPr>
                <a:solidFill>
                  <a:srgbClr val="000000"/>
                </a:solidFill>
                <a:latin typeface="Arial" charset="0"/>
                <a:ea typeface="DejaVu Sans" charset="0"/>
                <a:cs typeface="DejaVu Sans" charset="0"/>
              </a:defRPr>
            </a:lvl3pPr>
            <a:lvl4pPr>
              <a:tabLst>
                <a:tab pos="723900" algn="l"/>
                <a:tab pos="1447800" algn="l"/>
                <a:tab pos="2171700" algn="l"/>
              </a:tabLst>
              <a:defRPr>
                <a:solidFill>
                  <a:srgbClr val="000000"/>
                </a:solidFill>
                <a:latin typeface="Arial" charset="0"/>
                <a:ea typeface="DejaVu Sans" charset="0"/>
                <a:cs typeface="DejaVu Sans" charset="0"/>
              </a:defRPr>
            </a:lvl4pPr>
            <a:lvl5pPr>
              <a:tabLst>
                <a:tab pos="723900" algn="l"/>
                <a:tab pos="1447800" algn="l"/>
                <a:tab pos="2171700"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DejaVu Sans" charset="0"/>
                <a:cs typeface="DejaVu Sans" charset="0"/>
              </a:defRPr>
            </a:lvl9pPr>
          </a:lstStyle>
          <a:p>
            <a:pPr>
              <a:lnSpc>
                <a:spcPct val="100000"/>
              </a:lnSpc>
              <a:spcBef>
                <a:spcPts val="1250"/>
              </a:spcBef>
              <a:buSzPct val="45000"/>
              <a:buFont typeface="Wingdings" charset="2"/>
              <a:buNone/>
            </a:pPr>
            <a:r>
              <a:rPr lang="en-CA" sz="2000" b="1"/>
              <a:t>Who else will have </a:t>
            </a:r>
          </a:p>
          <a:p>
            <a:pPr>
              <a:lnSpc>
                <a:spcPct val="100000"/>
              </a:lnSpc>
              <a:spcBef>
                <a:spcPts val="1250"/>
              </a:spcBef>
              <a:buSzPct val="45000"/>
              <a:buFont typeface="Wingdings" charset="2"/>
              <a:buNone/>
            </a:pPr>
            <a:r>
              <a:rPr lang="en-CA" sz="2000" b="1"/>
              <a:t>the mutation?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Arial Unicode MS"/>
      </a:majorFont>
      <a:minorFont>
        <a:latin typeface="Times New Roman"/>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Arial Unicode MS"/>
      </a:majorFont>
      <a:minorFont>
        <a:latin typeface="Times New Roman"/>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Arial Unicode MS"/>
      </a:majorFont>
      <a:minorFont>
        <a:latin typeface="Times New Roman"/>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Times New Roman"/>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Arial Unicode MS"/>
      </a:majorFont>
      <a:minorFont>
        <a:latin typeface="Times New Roman"/>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Arial Unicode MS"/>
      </a:majorFont>
      <a:minorFont>
        <a:latin typeface="Times New Roman"/>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214</TotalTime>
  <Words>574</Words>
  <Application>Microsoft Office PowerPoint</Application>
  <PresentationFormat>Custom</PresentationFormat>
  <Paragraphs>82</Paragraphs>
  <Slides>14</Slides>
  <Notes>14</Notes>
  <HiddenSlides>0</HiddenSlides>
  <MMClips>0</MMClips>
  <ScaleCrop>false</ScaleCrop>
  <HeadingPairs>
    <vt:vector size="4" baseType="variant">
      <vt:variant>
        <vt:lpstr>Theme</vt:lpstr>
      </vt:variant>
      <vt:variant>
        <vt:i4>26</vt:i4>
      </vt:variant>
      <vt:variant>
        <vt:lpstr>Slide Titles</vt:lpstr>
      </vt:variant>
      <vt:variant>
        <vt:i4>14</vt:i4>
      </vt:variant>
    </vt:vector>
  </HeadingPairs>
  <TitlesOfParts>
    <vt:vector size="40" baseType="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Mutations &amp; Genetic  Recombination</vt:lpstr>
      <vt:lpstr>What is a mutation?</vt:lpstr>
      <vt:lpstr>Types of mutations</vt:lpstr>
      <vt:lpstr>Types of mutations</vt:lpstr>
      <vt:lpstr>PowerPoint Presentation</vt:lpstr>
      <vt:lpstr>Causes of Mutations</vt:lpstr>
      <vt:lpstr>Results of Mutations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Mutations &amp; Genetic Recombination</dc:title>
  <dc:creator>Daniel Standring</dc:creator>
  <cp:lastModifiedBy>Windows User</cp:lastModifiedBy>
  <cp:revision>10</cp:revision>
  <cp:lastPrinted>1601-01-01T00:00:00Z</cp:lastPrinted>
  <dcterms:created xsi:type="dcterms:W3CDTF">2010-05-10T03:58:50Z</dcterms:created>
  <dcterms:modified xsi:type="dcterms:W3CDTF">2015-05-04T16:30:15Z</dcterms:modified>
</cp:coreProperties>
</file>