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2"/>
  </p:handoutMasterIdLst>
  <p:sldIdLst>
    <p:sldId id="256" r:id="rId2"/>
    <p:sldId id="257" r:id="rId3"/>
    <p:sldId id="258" r:id="rId4"/>
    <p:sldId id="267" r:id="rId5"/>
    <p:sldId id="259" r:id="rId6"/>
    <p:sldId id="260" r:id="rId7"/>
    <p:sldId id="261" r:id="rId8"/>
    <p:sldId id="262" r:id="rId9"/>
    <p:sldId id="263" r:id="rId10"/>
    <p:sldId id="264" r:id="rId11"/>
    <p:sldId id="266" r:id="rId12"/>
    <p:sldId id="265" r:id="rId13"/>
    <p:sldId id="269" r:id="rId14"/>
    <p:sldId id="270" r:id="rId15"/>
    <p:sldId id="271" r:id="rId16"/>
    <p:sldId id="272" r:id="rId17"/>
    <p:sldId id="273" r:id="rId18"/>
    <p:sldId id="274" r:id="rId19"/>
    <p:sldId id="275" r:id="rId20"/>
    <p:sldId id="276" r:id="rId21"/>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1968" cy="465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t" anchorCtr="0" compatLnSpc="1">
            <a:prstTxWarp prst="textNoShape">
              <a:avLst/>
            </a:prstTxWarp>
          </a:bodyPr>
          <a:lstStyle>
            <a:lvl1pPr eaLnBrk="1" hangingPunct="1">
              <a:defRPr sz="1200">
                <a:latin typeface="Arial" panose="020B0604020202020204" pitchFamily="34" charset="0"/>
              </a:defRPr>
            </a:lvl1pPr>
          </a:lstStyle>
          <a:p>
            <a:endParaRPr lang="en-US"/>
          </a:p>
        </p:txBody>
      </p:sp>
      <p:sp>
        <p:nvSpPr>
          <p:cNvPr id="16387" name="Rectangle 3"/>
          <p:cNvSpPr>
            <a:spLocks noGrp="1" noChangeArrowheads="1"/>
          </p:cNvSpPr>
          <p:nvPr>
            <p:ph type="dt" sz="quarter" idx="1"/>
          </p:nvPr>
        </p:nvSpPr>
        <p:spPr bwMode="auto">
          <a:xfrm>
            <a:off x="3976333" y="0"/>
            <a:ext cx="3041968" cy="465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p>
        </p:txBody>
      </p:sp>
      <p:sp>
        <p:nvSpPr>
          <p:cNvPr id="16388" name="Rectangle 4"/>
          <p:cNvSpPr>
            <a:spLocks noGrp="1" noChangeArrowheads="1"/>
          </p:cNvSpPr>
          <p:nvPr>
            <p:ph type="ftr" sz="quarter" idx="2"/>
          </p:nvPr>
        </p:nvSpPr>
        <p:spPr bwMode="auto">
          <a:xfrm>
            <a:off x="0" y="8839262"/>
            <a:ext cx="3041968" cy="465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b" anchorCtr="0" compatLnSpc="1">
            <a:prstTxWarp prst="textNoShape">
              <a:avLst/>
            </a:prstTxWarp>
          </a:bodyPr>
          <a:lstStyle>
            <a:lvl1pPr eaLnBrk="1" hangingPunct="1">
              <a:defRPr sz="1200">
                <a:latin typeface="Arial" panose="020B0604020202020204" pitchFamily="34" charset="0"/>
              </a:defRPr>
            </a:lvl1pPr>
          </a:lstStyle>
          <a:p>
            <a:endParaRPr lang="en-US"/>
          </a:p>
        </p:txBody>
      </p:sp>
      <p:sp>
        <p:nvSpPr>
          <p:cNvPr id="16389" name="Rectangle 5"/>
          <p:cNvSpPr>
            <a:spLocks noGrp="1" noChangeArrowheads="1"/>
          </p:cNvSpPr>
          <p:nvPr>
            <p:ph type="sldNum" sz="quarter" idx="3"/>
          </p:nvPr>
        </p:nvSpPr>
        <p:spPr bwMode="auto">
          <a:xfrm>
            <a:off x="3976333" y="8839262"/>
            <a:ext cx="3041968" cy="465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7" tIns="46538" rIns="93077" bIns="46538" numCol="1" anchor="b" anchorCtr="0" compatLnSpc="1">
            <a:prstTxWarp prst="textNoShape">
              <a:avLst/>
            </a:prstTxWarp>
          </a:bodyPr>
          <a:lstStyle>
            <a:lvl1pPr algn="r" eaLnBrk="1" hangingPunct="1">
              <a:defRPr sz="1200">
                <a:latin typeface="Arial" panose="020B0604020202020204" pitchFamily="34" charset="0"/>
              </a:defRPr>
            </a:lvl1pPr>
          </a:lstStyle>
          <a:p>
            <a:fld id="{3FA2D5E6-C411-4F3F-A1E6-575835A463D4}" type="slidenum">
              <a:rPr lang="en-US"/>
              <a:pPr/>
              <a:t>‹#›</a:t>
            </a:fld>
            <a:endParaRPr lang="en-US"/>
          </a:p>
        </p:txBody>
      </p:sp>
    </p:spTree>
    <p:extLst>
      <p:ext uri="{BB962C8B-B14F-4D97-AF65-F5344CB8AC3E}">
        <p14:creationId xmlns:p14="http://schemas.microsoft.com/office/powerpoint/2010/main" val="3354071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633413" y="798513"/>
            <a:ext cx="7542213" cy="6029325"/>
            <a:chOff x="-384" y="480"/>
            <a:chExt cx="4751" cy="3798"/>
          </a:xfrm>
        </p:grpSpPr>
        <p:grpSp>
          <p:nvGrpSpPr>
            <p:cNvPr id="5123" name="Group 3"/>
            <p:cNvGrpSpPr>
              <a:grpSpLocks/>
            </p:cNvGrpSpPr>
            <p:nvPr/>
          </p:nvGrpSpPr>
          <p:grpSpPr bwMode="auto">
            <a:xfrm>
              <a:off x="-384" y="480"/>
              <a:ext cx="4751" cy="3798"/>
              <a:chOff x="0" y="522"/>
              <a:chExt cx="4751" cy="3798"/>
            </a:xfrm>
          </p:grpSpPr>
          <p:grpSp>
            <p:nvGrpSpPr>
              <p:cNvPr id="5124" name="Group 4"/>
              <p:cNvGrpSpPr>
                <a:grpSpLocks/>
              </p:cNvGrpSpPr>
              <p:nvPr userDrawn="1"/>
            </p:nvGrpSpPr>
            <p:grpSpPr bwMode="auto">
              <a:xfrm>
                <a:off x="0" y="522"/>
                <a:ext cx="4751" cy="3794"/>
                <a:chOff x="0" y="522"/>
                <a:chExt cx="4751" cy="3794"/>
              </a:xfrm>
            </p:grpSpPr>
            <p:sp>
              <p:nvSpPr>
                <p:cNvPr id="5125" name="Freeform 5"/>
                <p:cNvSpPr>
                  <a:spLocks/>
                </p:cNvSpPr>
                <p:nvPr userDrawn="1"/>
              </p:nvSpPr>
              <p:spPr bwMode="hidden">
                <a:xfrm>
                  <a:off x="628" y="1241"/>
                  <a:ext cx="3281" cy="3075"/>
                </a:xfrm>
                <a:custGeom>
                  <a:avLst/>
                  <a:gdLst>
                    <a:gd name="T0" fmla="*/ 502 w 3271"/>
                    <a:gd name="T1" fmla="*/ 1990 h 3075"/>
                    <a:gd name="T2" fmla="*/ 186 w 3271"/>
                    <a:gd name="T3" fmla="*/ 1474 h 3075"/>
                    <a:gd name="T4" fmla="*/ 66 w 3271"/>
                    <a:gd name="T5" fmla="*/ 1169 h 3075"/>
                    <a:gd name="T6" fmla="*/ 12 w 3271"/>
                    <a:gd name="T7" fmla="*/ 875 h 3075"/>
                    <a:gd name="T8" fmla="*/ 18 w 3271"/>
                    <a:gd name="T9" fmla="*/ 611 h 3075"/>
                    <a:gd name="T10" fmla="*/ 84 w 3271"/>
                    <a:gd name="T11" fmla="*/ 389 h 3075"/>
                    <a:gd name="T12" fmla="*/ 209 w 3271"/>
                    <a:gd name="T13" fmla="*/ 216 h 3075"/>
                    <a:gd name="T14" fmla="*/ 508 w 3271"/>
                    <a:gd name="T15" fmla="*/ 42 h 3075"/>
                    <a:gd name="T16" fmla="*/ 891 w 3271"/>
                    <a:gd name="T17" fmla="*/ 6 h 3075"/>
                    <a:gd name="T18" fmla="*/ 1334 w 3271"/>
                    <a:gd name="T19" fmla="*/ 102 h 3075"/>
                    <a:gd name="T20" fmla="*/ 1806 w 3271"/>
                    <a:gd name="T21" fmla="*/ 324 h 3075"/>
                    <a:gd name="T22" fmla="*/ 2272 w 3271"/>
                    <a:gd name="T23" fmla="*/ 659 h 3075"/>
                    <a:gd name="T24" fmla="*/ 2769 w 3271"/>
                    <a:gd name="T25" fmla="*/ 1187 h 3075"/>
                    <a:gd name="T26" fmla="*/ 3085 w 3271"/>
                    <a:gd name="T27" fmla="*/ 1702 h 3075"/>
                    <a:gd name="T28" fmla="*/ 3205 w 3271"/>
                    <a:gd name="T29" fmla="*/ 2008 h 3075"/>
                    <a:gd name="T30" fmla="*/ 3259 w 3271"/>
                    <a:gd name="T31" fmla="*/ 2302 h 3075"/>
                    <a:gd name="T32" fmla="*/ 3253 w 3271"/>
                    <a:gd name="T33" fmla="*/ 2565 h 3075"/>
                    <a:gd name="T34" fmla="*/ 3187 w 3271"/>
                    <a:gd name="T35" fmla="*/ 2781 h 3075"/>
                    <a:gd name="T36" fmla="*/ 3068 w 3271"/>
                    <a:gd name="T37" fmla="*/ 2961 h 3075"/>
                    <a:gd name="T38" fmla="*/ 2918 w 3271"/>
                    <a:gd name="T39" fmla="*/ 3075 h 3075"/>
                    <a:gd name="T40" fmla="*/ 3068 w 3271"/>
                    <a:gd name="T41" fmla="*/ 2967 h 3075"/>
                    <a:gd name="T42" fmla="*/ 3193 w 3271"/>
                    <a:gd name="T43" fmla="*/ 2787 h 3075"/>
                    <a:gd name="T44" fmla="*/ 3259 w 3271"/>
                    <a:gd name="T45" fmla="*/ 2565 h 3075"/>
                    <a:gd name="T46" fmla="*/ 3265 w 3271"/>
                    <a:gd name="T47" fmla="*/ 2302 h 3075"/>
                    <a:gd name="T48" fmla="*/ 3211 w 3271"/>
                    <a:gd name="T49" fmla="*/ 2008 h 3075"/>
                    <a:gd name="T50" fmla="*/ 3091 w 3271"/>
                    <a:gd name="T51" fmla="*/ 1702 h 3075"/>
                    <a:gd name="T52" fmla="*/ 2775 w 3271"/>
                    <a:gd name="T53" fmla="*/ 1181 h 3075"/>
                    <a:gd name="T54" fmla="*/ 2278 w 3271"/>
                    <a:gd name="T55" fmla="*/ 653 h 3075"/>
                    <a:gd name="T56" fmla="*/ 1806 w 3271"/>
                    <a:gd name="T57" fmla="*/ 318 h 3075"/>
                    <a:gd name="T58" fmla="*/ 1334 w 3271"/>
                    <a:gd name="T59" fmla="*/ 96 h 3075"/>
                    <a:gd name="T60" fmla="*/ 891 w 3271"/>
                    <a:gd name="T61" fmla="*/ 0 h 3075"/>
                    <a:gd name="T62" fmla="*/ 502 w 3271"/>
                    <a:gd name="T63" fmla="*/ 36 h 3075"/>
                    <a:gd name="T64" fmla="*/ 204 w 3271"/>
                    <a:gd name="T65" fmla="*/ 210 h 3075"/>
                    <a:gd name="T66" fmla="*/ 78 w 3271"/>
                    <a:gd name="T67" fmla="*/ 389 h 3075"/>
                    <a:gd name="T68" fmla="*/ 12 w 3271"/>
                    <a:gd name="T69" fmla="*/ 611 h 3075"/>
                    <a:gd name="T70" fmla="*/ 6 w 3271"/>
                    <a:gd name="T71" fmla="*/ 875 h 3075"/>
                    <a:gd name="T72" fmla="*/ 60 w 3271"/>
                    <a:gd name="T73" fmla="*/ 1169 h 3075"/>
                    <a:gd name="T74" fmla="*/ 180 w 3271"/>
                    <a:gd name="T75" fmla="*/ 1474 h 3075"/>
                    <a:gd name="T76" fmla="*/ 353 w 3271"/>
                    <a:gd name="T77" fmla="*/ 1786 h 3075"/>
                    <a:gd name="T78" fmla="*/ 849 w 3271"/>
                    <a:gd name="T79" fmla="*/ 2380 h 3075"/>
                    <a:gd name="T80" fmla="*/ 1244 w 3271"/>
                    <a:gd name="T81" fmla="*/ 2709 h 3075"/>
                    <a:gd name="T82" fmla="*/ 1656 w 3271"/>
                    <a:gd name="T83" fmla="*/ 2961 h 3075"/>
                    <a:gd name="T84" fmla="*/ 1937 w 3271"/>
                    <a:gd name="T85" fmla="*/ 3075 h 3075"/>
                    <a:gd name="T86" fmla="*/ 1525 w 3271"/>
                    <a:gd name="T87" fmla="*/ 2889 h 3075"/>
                    <a:gd name="T88" fmla="*/ 1118 w 3271"/>
                    <a:gd name="T89" fmla="*/ 2607 h 3075"/>
                    <a:gd name="T90" fmla="*/ 849 w 3271"/>
                    <a:gd name="T91" fmla="*/ 2380 h 3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26" name="Group 6"/>
                <p:cNvGrpSpPr>
                  <a:grpSpLocks/>
                </p:cNvGrpSpPr>
                <p:nvPr userDrawn="1"/>
              </p:nvGrpSpPr>
              <p:grpSpPr bwMode="auto">
                <a:xfrm>
                  <a:off x="0" y="522"/>
                  <a:ext cx="4751" cy="3794"/>
                  <a:chOff x="0" y="522"/>
                  <a:chExt cx="4751" cy="3794"/>
                </a:xfrm>
              </p:grpSpPr>
              <p:sp>
                <p:nvSpPr>
                  <p:cNvPr id="5127" name="Freeform 7"/>
                  <p:cNvSpPr>
                    <a:spLocks/>
                  </p:cNvSpPr>
                  <p:nvPr userDrawn="1"/>
                </p:nvSpPr>
                <p:spPr bwMode="hidden">
                  <a:xfrm>
                    <a:off x="400" y="815"/>
                    <a:ext cx="3964" cy="3501"/>
                  </a:xfrm>
                  <a:custGeom>
                    <a:avLst/>
                    <a:gdLst>
                      <a:gd name="T0" fmla="*/ 3946 w 3952"/>
                      <a:gd name="T1" fmla="*/ 2860 h 3501"/>
                      <a:gd name="T2" fmla="*/ 3910 w 3952"/>
                      <a:gd name="T3" fmla="*/ 2614 h 3501"/>
                      <a:gd name="T4" fmla="*/ 3839 w 3952"/>
                      <a:gd name="T5" fmla="*/ 2368 h 3501"/>
                      <a:gd name="T6" fmla="*/ 3731 w 3952"/>
                      <a:gd name="T7" fmla="*/ 2110 h 3501"/>
                      <a:gd name="T8" fmla="*/ 3593 w 3952"/>
                      <a:gd name="T9" fmla="*/ 1853 h 3501"/>
                      <a:gd name="T10" fmla="*/ 3432 w 3952"/>
                      <a:gd name="T11" fmla="*/ 1595 h 3501"/>
                      <a:gd name="T12" fmla="*/ 3241 w 3952"/>
                      <a:gd name="T13" fmla="*/ 1343 h 3501"/>
                      <a:gd name="T14" fmla="*/ 3025 w 3952"/>
                      <a:gd name="T15" fmla="*/ 1103 h 3501"/>
                      <a:gd name="T16" fmla="*/ 2721 w 3952"/>
                      <a:gd name="T17" fmla="*/ 815 h 3501"/>
                      <a:gd name="T18" fmla="*/ 2332 w 3952"/>
                      <a:gd name="T19" fmla="*/ 522 h 3501"/>
                      <a:gd name="T20" fmla="*/ 1943 w 3952"/>
                      <a:gd name="T21" fmla="*/ 288 h 3501"/>
                      <a:gd name="T22" fmla="*/ 1555 w 3952"/>
                      <a:gd name="T23" fmla="*/ 126 h 3501"/>
                      <a:gd name="T24" fmla="*/ 1184 w 3952"/>
                      <a:gd name="T25" fmla="*/ 24 h 3501"/>
                      <a:gd name="T26" fmla="*/ 837 w 3952"/>
                      <a:gd name="T27" fmla="*/ 0 h 3501"/>
                      <a:gd name="T28" fmla="*/ 526 w 3952"/>
                      <a:gd name="T29" fmla="*/ 48 h 3501"/>
                      <a:gd name="T30" fmla="*/ 263 w 3952"/>
                      <a:gd name="T31" fmla="*/ 174 h 3501"/>
                      <a:gd name="T32" fmla="*/ 114 w 3952"/>
                      <a:gd name="T33" fmla="*/ 312 h 3501"/>
                      <a:gd name="T34" fmla="*/ 0 w 3952"/>
                      <a:gd name="T35" fmla="*/ 486 h 3501"/>
                      <a:gd name="T36" fmla="*/ 72 w 3952"/>
                      <a:gd name="T37" fmla="*/ 372 h 3501"/>
                      <a:gd name="T38" fmla="*/ 269 w 3952"/>
                      <a:gd name="T39" fmla="*/ 174 h 3501"/>
                      <a:gd name="T40" fmla="*/ 526 w 3952"/>
                      <a:gd name="T41" fmla="*/ 48 h 3501"/>
                      <a:gd name="T42" fmla="*/ 837 w 3952"/>
                      <a:gd name="T43" fmla="*/ 6 h 3501"/>
                      <a:gd name="T44" fmla="*/ 1184 w 3952"/>
                      <a:gd name="T45" fmla="*/ 30 h 3501"/>
                      <a:gd name="T46" fmla="*/ 1555 w 3952"/>
                      <a:gd name="T47" fmla="*/ 132 h 3501"/>
                      <a:gd name="T48" fmla="*/ 1943 w 3952"/>
                      <a:gd name="T49" fmla="*/ 294 h 3501"/>
                      <a:gd name="T50" fmla="*/ 2332 w 3952"/>
                      <a:gd name="T51" fmla="*/ 528 h 3501"/>
                      <a:gd name="T52" fmla="*/ 2715 w 3952"/>
                      <a:gd name="T53" fmla="*/ 821 h 3501"/>
                      <a:gd name="T54" fmla="*/ 3127 w 3952"/>
                      <a:gd name="T55" fmla="*/ 1223 h 3501"/>
                      <a:gd name="T56" fmla="*/ 3336 w 3952"/>
                      <a:gd name="T57" fmla="*/ 1469 h 3501"/>
                      <a:gd name="T58" fmla="*/ 3510 w 3952"/>
                      <a:gd name="T59" fmla="*/ 1727 h 3501"/>
                      <a:gd name="T60" fmla="*/ 3665 w 3952"/>
                      <a:gd name="T61" fmla="*/ 1984 h 3501"/>
                      <a:gd name="T62" fmla="*/ 3785 w 3952"/>
                      <a:gd name="T63" fmla="*/ 2236 h 3501"/>
                      <a:gd name="T64" fmla="*/ 3875 w 3952"/>
                      <a:gd name="T65" fmla="*/ 2494 h 3501"/>
                      <a:gd name="T66" fmla="*/ 3934 w 3952"/>
                      <a:gd name="T67" fmla="*/ 2740 h 3501"/>
                      <a:gd name="T68" fmla="*/ 3952 w 3952"/>
                      <a:gd name="T69" fmla="*/ 2973 h 3501"/>
                      <a:gd name="T70" fmla="*/ 3922 w 3952"/>
                      <a:gd name="T71" fmla="*/ 3255 h 3501"/>
                      <a:gd name="T72" fmla="*/ 3833 w 3952"/>
                      <a:gd name="T73" fmla="*/ 3501 h 3501"/>
                      <a:gd name="T74" fmla="*/ 3886 w 3952"/>
                      <a:gd name="T75" fmla="*/ 3387 h 3501"/>
                      <a:gd name="T76" fmla="*/ 3946 w 3952"/>
                      <a:gd name="T77" fmla="*/ 3123 h 3501"/>
                      <a:gd name="T78" fmla="*/ 3952 w 3952"/>
                      <a:gd name="T79" fmla="*/ 2973 h 3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p:cNvSpPr>
                    <a:spLocks/>
                  </p:cNvSpPr>
                  <p:nvPr userDrawn="1"/>
                </p:nvSpPr>
                <p:spPr bwMode="hidden">
                  <a:xfrm>
                    <a:off x="406" y="953"/>
                    <a:ext cx="3803" cy="3363"/>
                  </a:xfrm>
                  <a:custGeom>
                    <a:avLst/>
                    <a:gdLst>
                      <a:gd name="T0" fmla="*/ 676 w 3791"/>
                      <a:gd name="T1" fmla="*/ 2416 h 3363"/>
                      <a:gd name="T2" fmla="*/ 419 w 3791"/>
                      <a:gd name="T3" fmla="*/ 2062 h 3363"/>
                      <a:gd name="T4" fmla="*/ 215 w 3791"/>
                      <a:gd name="T5" fmla="*/ 1703 h 3363"/>
                      <a:gd name="T6" fmla="*/ 78 w 3791"/>
                      <a:gd name="T7" fmla="*/ 1343 h 3363"/>
                      <a:gd name="T8" fmla="*/ 12 w 3791"/>
                      <a:gd name="T9" fmla="*/ 1001 h 3363"/>
                      <a:gd name="T10" fmla="*/ 18 w 3791"/>
                      <a:gd name="T11" fmla="*/ 701 h 3363"/>
                      <a:gd name="T12" fmla="*/ 96 w 3791"/>
                      <a:gd name="T13" fmla="*/ 450 h 3363"/>
                      <a:gd name="T14" fmla="*/ 239 w 3791"/>
                      <a:gd name="T15" fmla="*/ 246 h 3363"/>
                      <a:gd name="T16" fmla="*/ 580 w 3791"/>
                      <a:gd name="T17" fmla="*/ 48 h 3363"/>
                      <a:gd name="T18" fmla="*/ 1028 w 3791"/>
                      <a:gd name="T19" fmla="*/ 6 h 3363"/>
                      <a:gd name="T20" fmla="*/ 1543 w 3791"/>
                      <a:gd name="T21" fmla="*/ 120 h 3363"/>
                      <a:gd name="T22" fmla="*/ 2087 w 3791"/>
                      <a:gd name="T23" fmla="*/ 378 h 3363"/>
                      <a:gd name="T24" fmla="*/ 2631 w 3791"/>
                      <a:gd name="T25" fmla="*/ 773 h 3363"/>
                      <a:gd name="T26" fmla="*/ 3115 w 3791"/>
                      <a:gd name="T27" fmla="*/ 1265 h 3363"/>
                      <a:gd name="T28" fmla="*/ 3378 w 3791"/>
                      <a:gd name="T29" fmla="*/ 1625 h 3363"/>
                      <a:gd name="T30" fmla="*/ 3582 w 3791"/>
                      <a:gd name="T31" fmla="*/ 1984 h 3363"/>
                      <a:gd name="T32" fmla="*/ 3719 w 3791"/>
                      <a:gd name="T33" fmla="*/ 2344 h 3363"/>
                      <a:gd name="T34" fmla="*/ 3785 w 3791"/>
                      <a:gd name="T35" fmla="*/ 2686 h 3363"/>
                      <a:gd name="T36" fmla="*/ 3749 w 3791"/>
                      <a:gd name="T37" fmla="*/ 3105 h 3363"/>
                      <a:gd name="T38" fmla="*/ 3629 w 3791"/>
                      <a:gd name="T39" fmla="*/ 3363 h 3363"/>
                      <a:gd name="T40" fmla="*/ 3779 w 3791"/>
                      <a:gd name="T41" fmla="*/ 2967 h 3363"/>
                      <a:gd name="T42" fmla="*/ 3791 w 3791"/>
                      <a:gd name="T43" fmla="*/ 2794 h 3363"/>
                      <a:gd name="T44" fmla="*/ 3749 w 3791"/>
                      <a:gd name="T45" fmla="*/ 2458 h 3363"/>
                      <a:gd name="T46" fmla="*/ 3635 w 3791"/>
                      <a:gd name="T47" fmla="*/ 2104 h 3363"/>
                      <a:gd name="T48" fmla="*/ 3456 w 3791"/>
                      <a:gd name="T49" fmla="*/ 1739 h 3363"/>
                      <a:gd name="T50" fmla="*/ 3211 w 3791"/>
                      <a:gd name="T51" fmla="*/ 1385 h 3363"/>
                      <a:gd name="T52" fmla="*/ 2804 w 3791"/>
                      <a:gd name="T53" fmla="*/ 929 h 3363"/>
                      <a:gd name="T54" fmla="*/ 2272 w 3791"/>
                      <a:gd name="T55" fmla="*/ 492 h 3363"/>
                      <a:gd name="T56" fmla="*/ 1722 w 3791"/>
                      <a:gd name="T57" fmla="*/ 192 h 3363"/>
                      <a:gd name="T58" fmla="*/ 1190 w 3791"/>
                      <a:gd name="T59" fmla="*/ 24 h 3363"/>
                      <a:gd name="T60" fmla="*/ 717 w 3791"/>
                      <a:gd name="T61" fmla="*/ 12 h 3363"/>
                      <a:gd name="T62" fmla="*/ 335 w 3791"/>
                      <a:gd name="T63" fmla="*/ 162 h 3363"/>
                      <a:gd name="T64" fmla="*/ 132 w 3791"/>
                      <a:gd name="T65" fmla="*/ 378 h 3363"/>
                      <a:gd name="T66" fmla="*/ 36 w 3791"/>
                      <a:gd name="T67" fmla="*/ 612 h 3363"/>
                      <a:gd name="T68" fmla="*/ 0 w 3791"/>
                      <a:gd name="T69" fmla="*/ 893 h 3363"/>
                      <a:gd name="T70" fmla="*/ 42 w 3791"/>
                      <a:gd name="T71" fmla="*/ 1229 h 3363"/>
                      <a:gd name="T72" fmla="*/ 161 w 3791"/>
                      <a:gd name="T73" fmla="*/ 1583 h 3363"/>
                      <a:gd name="T74" fmla="*/ 341 w 3791"/>
                      <a:gd name="T75" fmla="*/ 1942 h 3363"/>
                      <a:gd name="T76" fmla="*/ 580 w 3791"/>
                      <a:gd name="T77" fmla="*/ 2302 h 3363"/>
                      <a:gd name="T78" fmla="*/ 987 w 3791"/>
                      <a:gd name="T79" fmla="*/ 2758 h 3363"/>
                      <a:gd name="T80" fmla="*/ 1596 w 3791"/>
                      <a:gd name="T81" fmla="*/ 3237 h 3363"/>
                      <a:gd name="T82" fmla="*/ 1596 w 3791"/>
                      <a:gd name="T83" fmla="*/ 3237 h 3363"/>
                      <a:gd name="T84" fmla="*/ 993 w 3791"/>
                      <a:gd name="T85" fmla="*/ 2758 h 3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p:cNvSpPr>
                    <a:spLocks/>
                  </p:cNvSpPr>
                  <p:nvPr userDrawn="1"/>
                </p:nvSpPr>
                <p:spPr bwMode="hidden">
                  <a:xfrm>
                    <a:off x="514" y="1091"/>
                    <a:ext cx="3538" cy="3225"/>
                  </a:xfrm>
                  <a:custGeom>
                    <a:avLst/>
                    <a:gdLst>
                      <a:gd name="T0" fmla="*/ 538 w 3527"/>
                      <a:gd name="T1" fmla="*/ 2146 h 3225"/>
                      <a:gd name="T2" fmla="*/ 317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7 w 3527"/>
                      <a:gd name="T15" fmla="*/ 150 h 3225"/>
                      <a:gd name="T16" fmla="*/ 669 w 3527"/>
                      <a:gd name="T17" fmla="*/ 12 h 3225"/>
                      <a:gd name="T18" fmla="*/ 1112 w 3527"/>
                      <a:gd name="T19" fmla="*/ 24 h 3225"/>
                      <a:gd name="T20" fmla="*/ 1608 w 3527"/>
                      <a:gd name="T21" fmla="*/ 174 h 3225"/>
                      <a:gd name="T22" fmla="*/ 2116 w 3527"/>
                      <a:gd name="T23" fmla="*/ 456 h 3225"/>
                      <a:gd name="T24" fmla="*/ 2613 w 3527"/>
                      <a:gd name="T25" fmla="*/ 857 h 3225"/>
                      <a:gd name="T26" fmla="*/ 3073 w 3527"/>
                      <a:gd name="T27" fmla="*/ 1391 h 3225"/>
                      <a:gd name="T28" fmla="*/ 3276 w 3527"/>
                      <a:gd name="T29" fmla="*/ 1726 h 3225"/>
                      <a:gd name="T30" fmla="*/ 3426 w 3527"/>
                      <a:gd name="T31" fmla="*/ 2062 h 3225"/>
                      <a:gd name="T32" fmla="*/ 3509 w 3527"/>
                      <a:gd name="T33" fmla="*/ 2386 h 3225"/>
                      <a:gd name="T34" fmla="*/ 3521 w 3527"/>
                      <a:gd name="T35" fmla="*/ 2680 h 3225"/>
                      <a:gd name="T36" fmla="*/ 3474 w 3527"/>
                      <a:gd name="T37" fmla="*/ 2931 h 3225"/>
                      <a:gd name="T38" fmla="*/ 3360 w 3527"/>
                      <a:gd name="T39" fmla="*/ 3141 h 3225"/>
                      <a:gd name="T40" fmla="*/ 3282 w 3527"/>
                      <a:gd name="T41" fmla="*/ 3225 h 3225"/>
                      <a:gd name="T42" fmla="*/ 3312 w 3527"/>
                      <a:gd name="T43" fmla="*/ 3201 h 3225"/>
                      <a:gd name="T44" fmla="*/ 3444 w 3527"/>
                      <a:gd name="T45" fmla="*/ 3009 h 3225"/>
                      <a:gd name="T46" fmla="*/ 3515 w 3527"/>
                      <a:gd name="T47" fmla="*/ 2769 h 3225"/>
                      <a:gd name="T48" fmla="*/ 3521 w 3527"/>
                      <a:gd name="T49" fmla="*/ 2488 h 3225"/>
                      <a:gd name="T50" fmla="*/ 3462 w 3527"/>
                      <a:gd name="T51" fmla="*/ 2170 h 3225"/>
                      <a:gd name="T52" fmla="*/ 3336 w 3527"/>
                      <a:gd name="T53" fmla="*/ 1834 h 3225"/>
                      <a:gd name="T54" fmla="*/ 3145 w 3527"/>
                      <a:gd name="T55" fmla="*/ 1499 h 3225"/>
                      <a:gd name="T56" fmla="*/ 2816 w 3527"/>
                      <a:gd name="T57" fmla="*/ 1061 h 3225"/>
                      <a:gd name="T58" fmla="*/ 2284 w 3527"/>
                      <a:gd name="T59" fmla="*/ 575 h 3225"/>
                      <a:gd name="T60" fmla="*/ 1775 w 3527"/>
                      <a:gd name="T61" fmla="*/ 252 h 3225"/>
                      <a:gd name="T62" fmla="*/ 1273 w 3527"/>
                      <a:gd name="T63" fmla="*/ 60 h 3225"/>
                      <a:gd name="T64" fmla="*/ 807 w 3527"/>
                      <a:gd name="T65" fmla="*/ 0 h 3225"/>
                      <a:gd name="T66" fmla="*/ 418 w 3527"/>
                      <a:gd name="T67" fmla="*/ 84 h 3225"/>
                      <a:gd name="T68" fmla="*/ 167 w 3527"/>
                      <a:gd name="T69" fmla="*/ 288 h 3225"/>
                      <a:gd name="T70" fmla="*/ 53 w 3527"/>
                      <a:gd name="T71" fmla="*/ 498 h 3225"/>
                      <a:gd name="T72" fmla="*/ 0 w 3527"/>
                      <a:gd name="T73" fmla="*/ 749 h 3225"/>
                      <a:gd name="T74" fmla="*/ 18 w 3527"/>
                      <a:gd name="T75" fmla="*/ 1043 h 3225"/>
                      <a:gd name="T76" fmla="*/ 101 w 3527"/>
                      <a:gd name="T77" fmla="*/ 1373 h 3225"/>
                      <a:gd name="T78" fmla="*/ 251 w 3527"/>
                      <a:gd name="T79" fmla="*/ 1708 h 3225"/>
                      <a:gd name="T80" fmla="*/ 454 w 3527"/>
                      <a:gd name="T81" fmla="*/ 2038 h 3225"/>
                      <a:gd name="T82" fmla="*/ 914 w 3527"/>
                      <a:gd name="T83" fmla="*/ 2572 h 3225"/>
                      <a:gd name="T84" fmla="*/ 1255 w 3527"/>
                      <a:gd name="T85" fmla="*/ 2865 h 3225"/>
                      <a:gd name="T86" fmla="*/ 1608 w 3527"/>
                      <a:gd name="T87" fmla="*/ 3099 h 3225"/>
                      <a:gd name="T88" fmla="*/ 1853 w 3527"/>
                      <a:gd name="T89" fmla="*/ 3225 h 3225"/>
                      <a:gd name="T90" fmla="*/ 1494 w 3527"/>
                      <a:gd name="T91" fmla="*/ 3027 h 3225"/>
                      <a:gd name="T92" fmla="*/ 1142 w 3527"/>
                      <a:gd name="T93" fmla="*/ 2769 h 3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30" name="Group 10"/>
                  <p:cNvGrpSpPr>
                    <a:grpSpLocks/>
                  </p:cNvGrpSpPr>
                  <p:nvPr userDrawn="1"/>
                </p:nvGrpSpPr>
                <p:grpSpPr bwMode="auto">
                  <a:xfrm>
                    <a:off x="0" y="522"/>
                    <a:ext cx="4751" cy="3794"/>
                    <a:chOff x="0" y="522"/>
                    <a:chExt cx="4751" cy="3794"/>
                  </a:xfrm>
                </p:grpSpPr>
                <p:sp>
                  <p:nvSpPr>
                    <p:cNvPr id="5131" name="Freeform 11"/>
                    <p:cNvSpPr>
                      <a:spLocks/>
                    </p:cNvSpPr>
                    <p:nvPr userDrawn="1"/>
                  </p:nvSpPr>
                  <p:spPr bwMode="hidden">
                    <a:xfrm>
                      <a:off x="400" y="522"/>
                      <a:ext cx="4264" cy="3794"/>
                    </a:xfrm>
                    <a:custGeom>
                      <a:avLst/>
                      <a:gdLst>
                        <a:gd name="T0" fmla="*/ 4245 w 4251"/>
                        <a:gd name="T1" fmla="*/ 3237 h 3794"/>
                        <a:gd name="T2" fmla="*/ 4203 w 4251"/>
                        <a:gd name="T3" fmla="*/ 2961 h 3794"/>
                        <a:gd name="T4" fmla="*/ 4120 w 4251"/>
                        <a:gd name="T5" fmla="*/ 2679 h 3794"/>
                        <a:gd name="T6" fmla="*/ 4000 w 4251"/>
                        <a:gd name="T7" fmla="*/ 2391 h 3794"/>
                        <a:gd name="T8" fmla="*/ 3845 w 4251"/>
                        <a:gd name="T9" fmla="*/ 2098 h 3794"/>
                        <a:gd name="T10" fmla="*/ 3659 w 4251"/>
                        <a:gd name="T11" fmla="*/ 1810 h 3794"/>
                        <a:gd name="T12" fmla="*/ 3438 w 4251"/>
                        <a:gd name="T13" fmla="*/ 1528 h 3794"/>
                        <a:gd name="T14" fmla="*/ 3193 w 4251"/>
                        <a:gd name="T15" fmla="*/ 1252 h 3794"/>
                        <a:gd name="T16" fmla="*/ 2858 w 4251"/>
                        <a:gd name="T17" fmla="*/ 935 h 3794"/>
                        <a:gd name="T18" fmla="*/ 2434 w 4251"/>
                        <a:gd name="T19" fmla="*/ 605 h 3794"/>
                        <a:gd name="T20" fmla="*/ 1991 w 4251"/>
                        <a:gd name="T21" fmla="*/ 341 h 3794"/>
                        <a:gd name="T22" fmla="*/ 1549 w 4251"/>
                        <a:gd name="T23" fmla="*/ 143 h 3794"/>
                        <a:gd name="T24" fmla="*/ 1124 w 4251"/>
                        <a:gd name="T25" fmla="*/ 35 h 3794"/>
                        <a:gd name="T26" fmla="*/ 741 w 4251"/>
                        <a:gd name="T27" fmla="*/ 0 h 3794"/>
                        <a:gd name="T28" fmla="*/ 401 w 4251"/>
                        <a:gd name="T29" fmla="*/ 47 h 3794"/>
                        <a:gd name="T30" fmla="*/ 120 w 4251"/>
                        <a:gd name="T31" fmla="*/ 173 h 3794"/>
                        <a:gd name="T32" fmla="*/ 0 w 4251"/>
                        <a:gd name="T33" fmla="*/ 269 h 3794"/>
                        <a:gd name="T34" fmla="*/ 263 w 4251"/>
                        <a:gd name="T35" fmla="*/ 101 h 3794"/>
                        <a:gd name="T36" fmla="*/ 586 w 4251"/>
                        <a:gd name="T37" fmla="*/ 18 h 3794"/>
                        <a:gd name="T38" fmla="*/ 957 w 4251"/>
                        <a:gd name="T39" fmla="*/ 18 h 3794"/>
                        <a:gd name="T40" fmla="*/ 1357 w 4251"/>
                        <a:gd name="T41" fmla="*/ 95 h 3794"/>
                        <a:gd name="T42" fmla="*/ 1782 w 4251"/>
                        <a:gd name="T43" fmla="*/ 245 h 3794"/>
                        <a:gd name="T44" fmla="*/ 2212 w 4251"/>
                        <a:gd name="T45" fmla="*/ 467 h 3794"/>
                        <a:gd name="T46" fmla="*/ 2643 w 4251"/>
                        <a:gd name="T47" fmla="*/ 761 h 3794"/>
                        <a:gd name="T48" fmla="*/ 3061 w 4251"/>
                        <a:gd name="T49" fmla="*/ 1120 h 3794"/>
                        <a:gd name="T50" fmla="*/ 3318 w 4251"/>
                        <a:gd name="T51" fmla="*/ 1390 h 3794"/>
                        <a:gd name="T52" fmla="*/ 3552 w 4251"/>
                        <a:gd name="T53" fmla="*/ 1666 h 3794"/>
                        <a:gd name="T54" fmla="*/ 3755 w 4251"/>
                        <a:gd name="T55" fmla="*/ 1954 h 3794"/>
                        <a:gd name="T56" fmla="*/ 3922 w 4251"/>
                        <a:gd name="T57" fmla="*/ 2247 h 3794"/>
                        <a:gd name="T58" fmla="*/ 4060 w 4251"/>
                        <a:gd name="T59" fmla="*/ 2535 h 3794"/>
                        <a:gd name="T60" fmla="*/ 4162 w 4251"/>
                        <a:gd name="T61" fmla="*/ 2823 h 3794"/>
                        <a:gd name="T62" fmla="*/ 4221 w 4251"/>
                        <a:gd name="T63" fmla="*/ 3105 h 3794"/>
                        <a:gd name="T64" fmla="*/ 4245 w 4251"/>
                        <a:gd name="T65" fmla="*/ 3368 h 3794"/>
                        <a:gd name="T66" fmla="*/ 4233 w 4251"/>
                        <a:gd name="T67" fmla="*/ 3590 h 3794"/>
                        <a:gd name="T68" fmla="*/ 4185 w 4251"/>
                        <a:gd name="T69" fmla="*/ 3794 h 3794"/>
                        <a:gd name="T70" fmla="*/ 4215 w 4251"/>
                        <a:gd name="T71" fmla="*/ 3692 h 3794"/>
                        <a:gd name="T72" fmla="*/ 4245 w 4251"/>
                        <a:gd name="T73" fmla="*/ 3482 h 3794"/>
                        <a:gd name="T74" fmla="*/ 4251 w 4251"/>
                        <a:gd name="T75" fmla="*/ 3368 h 3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32" name="Group 12"/>
                    <p:cNvGrpSpPr>
                      <a:grpSpLocks/>
                    </p:cNvGrpSpPr>
                    <p:nvPr userDrawn="1"/>
                  </p:nvGrpSpPr>
                  <p:grpSpPr bwMode="auto">
                    <a:xfrm>
                      <a:off x="0" y="659"/>
                      <a:ext cx="4751" cy="3657"/>
                      <a:chOff x="0" y="659"/>
                      <a:chExt cx="4751" cy="3657"/>
                    </a:xfrm>
                  </p:grpSpPr>
                  <p:sp>
                    <p:nvSpPr>
                      <p:cNvPr id="5133" name="Freeform 13"/>
                      <p:cNvSpPr>
                        <a:spLocks/>
                      </p:cNvSpPr>
                      <p:nvPr userDrawn="1"/>
                    </p:nvSpPr>
                    <p:spPr bwMode="hidden">
                      <a:xfrm>
                        <a:off x="400" y="659"/>
                        <a:ext cx="4121" cy="3657"/>
                      </a:xfrm>
                      <a:custGeom>
                        <a:avLst/>
                        <a:gdLst>
                          <a:gd name="T0" fmla="*/ 161 w 4108"/>
                          <a:gd name="T1" fmla="*/ 186 h 3657"/>
                          <a:gd name="T2" fmla="*/ 442 w 4108"/>
                          <a:gd name="T3" fmla="*/ 54 h 3657"/>
                          <a:gd name="T4" fmla="*/ 771 w 4108"/>
                          <a:gd name="T5" fmla="*/ 6 h 3657"/>
                          <a:gd name="T6" fmla="*/ 1136 w 4108"/>
                          <a:gd name="T7" fmla="*/ 36 h 3657"/>
                          <a:gd name="T8" fmla="*/ 1537 w 4108"/>
                          <a:gd name="T9" fmla="*/ 144 h 3657"/>
                          <a:gd name="T10" fmla="*/ 1949 w 4108"/>
                          <a:gd name="T11" fmla="*/ 324 h 3657"/>
                          <a:gd name="T12" fmla="*/ 2368 w 4108"/>
                          <a:gd name="T13" fmla="*/ 570 h 3657"/>
                          <a:gd name="T14" fmla="*/ 2780 w 4108"/>
                          <a:gd name="T15" fmla="*/ 888 h 3657"/>
                          <a:gd name="T16" fmla="*/ 3103 w 4108"/>
                          <a:gd name="T17" fmla="*/ 1193 h 3657"/>
                          <a:gd name="T18" fmla="*/ 3336 w 4108"/>
                          <a:gd name="T19" fmla="*/ 1451 h 3657"/>
                          <a:gd name="T20" fmla="*/ 3540 w 4108"/>
                          <a:gd name="T21" fmla="*/ 1721 h 3657"/>
                          <a:gd name="T22" fmla="*/ 3719 w 4108"/>
                          <a:gd name="T23" fmla="*/ 1997 h 3657"/>
                          <a:gd name="T24" fmla="*/ 3863 w 4108"/>
                          <a:gd name="T25" fmla="*/ 2272 h 3657"/>
                          <a:gd name="T26" fmla="*/ 3976 w 4108"/>
                          <a:gd name="T27" fmla="*/ 2548 h 3657"/>
                          <a:gd name="T28" fmla="*/ 4060 w 4108"/>
                          <a:gd name="T29" fmla="*/ 2818 h 3657"/>
                          <a:gd name="T30" fmla="*/ 4102 w 4108"/>
                          <a:gd name="T31" fmla="*/ 3070 h 3657"/>
                          <a:gd name="T32" fmla="*/ 4102 w 4108"/>
                          <a:gd name="T33" fmla="*/ 3321 h 3657"/>
                          <a:gd name="T34" fmla="*/ 4060 w 4108"/>
                          <a:gd name="T35" fmla="*/ 3549 h 3657"/>
                          <a:gd name="T36" fmla="*/ 4030 w 4108"/>
                          <a:gd name="T37" fmla="*/ 3657 h 3657"/>
                          <a:gd name="T38" fmla="*/ 4090 w 4108"/>
                          <a:gd name="T39" fmla="*/ 3447 h 3657"/>
                          <a:gd name="T40" fmla="*/ 4108 w 4108"/>
                          <a:gd name="T41" fmla="*/ 3213 h 3657"/>
                          <a:gd name="T42" fmla="*/ 4102 w 4108"/>
                          <a:gd name="T43" fmla="*/ 3070 h 3657"/>
                          <a:gd name="T44" fmla="*/ 4060 w 4108"/>
                          <a:gd name="T45" fmla="*/ 2812 h 3657"/>
                          <a:gd name="T46" fmla="*/ 3982 w 4108"/>
                          <a:gd name="T47" fmla="*/ 2548 h 3657"/>
                          <a:gd name="T48" fmla="*/ 3869 w 4108"/>
                          <a:gd name="T49" fmla="*/ 2272 h 3657"/>
                          <a:gd name="T50" fmla="*/ 3725 w 4108"/>
                          <a:gd name="T51" fmla="*/ 1997 h 3657"/>
                          <a:gd name="T52" fmla="*/ 3546 w 4108"/>
                          <a:gd name="T53" fmla="*/ 1721 h 3657"/>
                          <a:gd name="T54" fmla="*/ 3342 w 4108"/>
                          <a:gd name="T55" fmla="*/ 1451 h 3657"/>
                          <a:gd name="T56" fmla="*/ 3109 w 4108"/>
                          <a:gd name="T57" fmla="*/ 1187 h 3657"/>
                          <a:gd name="T58" fmla="*/ 2792 w 4108"/>
                          <a:gd name="T59" fmla="*/ 888 h 3657"/>
                          <a:gd name="T60" fmla="*/ 2386 w 4108"/>
                          <a:gd name="T61" fmla="*/ 576 h 3657"/>
                          <a:gd name="T62" fmla="*/ 1967 w 4108"/>
                          <a:gd name="T63" fmla="*/ 330 h 3657"/>
                          <a:gd name="T64" fmla="*/ 1543 w 4108"/>
                          <a:gd name="T65" fmla="*/ 144 h 3657"/>
                          <a:gd name="T66" fmla="*/ 1130 w 4108"/>
                          <a:gd name="T67" fmla="*/ 30 h 3657"/>
                          <a:gd name="T68" fmla="*/ 753 w 4108"/>
                          <a:gd name="T69" fmla="*/ 0 h 3657"/>
                          <a:gd name="T70" fmla="*/ 431 w 4108"/>
                          <a:gd name="T71" fmla="*/ 54 h 3657"/>
                          <a:gd name="T72" fmla="*/ 161 w 4108"/>
                          <a:gd name="T73" fmla="*/ 186 h 3657"/>
                          <a:gd name="T74" fmla="*/ 24 w 4108"/>
                          <a:gd name="T75" fmla="*/ 306 h 3657"/>
                          <a:gd name="T76" fmla="*/ 0 w 4108"/>
                          <a:gd name="T77" fmla="*/ 336 h 3657"/>
                          <a:gd name="T78" fmla="*/ 48 w 4108"/>
                          <a:gd name="T79" fmla="*/ 282 h 3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34" name="Group 14"/>
                      <p:cNvGrpSpPr>
                        <a:grpSpLocks/>
                      </p:cNvGrpSpPr>
                      <p:nvPr userDrawn="1"/>
                    </p:nvGrpSpPr>
                    <p:grpSpPr bwMode="auto">
                      <a:xfrm>
                        <a:off x="0" y="808"/>
                        <a:ext cx="4751" cy="3508"/>
                        <a:chOff x="-400" y="808"/>
                        <a:chExt cx="4751" cy="3508"/>
                      </a:xfrm>
                    </p:grpSpPr>
                    <p:sp>
                      <p:nvSpPr>
                        <p:cNvPr id="5135"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6"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7"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8"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9"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0"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1"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2"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3"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4"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5"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6"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7"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8"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9"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0"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1"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2"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3"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4"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5"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6"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7"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8"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59"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0"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1"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2"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3"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4"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5"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6"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7"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8"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69"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0" name="Freeform 50"/>
                        <p:cNvSpPr>
                          <a:spLocks/>
                        </p:cNvSpPr>
                        <p:nvPr userDrawn="1"/>
                      </p:nvSpPr>
                      <p:spPr bwMode="hidden">
                        <a:xfrm>
                          <a:off x="0" y="2548"/>
                          <a:ext cx="1542" cy="1768"/>
                        </a:xfrm>
                        <a:custGeom>
                          <a:avLst/>
                          <a:gdLst>
                            <a:gd name="T0" fmla="*/ 909 w 1537"/>
                            <a:gd name="T1" fmla="*/ 1264 h 1768"/>
                            <a:gd name="T2" fmla="*/ 1058 w 1537"/>
                            <a:gd name="T3" fmla="*/ 1402 h 1768"/>
                            <a:gd name="T4" fmla="*/ 1214 w 1537"/>
                            <a:gd name="T5" fmla="*/ 1528 h 1768"/>
                            <a:gd name="T6" fmla="*/ 1369 w 1537"/>
                            <a:gd name="T7" fmla="*/ 1654 h 1768"/>
                            <a:gd name="T8" fmla="*/ 1531 w 1537"/>
                            <a:gd name="T9" fmla="*/ 1768 h 1768"/>
                            <a:gd name="T10" fmla="*/ 1537 w 1537"/>
                            <a:gd name="T11" fmla="*/ 1768 h 1768"/>
                            <a:gd name="T12" fmla="*/ 1375 w 1537"/>
                            <a:gd name="T13" fmla="*/ 1654 h 1768"/>
                            <a:gd name="T14" fmla="*/ 1220 w 1537"/>
                            <a:gd name="T15" fmla="*/ 1534 h 1768"/>
                            <a:gd name="T16" fmla="*/ 1064 w 1537"/>
                            <a:gd name="T17" fmla="*/ 1402 h 1768"/>
                            <a:gd name="T18" fmla="*/ 915 w 1537"/>
                            <a:gd name="T19" fmla="*/ 1258 h 1768"/>
                            <a:gd name="T20" fmla="*/ 765 w 1537"/>
                            <a:gd name="T21" fmla="*/ 1115 h 1768"/>
                            <a:gd name="T22" fmla="*/ 628 w 1537"/>
                            <a:gd name="T23" fmla="*/ 959 h 1768"/>
                            <a:gd name="T24" fmla="*/ 496 w 1537"/>
                            <a:gd name="T25" fmla="*/ 803 h 1768"/>
                            <a:gd name="T26" fmla="*/ 377 w 1537"/>
                            <a:gd name="T27" fmla="*/ 647 h 1768"/>
                            <a:gd name="T28" fmla="*/ 269 w 1537"/>
                            <a:gd name="T29" fmla="*/ 485 h 1768"/>
                            <a:gd name="T30" fmla="*/ 167 w 1537"/>
                            <a:gd name="T31" fmla="*/ 323 h 1768"/>
                            <a:gd name="T32" fmla="*/ 78 w 1537"/>
                            <a:gd name="T33" fmla="*/ 161 h 1768"/>
                            <a:gd name="T34" fmla="*/ 0 w 1537"/>
                            <a:gd name="T35" fmla="*/ 0 h 1768"/>
                            <a:gd name="T36" fmla="*/ 0 w 1537"/>
                            <a:gd name="T37" fmla="*/ 12 h 1768"/>
                            <a:gd name="T38" fmla="*/ 78 w 1537"/>
                            <a:gd name="T39" fmla="*/ 173 h 1768"/>
                            <a:gd name="T40" fmla="*/ 167 w 1537"/>
                            <a:gd name="T41" fmla="*/ 335 h 1768"/>
                            <a:gd name="T42" fmla="*/ 269 w 1537"/>
                            <a:gd name="T43" fmla="*/ 491 h 1768"/>
                            <a:gd name="T44" fmla="*/ 377 w 1537"/>
                            <a:gd name="T45" fmla="*/ 653 h 1768"/>
                            <a:gd name="T46" fmla="*/ 496 w 1537"/>
                            <a:gd name="T47" fmla="*/ 809 h 1768"/>
                            <a:gd name="T48" fmla="*/ 628 w 1537"/>
                            <a:gd name="T49" fmla="*/ 965 h 1768"/>
                            <a:gd name="T50" fmla="*/ 765 w 1537"/>
                            <a:gd name="T51" fmla="*/ 1121 h 1768"/>
                            <a:gd name="T52" fmla="*/ 909 w 1537"/>
                            <a:gd name="T53" fmla="*/ 1264 h 1768"/>
                            <a:gd name="T54" fmla="*/ 909 w 1537"/>
                            <a:gd name="T55" fmla="*/ 126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5171" name="Group 51"/>
                        <p:cNvGrpSpPr>
                          <a:grpSpLocks/>
                        </p:cNvGrpSpPr>
                        <p:nvPr userDrawn="1"/>
                      </p:nvGrpSpPr>
                      <p:grpSpPr bwMode="auto">
                        <a:xfrm>
                          <a:off x="0" y="1812"/>
                          <a:ext cx="3672" cy="2049"/>
                          <a:chOff x="5" y="1816"/>
                          <a:chExt cx="3672" cy="2049"/>
                        </a:xfrm>
                      </p:grpSpPr>
                      <p:sp>
                        <p:nvSpPr>
                          <p:cNvPr id="5172" name="Oval 52"/>
                          <p:cNvSpPr>
                            <a:spLocks noChangeArrowheads="1"/>
                          </p:cNvSpPr>
                          <p:nvPr userDrawn="1"/>
                        </p:nvSpPr>
                        <p:spPr bwMode="hidden">
                          <a:xfrm rot="-2819839">
                            <a:off x="1544" y="2872"/>
                            <a:ext cx="161" cy="280"/>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 name="Oval 58"/>
                          <p:cNvSpPr>
                            <a:spLocks noChangeArrowheads="1"/>
                          </p:cNvSpPr>
                          <p:nvPr userDrawn="1"/>
                        </p:nvSpPr>
                        <p:spPr bwMode="hidden">
                          <a:xfrm rot="-2819839">
                            <a:off x="1155" y="1868"/>
                            <a:ext cx="1167" cy="2094"/>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 name="Oval 60"/>
                          <p:cNvSpPr>
                            <a:spLocks noChangeArrowheads="1"/>
                          </p:cNvSpPr>
                          <p:nvPr userDrawn="1"/>
                        </p:nvSpPr>
                        <p:spPr bwMode="hidden">
                          <a:xfrm rot="-2819839">
                            <a:off x="998" y="1539"/>
                            <a:ext cx="1563" cy="269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 name="Oval 61"/>
                          <p:cNvSpPr>
                            <a:spLocks noChangeArrowheads="1"/>
                          </p:cNvSpPr>
                          <p:nvPr userDrawn="1"/>
                        </p:nvSpPr>
                        <p:spPr bwMode="hidden">
                          <a:xfrm rot="-2819839">
                            <a:off x="933" y="1360"/>
                            <a:ext cx="1711" cy="301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 name="Oval 63"/>
                          <p:cNvSpPr>
                            <a:spLocks noChangeArrowheads="1"/>
                          </p:cNvSpPr>
                          <p:nvPr userDrawn="1"/>
                        </p:nvSpPr>
                        <p:spPr bwMode="hidden">
                          <a:xfrm rot="-2780025">
                            <a:off x="816" y="1005"/>
                            <a:ext cx="2049" cy="3672"/>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84"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5"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6"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7"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8"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9"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0"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1"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2"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3"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4"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5"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6"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7"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8"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99"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0"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1"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2"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3"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4"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5"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6"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7"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8"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09"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0"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1"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2"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3"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4"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5"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6"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7"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8"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9"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nvGrpSpPr>
              <p:cNvPr id="5220" name="Group 100"/>
              <p:cNvGrpSpPr>
                <a:grpSpLocks/>
              </p:cNvGrpSpPr>
              <p:nvPr userDrawn="1"/>
            </p:nvGrpSpPr>
            <p:grpSpPr bwMode="auto">
              <a:xfrm>
                <a:off x="402" y="1454"/>
                <a:ext cx="2787" cy="2866"/>
                <a:chOff x="2" y="1454"/>
                <a:chExt cx="2787" cy="2866"/>
              </a:xfrm>
            </p:grpSpPr>
            <p:sp>
              <p:nvSpPr>
                <p:cNvPr id="5221"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2"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223" name="Group 103"/>
                <p:cNvGrpSpPr>
                  <a:grpSpLocks/>
                </p:cNvGrpSpPr>
                <p:nvPr userDrawn="1"/>
              </p:nvGrpSpPr>
              <p:grpSpPr bwMode="auto">
                <a:xfrm>
                  <a:off x="2" y="2738"/>
                  <a:ext cx="1317" cy="1582"/>
                  <a:chOff x="2" y="2738"/>
                  <a:chExt cx="1317" cy="1582"/>
                </a:xfrm>
              </p:grpSpPr>
              <p:sp>
                <p:nvSpPr>
                  <p:cNvPr id="5224"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 name="Freeform 105"/>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Lst>
                    <a:ahLst/>
                    <a:cxnLst>
                      <a:cxn ang="0">
                        <a:pos x="T0" y="T1"/>
                      </a:cxn>
                      <a:cxn ang="0">
                        <a:pos x="T2" y="T3"/>
                      </a:cxn>
                      <a:cxn ang="0">
                        <a:pos x="T4" y="T5"/>
                      </a:cxn>
                      <a:cxn ang="0">
                        <a:pos x="T6" y="T7"/>
                      </a:cxn>
                      <a:cxn ang="0">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6"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8"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9"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0"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1"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2"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5233" name="Group 113"/>
            <p:cNvGrpSpPr>
              <a:grpSpLocks/>
            </p:cNvGrpSpPr>
            <p:nvPr userDrawn="1"/>
          </p:nvGrpSpPr>
          <p:grpSpPr bwMode="auto">
            <a:xfrm>
              <a:off x="16" y="1326"/>
              <a:ext cx="3325" cy="2948"/>
              <a:chOff x="16" y="1326"/>
              <a:chExt cx="3325" cy="2948"/>
            </a:xfrm>
          </p:grpSpPr>
          <p:sp>
            <p:nvSpPr>
              <p:cNvPr id="5234" name="Freeform 114"/>
              <p:cNvSpPr>
                <a:spLocks/>
              </p:cNvSpPr>
              <p:nvPr/>
            </p:nvSpPr>
            <p:spPr bwMode="hidden">
              <a:xfrm>
                <a:off x="16" y="2656"/>
                <a:ext cx="1440" cy="1618"/>
              </a:xfrm>
              <a:custGeom>
                <a:avLst/>
                <a:gdLst>
                  <a:gd name="T0" fmla="*/ 873 w 1435"/>
                  <a:gd name="T1" fmla="*/ 1150 h 1618"/>
                  <a:gd name="T2" fmla="*/ 741 w 1435"/>
                  <a:gd name="T3" fmla="*/ 1019 h 1618"/>
                  <a:gd name="T4" fmla="*/ 610 w 1435"/>
                  <a:gd name="T5" fmla="*/ 875 h 1618"/>
                  <a:gd name="T6" fmla="*/ 490 w 1435"/>
                  <a:gd name="T7" fmla="*/ 737 h 1618"/>
                  <a:gd name="T8" fmla="*/ 377 w 1435"/>
                  <a:gd name="T9" fmla="*/ 593 h 1618"/>
                  <a:gd name="T10" fmla="*/ 275 w 1435"/>
                  <a:gd name="T11" fmla="*/ 443 h 1618"/>
                  <a:gd name="T12" fmla="*/ 173 w 1435"/>
                  <a:gd name="T13" fmla="*/ 299 h 1618"/>
                  <a:gd name="T14" fmla="*/ 84 w 1435"/>
                  <a:gd name="T15" fmla="*/ 149 h 1618"/>
                  <a:gd name="T16" fmla="*/ 0 w 1435"/>
                  <a:gd name="T17" fmla="*/ 0 h 1618"/>
                  <a:gd name="T18" fmla="*/ 0 w 1435"/>
                  <a:gd name="T19" fmla="*/ 11 h 1618"/>
                  <a:gd name="T20" fmla="*/ 84 w 1435"/>
                  <a:gd name="T21" fmla="*/ 155 h 1618"/>
                  <a:gd name="T22" fmla="*/ 173 w 1435"/>
                  <a:gd name="T23" fmla="*/ 305 h 1618"/>
                  <a:gd name="T24" fmla="*/ 269 w 1435"/>
                  <a:gd name="T25" fmla="*/ 449 h 1618"/>
                  <a:gd name="T26" fmla="*/ 377 w 1435"/>
                  <a:gd name="T27" fmla="*/ 593 h 1618"/>
                  <a:gd name="T28" fmla="*/ 490 w 1435"/>
                  <a:gd name="T29" fmla="*/ 737 h 1618"/>
                  <a:gd name="T30" fmla="*/ 610 w 1435"/>
                  <a:gd name="T31" fmla="*/ 881 h 1618"/>
                  <a:gd name="T32" fmla="*/ 735 w 1435"/>
                  <a:gd name="T33" fmla="*/ 1019 h 1618"/>
                  <a:gd name="T34" fmla="*/ 873 w 1435"/>
                  <a:gd name="T35" fmla="*/ 1150 h 1618"/>
                  <a:gd name="T36" fmla="*/ 1010 w 1435"/>
                  <a:gd name="T37" fmla="*/ 1276 h 1618"/>
                  <a:gd name="T38" fmla="*/ 1148 w 1435"/>
                  <a:gd name="T39" fmla="*/ 1396 h 1618"/>
                  <a:gd name="T40" fmla="*/ 1286 w 1435"/>
                  <a:gd name="T41" fmla="*/ 1510 h 1618"/>
                  <a:gd name="T42" fmla="*/ 1429 w 1435"/>
                  <a:gd name="T43" fmla="*/ 1618 h 1618"/>
                  <a:gd name="T44" fmla="*/ 1435 w 1435"/>
                  <a:gd name="T45" fmla="*/ 1618 h 1618"/>
                  <a:gd name="T46" fmla="*/ 1292 w 1435"/>
                  <a:gd name="T47" fmla="*/ 1510 h 1618"/>
                  <a:gd name="T48" fmla="*/ 1154 w 1435"/>
                  <a:gd name="T49" fmla="*/ 1396 h 1618"/>
                  <a:gd name="T50" fmla="*/ 1010 w 1435"/>
                  <a:gd name="T51" fmla="*/ 1276 h 1618"/>
                  <a:gd name="T52" fmla="*/ 873 w 1435"/>
                  <a:gd name="T53" fmla="*/ 1150 h 1618"/>
                  <a:gd name="T54" fmla="*/ 873 w 1435"/>
                  <a:gd name="T55" fmla="*/ 1150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35" name="Freeform 115"/>
              <p:cNvSpPr>
                <a:spLocks/>
              </p:cNvSpPr>
              <p:nvPr/>
            </p:nvSpPr>
            <p:spPr bwMode="hidden">
              <a:xfrm>
                <a:off x="16" y="2260"/>
                <a:ext cx="1673" cy="2014"/>
              </a:xfrm>
              <a:custGeom>
                <a:avLst/>
                <a:gdLst>
                  <a:gd name="T0" fmla="*/ 957 w 1668"/>
                  <a:gd name="T1" fmla="*/ 1463 h 2014"/>
                  <a:gd name="T2" fmla="*/ 789 w 1668"/>
                  <a:gd name="T3" fmla="*/ 1289 h 2014"/>
                  <a:gd name="T4" fmla="*/ 634 w 1668"/>
                  <a:gd name="T5" fmla="*/ 1115 h 2014"/>
                  <a:gd name="T6" fmla="*/ 490 w 1668"/>
                  <a:gd name="T7" fmla="*/ 929 h 2014"/>
                  <a:gd name="T8" fmla="*/ 365 w 1668"/>
                  <a:gd name="T9" fmla="*/ 743 h 2014"/>
                  <a:gd name="T10" fmla="*/ 251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1 w 1668"/>
                  <a:gd name="T25" fmla="*/ 569 h 2014"/>
                  <a:gd name="T26" fmla="*/ 365 w 1668"/>
                  <a:gd name="T27" fmla="*/ 755 h 2014"/>
                  <a:gd name="T28" fmla="*/ 490 w 1668"/>
                  <a:gd name="T29" fmla="*/ 935 h 2014"/>
                  <a:gd name="T30" fmla="*/ 634 w 1668"/>
                  <a:gd name="T31" fmla="*/ 1115 h 2014"/>
                  <a:gd name="T32" fmla="*/ 789 w 1668"/>
                  <a:gd name="T33" fmla="*/ 1295 h 2014"/>
                  <a:gd name="T34" fmla="*/ 957 w 1668"/>
                  <a:gd name="T35" fmla="*/ 1463 h 2014"/>
                  <a:gd name="T36" fmla="*/ 1130 w 1668"/>
                  <a:gd name="T37" fmla="*/ 1618 h 2014"/>
                  <a:gd name="T38" fmla="*/ 1303 w 1668"/>
                  <a:gd name="T39" fmla="*/ 1762 h 2014"/>
                  <a:gd name="T40" fmla="*/ 1483 w 1668"/>
                  <a:gd name="T41" fmla="*/ 1894 h 2014"/>
                  <a:gd name="T42" fmla="*/ 1662 w 1668"/>
                  <a:gd name="T43" fmla="*/ 2014 h 2014"/>
                  <a:gd name="T44" fmla="*/ 1668 w 1668"/>
                  <a:gd name="T45" fmla="*/ 2014 h 2014"/>
                  <a:gd name="T46" fmla="*/ 1483 w 1668"/>
                  <a:gd name="T47" fmla="*/ 1894 h 2014"/>
                  <a:gd name="T48" fmla="*/ 1303 w 1668"/>
                  <a:gd name="T49" fmla="*/ 1762 h 2014"/>
                  <a:gd name="T50" fmla="*/ 1130 w 1668"/>
                  <a:gd name="T51" fmla="*/ 1618 h 2014"/>
                  <a:gd name="T52" fmla="*/ 957 w 1668"/>
                  <a:gd name="T53" fmla="*/ 1463 h 2014"/>
                  <a:gd name="T54" fmla="*/ 957 w 1668"/>
                  <a:gd name="T55" fmla="*/ 1463 h 2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36" name="Rectangle 116"/>
              <p:cNvSpPr>
                <a:spLocks noChangeArrowheads="1"/>
              </p:cNvSpPr>
              <p:nvPr/>
            </p:nvSpPr>
            <p:spPr bwMode="hidden">
              <a:xfrm rot="-2488720">
                <a:off x="1988" y="1919"/>
                <a:ext cx="1353"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 name="Rectangle 117"/>
              <p:cNvSpPr>
                <a:spLocks noChangeArrowheads="1"/>
              </p:cNvSpPr>
              <p:nvPr/>
            </p:nvSpPr>
            <p:spPr bwMode="hidden">
              <a:xfrm rot="-5087790">
                <a:off x="1964" y="2613"/>
                <a:ext cx="2217"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8" name="Rectangle 118"/>
              <p:cNvSpPr>
                <a:spLocks noChangeArrowheads="1"/>
              </p:cNvSpPr>
              <p:nvPr/>
            </p:nvSpPr>
            <p:spPr bwMode="hidden">
              <a:xfrm rot="-3417299">
                <a:off x="1019" y="2694"/>
                <a:ext cx="2678"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 name="Rectangle 119"/>
              <p:cNvSpPr>
                <a:spLocks noChangeArrowheads="1"/>
              </p:cNvSpPr>
              <p:nvPr/>
            </p:nvSpPr>
            <p:spPr bwMode="hidden">
              <a:xfrm rot="-835848">
                <a:off x="688" y="1748"/>
                <a:ext cx="2390"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40" name="Group 120"/>
              <p:cNvGrpSpPr>
                <a:grpSpLocks noChangeAspect="1"/>
              </p:cNvGrpSpPr>
              <p:nvPr/>
            </p:nvGrpSpPr>
            <p:grpSpPr bwMode="auto">
              <a:xfrm>
                <a:off x="3046" y="1326"/>
                <a:ext cx="259" cy="299"/>
                <a:chOff x="3042" y="1265"/>
                <a:chExt cx="367" cy="424"/>
              </a:xfrm>
            </p:grpSpPr>
            <p:sp>
              <p:nvSpPr>
                <p:cNvPr id="5241" name="Oval 121"/>
                <p:cNvSpPr>
                  <a:spLocks noChangeAspect="1" noChangeArrowheads="1"/>
                </p:cNvSpPr>
                <p:nvPr userDrawn="1"/>
              </p:nvSpPr>
              <p:spPr bwMode="hidden">
                <a:xfrm rot="2828979">
                  <a:off x="2982" y="1467"/>
                  <a:ext cx="282" cy="161"/>
                </a:xfrm>
                <a:prstGeom prst="ellipse">
                  <a:avLst/>
                </a:prstGeom>
                <a:gradFill rotWithShape="0">
                  <a:gsLst>
                    <a:gs pos="0">
                      <a:schemeClr val="accent2"/>
                    </a:gs>
                    <a:gs pos="100000">
                      <a:schemeClr val="accent2">
                        <a:gamma/>
                        <a:tint val="84706"/>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2" name="Freeform 122"/>
                <p:cNvSpPr>
                  <a:spLocks noChangeAspect="1"/>
                </p:cNvSpPr>
                <p:nvPr userDrawn="1"/>
              </p:nvSpPr>
              <p:spPr bwMode="hidden">
                <a:xfrm>
                  <a:off x="3070" y="1374"/>
                  <a:ext cx="227" cy="222"/>
                </a:xfrm>
                <a:custGeom>
                  <a:avLst/>
                  <a:gdLst>
                    <a:gd name="T0" fmla="*/ 227 w 227"/>
                    <a:gd name="T1" fmla="*/ 134 h 222"/>
                    <a:gd name="T2" fmla="*/ 203 w 227"/>
                    <a:gd name="T3" fmla="*/ 144 h 222"/>
                    <a:gd name="T4" fmla="*/ 179 w 227"/>
                    <a:gd name="T5" fmla="*/ 138 h 222"/>
                    <a:gd name="T6" fmla="*/ 149 w 227"/>
                    <a:gd name="T7" fmla="*/ 126 h 222"/>
                    <a:gd name="T8" fmla="*/ 126 w 227"/>
                    <a:gd name="T9" fmla="*/ 102 h 222"/>
                    <a:gd name="T10" fmla="*/ 102 w 227"/>
                    <a:gd name="T11" fmla="*/ 72 h 222"/>
                    <a:gd name="T12" fmla="*/ 84 w 227"/>
                    <a:gd name="T13" fmla="*/ 48 h 222"/>
                    <a:gd name="T14" fmla="*/ 78 w 227"/>
                    <a:gd name="T15" fmla="*/ 24 h 222"/>
                    <a:gd name="T16" fmla="*/ 84 w 227"/>
                    <a:gd name="T17" fmla="*/ 0 h 222"/>
                    <a:gd name="T18" fmla="*/ 84 w 227"/>
                    <a:gd name="T19" fmla="*/ 0 h 222"/>
                    <a:gd name="T20" fmla="*/ 78 w 227"/>
                    <a:gd name="T21" fmla="*/ 0 h 222"/>
                    <a:gd name="T22" fmla="*/ 18 w 227"/>
                    <a:gd name="T23" fmla="*/ 60 h 222"/>
                    <a:gd name="T24" fmla="*/ 0 w 227"/>
                    <a:gd name="T25" fmla="*/ 90 h 222"/>
                    <a:gd name="T26" fmla="*/ 0 w 227"/>
                    <a:gd name="T27" fmla="*/ 120 h 222"/>
                    <a:gd name="T28" fmla="*/ 12 w 227"/>
                    <a:gd name="T29" fmla="*/ 156 h 222"/>
                    <a:gd name="T30" fmla="*/ 36 w 227"/>
                    <a:gd name="T31" fmla="*/ 192 h 222"/>
                    <a:gd name="T32" fmla="*/ 66 w 227"/>
                    <a:gd name="T33" fmla="*/ 216 h 222"/>
                    <a:gd name="T34" fmla="*/ 96 w 227"/>
                    <a:gd name="T35" fmla="*/ 222 h 222"/>
                    <a:gd name="T36" fmla="*/ 126 w 227"/>
                    <a:gd name="T37" fmla="*/ 222 h 222"/>
                    <a:gd name="T38" fmla="*/ 155 w 227"/>
                    <a:gd name="T39" fmla="*/ 210 h 222"/>
                    <a:gd name="T40" fmla="*/ 227 w 227"/>
                    <a:gd name="T41" fmla="*/ 138 h 222"/>
                    <a:gd name="T42" fmla="*/ 227 w 227"/>
                    <a:gd name="T43" fmla="*/ 1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43" name="Freeform 123"/>
                <p:cNvSpPr>
                  <a:spLocks noChangeAspect="1"/>
                </p:cNvSpPr>
                <p:nvPr userDrawn="1"/>
              </p:nvSpPr>
              <p:spPr bwMode="hidden">
                <a:xfrm>
                  <a:off x="3144" y="1365"/>
                  <a:ext cx="163" cy="155"/>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5244" name="Freeform 124"/>
                <p:cNvSpPr>
                  <a:spLocks noChangeAspect="1"/>
                </p:cNvSpPr>
                <p:nvPr userDrawn="1"/>
              </p:nvSpPr>
              <p:spPr bwMode="hidden">
                <a:xfrm>
                  <a:off x="3202" y="1272"/>
                  <a:ext cx="203" cy="198"/>
                </a:xfrm>
                <a:custGeom>
                  <a:avLst/>
                  <a:gdLst>
                    <a:gd name="T0" fmla="*/ 179 w 203"/>
                    <a:gd name="T1" fmla="*/ 18 h 198"/>
                    <a:gd name="T2" fmla="*/ 197 w 203"/>
                    <a:gd name="T3" fmla="*/ 48 h 198"/>
                    <a:gd name="T4" fmla="*/ 203 w 203"/>
                    <a:gd name="T5" fmla="*/ 60 h 198"/>
                    <a:gd name="T6" fmla="*/ 197 w 203"/>
                    <a:gd name="T7" fmla="*/ 66 h 198"/>
                    <a:gd name="T8" fmla="*/ 65 w 203"/>
                    <a:gd name="T9" fmla="*/ 192 h 198"/>
                    <a:gd name="T10" fmla="*/ 59 w 203"/>
                    <a:gd name="T11" fmla="*/ 198 h 198"/>
                    <a:gd name="T12" fmla="*/ 47 w 203"/>
                    <a:gd name="T13" fmla="*/ 192 h 198"/>
                    <a:gd name="T14" fmla="*/ 17 w 203"/>
                    <a:gd name="T15" fmla="*/ 174 h 198"/>
                    <a:gd name="T16" fmla="*/ 0 w 203"/>
                    <a:gd name="T17" fmla="*/ 150 h 198"/>
                    <a:gd name="T18" fmla="*/ 0 w 203"/>
                    <a:gd name="T19" fmla="*/ 126 h 198"/>
                    <a:gd name="T20" fmla="*/ 131 w 203"/>
                    <a:gd name="T21" fmla="*/ 0 h 198"/>
                    <a:gd name="T22" fmla="*/ 155 w 203"/>
                    <a:gd name="T23" fmla="*/ 0 h 198"/>
                    <a:gd name="T24" fmla="*/ 179 w 203"/>
                    <a:gd name="T25" fmla="*/ 18 h 198"/>
                    <a:gd name="T26" fmla="*/ 179 w 203"/>
                    <a:gd name="T27" fmla="*/ 18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45" name="Freeform 125"/>
                <p:cNvSpPr>
                  <a:spLocks noChangeAspect="1"/>
                </p:cNvSpPr>
                <p:nvPr userDrawn="1"/>
              </p:nvSpPr>
              <p:spPr bwMode="hidden">
                <a:xfrm>
                  <a:off x="3330" y="1265"/>
                  <a:ext cx="79" cy="74"/>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grpSp>
      </p:grpSp>
      <p:sp>
        <p:nvSpPr>
          <p:cNvPr id="5246" name="Rectangle 126"/>
          <p:cNvSpPr>
            <a:spLocks noGrp="1" noChangeArrowheads="1"/>
          </p:cNvSpPr>
          <p:nvPr>
            <p:ph type="ctrTitle" sz="quarter"/>
          </p:nvPr>
        </p:nvSpPr>
        <p:spPr>
          <a:xfrm>
            <a:off x="685800" y="1600200"/>
            <a:ext cx="7772400" cy="1973263"/>
          </a:xfrm>
        </p:spPr>
        <p:txBody>
          <a:bodyPr/>
          <a:lstStyle>
            <a:lvl1pPr>
              <a:defRPr sz="5100"/>
            </a:lvl1pPr>
          </a:lstStyle>
          <a:p>
            <a:pPr lvl="0"/>
            <a:r>
              <a:rPr lang="en-US" noProof="0" smtClean="0"/>
              <a:t>Click to edit Master title style</a:t>
            </a:r>
          </a:p>
        </p:txBody>
      </p:sp>
      <p:sp>
        <p:nvSpPr>
          <p:cNvPr id="5247" name="Rectangle 12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5248" name="Rectangle 128"/>
          <p:cNvSpPr>
            <a:spLocks noGrp="1" noChangeArrowheads="1"/>
          </p:cNvSpPr>
          <p:nvPr>
            <p:ph type="dt" sz="quarter" idx="2"/>
          </p:nvPr>
        </p:nvSpPr>
        <p:spPr/>
        <p:txBody>
          <a:bodyPr/>
          <a:lstStyle>
            <a:lvl1pPr>
              <a:defRPr>
                <a:effectLst/>
              </a:defRPr>
            </a:lvl1pPr>
          </a:lstStyle>
          <a:p>
            <a:endParaRPr lang="en-US"/>
          </a:p>
        </p:txBody>
      </p:sp>
      <p:sp>
        <p:nvSpPr>
          <p:cNvPr id="5249" name="Rectangle 129"/>
          <p:cNvSpPr>
            <a:spLocks noGrp="1" noChangeArrowheads="1"/>
          </p:cNvSpPr>
          <p:nvPr>
            <p:ph type="ftr" sz="quarter" idx="3"/>
          </p:nvPr>
        </p:nvSpPr>
        <p:spPr/>
        <p:txBody>
          <a:bodyPr/>
          <a:lstStyle>
            <a:lvl1pPr>
              <a:defRPr>
                <a:effectLst/>
              </a:defRPr>
            </a:lvl1pPr>
          </a:lstStyle>
          <a:p>
            <a:endParaRPr lang="en-US"/>
          </a:p>
        </p:txBody>
      </p:sp>
      <p:sp>
        <p:nvSpPr>
          <p:cNvPr id="5250" name="Rectangle 130"/>
          <p:cNvSpPr>
            <a:spLocks noGrp="1" noChangeArrowheads="1"/>
          </p:cNvSpPr>
          <p:nvPr>
            <p:ph type="sldNum" sz="quarter" idx="4"/>
          </p:nvPr>
        </p:nvSpPr>
        <p:spPr/>
        <p:txBody>
          <a:bodyPr/>
          <a:lstStyle>
            <a:lvl1pPr>
              <a:defRPr>
                <a:effectLst/>
              </a:defRPr>
            </a:lvl1pPr>
          </a:lstStyle>
          <a:p>
            <a:fld id="{CCE3C74D-7930-4267-B5C4-47B47E88EE0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863E8F-FCCB-41B7-BE3E-4F4C61857284}" type="slidenum">
              <a:rPr lang="en-US"/>
              <a:pPr/>
              <a:t>‹#›</a:t>
            </a:fld>
            <a:endParaRPr lang="en-US"/>
          </a:p>
        </p:txBody>
      </p:sp>
    </p:spTree>
    <p:extLst>
      <p:ext uri="{BB962C8B-B14F-4D97-AF65-F5344CB8AC3E}">
        <p14:creationId xmlns:p14="http://schemas.microsoft.com/office/powerpoint/2010/main" val="149689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F7D3A6-F35F-4350-9E5E-E3D6ECA1BEF2}" type="slidenum">
              <a:rPr lang="en-US"/>
              <a:pPr/>
              <a:t>‹#›</a:t>
            </a:fld>
            <a:endParaRPr lang="en-US"/>
          </a:p>
        </p:txBody>
      </p:sp>
    </p:spTree>
    <p:extLst>
      <p:ext uri="{BB962C8B-B14F-4D97-AF65-F5344CB8AC3E}">
        <p14:creationId xmlns:p14="http://schemas.microsoft.com/office/powerpoint/2010/main" val="128850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BFCEDB-4888-4585-B96C-90430C2EE0FC}" type="slidenum">
              <a:rPr lang="en-US"/>
              <a:pPr/>
              <a:t>‹#›</a:t>
            </a:fld>
            <a:endParaRPr lang="en-US"/>
          </a:p>
        </p:txBody>
      </p:sp>
    </p:spTree>
    <p:extLst>
      <p:ext uri="{BB962C8B-B14F-4D97-AF65-F5344CB8AC3E}">
        <p14:creationId xmlns:p14="http://schemas.microsoft.com/office/powerpoint/2010/main" val="31142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F6E5DC-5B76-481D-AE75-4AAF4B38C7AF}" type="slidenum">
              <a:rPr lang="en-US"/>
              <a:pPr/>
              <a:t>‹#›</a:t>
            </a:fld>
            <a:endParaRPr lang="en-US"/>
          </a:p>
        </p:txBody>
      </p:sp>
    </p:spTree>
    <p:extLst>
      <p:ext uri="{BB962C8B-B14F-4D97-AF65-F5344CB8AC3E}">
        <p14:creationId xmlns:p14="http://schemas.microsoft.com/office/powerpoint/2010/main" val="131995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D6E2D4-79C0-4A61-B5EC-BC2D0668DE87}" type="slidenum">
              <a:rPr lang="en-US"/>
              <a:pPr/>
              <a:t>‹#›</a:t>
            </a:fld>
            <a:endParaRPr lang="en-US"/>
          </a:p>
        </p:txBody>
      </p:sp>
    </p:spTree>
    <p:extLst>
      <p:ext uri="{BB962C8B-B14F-4D97-AF65-F5344CB8AC3E}">
        <p14:creationId xmlns:p14="http://schemas.microsoft.com/office/powerpoint/2010/main" val="112166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0C527F-1DBE-4716-AACA-CB45254D829D}" type="slidenum">
              <a:rPr lang="en-US"/>
              <a:pPr/>
              <a:t>‹#›</a:t>
            </a:fld>
            <a:endParaRPr lang="en-US"/>
          </a:p>
        </p:txBody>
      </p:sp>
    </p:spTree>
    <p:extLst>
      <p:ext uri="{BB962C8B-B14F-4D97-AF65-F5344CB8AC3E}">
        <p14:creationId xmlns:p14="http://schemas.microsoft.com/office/powerpoint/2010/main" val="108023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0441964-3FF1-4C3C-A9AB-300A6130F63C}" type="slidenum">
              <a:rPr lang="en-US"/>
              <a:pPr/>
              <a:t>‹#›</a:t>
            </a:fld>
            <a:endParaRPr lang="en-US"/>
          </a:p>
        </p:txBody>
      </p:sp>
    </p:spTree>
    <p:extLst>
      <p:ext uri="{BB962C8B-B14F-4D97-AF65-F5344CB8AC3E}">
        <p14:creationId xmlns:p14="http://schemas.microsoft.com/office/powerpoint/2010/main" val="236774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F50F5C5-DA51-405E-882B-EAF38DC28115}" type="slidenum">
              <a:rPr lang="en-US"/>
              <a:pPr/>
              <a:t>‹#›</a:t>
            </a:fld>
            <a:endParaRPr lang="en-US"/>
          </a:p>
        </p:txBody>
      </p:sp>
    </p:spTree>
    <p:extLst>
      <p:ext uri="{BB962C8B-B14F-4D97-AF65-F5344CB8AC3E}">
        <p14:creationId xmlns:p14="http://schemas.microsoft.com/office/powerpoint/2010/main" val="193519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AA88B7-1D65-4F95-8973-9E7931FAC4CB}" type="slidenum">
              <a:rPr lang="en-US"/>
              <a:pPr/>
              <a:t>‹#›</a:t>
            </a:fld>
            <a:endParaRPr lang="en-US"/>
          </a:p>
        </p:txBody>
      </p:sp>
    </p:spTree>
    <p:extLst>
      <p:ext uri="{BB962C8B-B14F-4D97-AF65-F5344CB8AC3E}">
        <p14:creationId xmlns:p14="http://schemas.microsoft.com/office/powerpoint/2010/main" val="365379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FD4018-D7E2-41DF-BA29-F00BFB791889}" type="slidenum">
              <a:rPr lang="en-US"/>
              <a:pPr/>
              <a:t>‹#›</a:t>
            </a:fld>
            <a:endParaRPr lang="en-US"/>
          </a:p>
        </p:txBody>
      </p:sp>
    </p:spTree>
    <p:extLst>
      <p:ext uri="{BB962C8B-B14F-4D97-AF65-F5344CB8AC3E}">
        <p14:creationId xmlns:p14="http://schemas.microsoft.com/office/powerpoint/2010/main" val="287633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189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609600" y="762000"/>
            <a:ext cx="7542213" cy="6029325"/>
            <a:chOff x="-384" y="480"/>
            <a:chExt cx="4751" cy="3798"/>
          </a:xfrm>
        </p:grpSpPr>
        <p:grpSp>
          <p:nvGrpSpPr>
            <p:cNvPr id="4099" name="Group 3"/>
            <p:cNvGrpSpPr>
              <a:grpSpLocks/>
            </p:cNvGrpSpPr>
            <p:nvPr/>
          </p:nvGrpSpPr>
          <p:grpSpPr bwMode="auto">
            <a:xfrm>
              <a:off x="-384" y="480"/>
              <a:ext cx="4751" cy="3798"/>
              <a:chOff x="0" y="522"/>
              <a:chExt cx="4751" cy="3798"/>
            </a:xfrm>
          </p:grpSpPr>
          <p:grpSp>
            <p:nvGrpSpPr>
              <p:cNvPr id="4100" name="Group 4"/>
              <p:cNvGrpSpPr>
                <a:grpSpLocks/>
              </p:cNvGrpSpPr>
              <p:nvPr userDrawn="1"/>
            </p:nvGrpSpPr>
            <p:grpSpPr bwMode="auto">
              <a:xfrm>
                <a:off x="0" y="522"/>
                <a:ext cx="4751" cy="3794"/>
                <a:chOff x="0" y="522"/>
                <a:chExt cx="4751" cy="3794"/>
              </a:xfrm>
            </p:grpSpPr>
            <p:sp>
              <p:nvSpPr>
                <p:cNvPr id="4101" name="Freeform 5"/>
                <p:cNvSpPr>
                  <a:spLocks/>
                </p:cNvSpPr>
                <p:nvPr userDrawn="1"/>
              </p:nvSpPr>
              <p:spPr bwMode="hidden">
                <a:xfrm>
                  <a:off x="628" y="1241"/>
                  <a:ext cx="3281" cy="3075"/>
                </a:xfrm>
                <a:custGeom>
                  <a:avLst/>
                  <a:gdLst>
                    <a:gd name="T0" fmla="*/ 502 w 3271"/>
                    <a:gd name="T1" fmla="*/ 1990 h 3075"/>
                    <a:gd name="T2" fmla="*/ 186 w 3271"/>
                    <a:gd name="T3" fmla="*/ 1474 h 3075"/>
                    <a:gd name="T4" fmla="*/ 66 w 3271"/>
                    <a:gd name="T5" fmla="*/ 1169 h 3075"/>
                    <a:gd name="T6" fmla="*/ 12 w 3271"/>
                    <a:gd name="T7" fmla="*/ 875 h 3075"/>
                    <a:gd name="T8" fmla="*/ 18 w 3271"/>
                    <a:gd name="T9" fmla="*/ 611 h 3075"/>
                    <a:gd name="T10" fmla="*/ 84 w 3271"/>
                    <a:gd name="T11" fmla="*/ 389 h 3075"/>
                    <a:gd name="T12" fmla="*/ 209 w 3271"/>
                    <a:gd name="T13" fmla="*/ 216 h 3075"/>
                    <a:gd name="T14" fmla="*/ 508 w 3271"/>
                    <a:gd name="T15" fmla="*/ 42 h 3075"/>
                    <a:gd name="T16" fmla="*/ 891 w 3271"/>
                    <a:gd name="T17" fmla="*/ 6 h 3075"/>
                    <a:gd name="T18" fmla="*/ 1334 w 3271"/>
                    <a:gd name="T19" fmla="*/ 102 h 3075"/>
                    <a:gd name="T20" fmla="*/ 1806 w 3271"/>
                    <a:gd name="T21" fmla="*/ 324 h 3075"/>
                    <a:gd name="T22" fmla="*/ 2272 w 3271"/>
                    <a:gd name="T23" fmla="*/ 659 h 3075"/>
                    <a:gd name="T24" fmla="*/ 2769 w 3271"/>
                    <a:gd name="T25" fmla="*/ 1187 h 3075"/>
                    <a:gd name="T26" fmla="*/ 3085 w 3271"/>
                    <a:gd name="T27" fmla="*/ 1702 h 3075"/>
                    <a:gd name="T28" fmla="*/ 3205 w 3271"/>
                    <a:gd name="T29" fmla="*/ 2008 h 3075"/>
                    <a:gd name="T30" fmla="*/ 3259 w 3271"/>
                    <a:gd name="T31" fmla="*/ 2302 h 3075"/>
                    <a:gd name="T32" fmla="*/ 3253 w 3271"/>
                    <a:gd name="T33" fmla="*/ 2565 h 3075"/>
                    <a:gd name="T34" fmla="*/ 3187 w 3271"/>
                    <a:gd name="T35" fmla="*/ 2781 h 3075"/>
                    <a:gd name="T36" fmla="*/ 3068 w 3271"/>
                    <a:gd name="T37" fmla="*/ 2961 h 3075"/>
                    <a:gd name="T38" fmla="*/ 2918 w 3271"/>
                    <a:gd name="T39" fmla="*/ 3075 h 3075"/>
                    <a:gd name="T40" fmla="*/ 3068 w 3271"/>
                    <a:gd name="T41" fmla="*/ 2967 h 3075"/>
                    <a:gd name="T42" fmla="*/ 3193 w 3271"/>
                    <a:gd name="T43" fmla="*/ 2787 h 3075"/>
                    <a:gd name="T44" fmla="*/ 3259 w 3271"/>
                    <a:gd name="T45" fmla="*/ 2565 h 3075"/>
                    <a:gd name="T46" fmla="*/ 3265 w 3271"/>
                    <a:gd name="T47" fmla="*/ 2302 h 3075"/>
                    <a:gd name="T48" fmla="*/ 3211 w 3271"/>
                    <a:gd name="T49" fmla="*/ 2008 h 3075"/>
                    <a:gd name="T50" fmla="*/ 3091 w 3271"/>
                    <a:gd name="T51" fmla="*/ 1702 h 3075"/>
                    <a:gd name="T52" fmla="*/ 2775 w 3271"/>
                    <a:gd name="T53" fmla="*/ 1181 h 3075"/>
                    <a:gd name="T54" fmla="*/ 2278 w 3271"/>
                    <a:gd name="T55" fmla="*/ 653 h 3075"/>
                    <a:gd name="T56" fmla="*/ 1806 w 3271"/>
                    <a:gd name="T57" fmla="*/ 318 h 3075"/>
                    <a:gd name="T58" fmla="*/ 1334 w 3271"/>
                    <a:gd name="T59" fmla="*/ 96 h 3075"/>
                    <a:gd name="T60" fmla="*/ 891 w 3271"/>
                    <a:gd name="T61" fmla="*/ 0 h 3075"/>
                    <a:gd name="T62" fmla="*/ 502 w 3271"/>
                    <a:gd name="T63" fmla="*/ 36 h 3075"/>
                    <a:gd name="T64" fmla="*/ 204 w 3271"/>
                    <a:gd name="T65" fmla="*/ 210 h 3075"/>
                    <a:gd name="T66" fmla="*/ 78 w 3271"/>
                    <a:gd name="T67" fmla="*/ 389 h 3075"/>
                    <a:gd name="T68" fmla="*/ 12 w 3271"/>
                    <a:gd name="T69" fmla="*/ 611 h 3075"/>
                    <a:gd name="T70" fmla="*/ 6 w 3271"/>
                    <a:gd name="T71" fmla="*/ 875 h 3075"/>
                    <a:gd name="T72" fmla="*/ 60 w 3271"/>
                    <a:gd name="T73" fmla="*/ 1169 h 3075"/>
                    <a:gd name="T74" fmla="*/ 180 w 3271"/>
                    <a:gd name="T75" fmla="*/ 1474 h 3075"/>
                    <a:gd name="T76" fmla="*/ 353 w 3271"/>
                    <a:gd name="T77" fmla="*/ 1786 h 3075"/>
                    <a:gd name="T78" fmla="*/ 849 w 3271"/>
                    <a:gd name="T79" fmla="*/ 2380 h 3075"/>
                    <a:gd name="T80" fmla="*/ 1244 w 3271"/>
                    <a:gd name="T81" fmla="*/ 2709 h 3075"/>
                    <a:gd name="T82" fmla="*/ 1656 w 3271"/>
                    <a:gd name="T83" fmla="*/ 2961 h 3075"/>
                    <a:gd name="T84" fmla="*/ 1937 w 3271"/>
                    <a:gd name="T85" fmla="*/ 3075 h 3075"/>
                    <a:gd name="T86" fmla="*/ 1525 w 3271"/>
                    <a:gd name="T87" fmla="*/ 2889 h 3075"/>
                    <a:gd name="T88" fmla="*/ 1118 w 3271"/>
                    <a:gd name="T89" fmla="*/ 2607 h 3075"/>
                    <a:gd name="T90" fmla="*/ 849 w 3271"/>
                    <a:gd name="T91" fmla="*/ 2380 h 3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2" name="Group 6"/>
                <p:cNvGrpSpPr>
                  <a:grpSpLocks/>
                </p:cNvGrpSpPr>
                <p:nvPr userDrawn="1"/>
              </p:nvGrpSpPr>
              <p:grpSpPr bwMode="auto">
                <a:xfrm>
                  <a:off x="0" y="522"/>
                  <a:ext cx="4751" cy="3794"/>
                  <a:chOff x="0" y="522"/>
                  <a:chExt cx="4751" cy="3794"/>
                </a:xfrm>
              </p:grpSpPr>
              <p:sp>
                <p:nvSpPr>
                  <p:cNvPr id="4103" name="Freeform 7"/>
                  <p:cNvSpPr>
                    <a:spLocks/>
                  </p:cNvSpPr>
                  <p:nvPr userDrawn="1"/>
                </p:nvSpPr>
                <p:spPr bwMode="hidden">
                  <a:xfrm>
                    <a:off x="400" y="815"/>
                    <a:ext cx="3964" cy="3501"/>
                  </a:xfrm>
                  <a:custGeom>
                    <a:avLst/>
                    <a:gdLst>
                      <a:gd name="T0" fmla="*/ 3946 w 3952"/>
                      <a:gd name="T1" fmla="*/ 2860 h 3501"/>
                      <a:gd name="T2" fmla="*/ 3910 w 3952"/>
                      <a:gd name="T3" fmla="*/ 2614 h 3501"/>
                      <a:gd name="T4" fmla="*/ 3839 w 3952"/>
                      <a:gd name="T5" fmla="*/ 2368 h 3501"/>
                      <a:gd name="T6" fmla="*/ 3731 w 3952"/>
                      <a:gd name="T7" fmla="*/ 2110 h 3501"/>
                      <a:gd name="T8" fmla="*/ 3593 w 3952"/>
                      <a:gd name="T9" fmla="*/ 1853 h 3501"/>
                      <a:gd name="T10" fmla="*/ 3432 w 3952"/>
                      <a:gd name="T11" fmla="*/ 1595 h 3501"/>
                      <a:gd name="T12" fmla="*/ 3241 w 3952"/>
                      <a:gd name="T13" fmla="*/ 1343 h 3501"/>
                      <a:gd name="T14" fmla="*/ 3025 w 3952"/>
                      <a:gd name="T15" fmla="*/ 1103 h 3501"/>
                      <a:gd name="T16" fmla="*/ 2721 w 3952"/>
                      <a:gd name="T17" fmla="*/ 815 h 3501"/>
                      <a:gd name="T18" fmla="*/ 2332 w 3952"/>
                      <a:gd name="T19" fmla="*/ 522 h 3501"/>
                      <a:gd name="T20" fmla="*/ 1943 w 3952"/>
                      <a:gd name="T21" fmla="*/ 288 h 3501"/>
                      <a:gd name="T22" fmla="*/ 1555 w 3952"/>
                      <a:gd name="T23" fmla="*/ 126 h 3501"/>
                      <a:gd name="T24" fmla="*/ 1184 w 3952"/>
                      <a:gd name="T25" fmla="*/ 24 h 3501"/>
                      <a:gd name="T26" fmla="*/ 837 w 3952"/>
                      <a:gd name="T27" fmla="*/ 0 h 3501"/>
                      <a:gd name="T28" fmla="*/ 526 w 3952"/>
                      <a:gd name="T29" fmla="*/ 48 h 3501"/>
                      <a:gd name="T30" fmla="*/ 263 w 3952"/>
                      <a:gd name="T31" fmla="*/ 174 h 3501"/>
                      <a:gd name="T32" fmla="*/ 114 w 3952"/>
                      <a:gd name="T33" fmla="*/ 312 h 3501"/>
                      <a:gd name="T34" fmla="*/ 0 w 3952"/>
                      <a:gd name="T35" fmla="*/ 486 h 3501"/>
                      <a:gd name="T36" fmla="*/ 72 w 3952"/>
                      <a:gd name="T37" fmla="*/ 372 h 3501"/>
                      <a:gd name="T38" fmla="*/ 269 w 3952"/>
                      <a:gd name="T39" fmla="*/ 174 h 3501"/>
                      <a:gd name="T40" fmla="*/ 526 w 3952"/>
                      <a:gd name="T41" fmla="*/ 48 h 3501"/>
                      <a:gd name="T42" fmla="*/ 837 w 3952"/>
                      <a:gd name="T43" fmla="*/ 6 h 3501"/>
                      <a:gd name="T44" fmla="*/ 1184 w 3952"/>
                      <a:gd name="T45" fmla="*/ 30 h 3501"/>
                      <a:gd name="T46" fmla="*/ 1555 w 3952"/>
                      <a:gd name="T47" fmla="*/ 132 h 3501"/>
                      <a:gd name="T48" fmla="*/ 1943 w 3952"/>
                      <a:gd name="T49" fmla="*/ 294 h 3501"/>
                      <a:gd name="T50" fmla="*/ 2332 w 3952"/>
                      <a:gd name="T51" fmla="*/ 528 h 3501"/>
                      <a:gd name="T52" fmla="*/ 2715 w 3952"/>
                      <a:gd name="T53" fmla="*/ 821 h 3501"/>
                      <a:gd name="T54" fmla="*/ 3127 w 3952"/>
                      <a:gd name="T55" fmla="*/ 1223 h 3501"/>
                      <a:gd name="T56" fmla="*/ 3336 w 3952"/>
                      <a:gd name="T57" fmla="*/ 1469 h 3501"/>
                      <a:gd name="T58" fmla="*/ 3510 w 3952"/>
                      <a:gd name="T59" fmla="*/ 1727 h 3501"/>
                      <a:gd name="T60" fmla="*/ 3665 w 3952"/>
                      <a:gd name="T61" fmla="*/ 1984 h 3501"/>
                      <a:gd name="T62" fmla="*/ 3785 w 3952"/>
                      <a:gd name="T63" fmla="*/ 2236 h 3501"/>
                      <a:gd name="T64" fmla="*/ 3875 w 3952"/>
                      <a:gd name="T65" fmla="*/ 2494 h 3501"/>
                      <a:gd name="T66" fmla="*/ 3934 w 3952"/>
                      <a:gd name="T67" fmla="*/ 2740 h 3501"/>
                      <a:gd name="T68" fmla="*/ 3952 w 3952"/>
                      <a:gd name="T69" fmla="*/ 2973 h 3501"/>
                      <a:gd name="T70" fmla="*/ 3922 w 3952"/>
                      <a:gd name="T71" fmla="*/ 3255 h 3501"/>
                      <a:gd name="T72" fmla="*/ 3833 w 3952"/>
                      <a:gd name="T73" fmla="*/ 3501 h 3501"/>
                      <a:gd name="T74" fmla="*/ 3886 w 3952"/>
                      <a:gd name="T75" fmla="*/ 3387 h 3501"/>
                      <a:gd name="T76" fmla="*/ 3946 w 3952"/>
                      <a:gd name="T77" fmla="*/ 3123 h 3501"/>
                      <a:gd name="T78" fmla="*/ 3952 w 3952"/>
                      <a:gd name="T79" fmla="*/ 2973 h 3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
                  <p:cNvSpPr>
                    <a:spLocks/>
                  </p:cNvSpPr>
                  <p:nvPr userDrawn="1"/>
                </p:nvSpPr>
                <p:spPr bwMode="hidden">
                  <a:xfrm>
                    <a:off x="406" y="953"/>
                    <a:ext cx="3803" cy="3363"/>
                  </a:xfrm>
                  <a:custGeom>
                    <a:avLst/>
                    <a:gdLst>
                      <a:gd name="T0" fmla="*/ 676 w 3791"/>
                      <a:gd name="T1" fmla="*/ 2416 h 3363"/>
                      <a:gd name="T2" fmla="*/ 419 w 3791"/>
                      <a:gd name="T3" fmla="*/ 2062 h 3363"/>
                      <a:gd name="T4" fmla="*/ 215 w 3791"/>
                      <a:gd name="T5" fmla="*/ 1703 h 3363"/>
                      <a:gd name="T6" fmla="*/ 78 w 3791"/>
                      <a:gd name="T7" fmla="*/ 1343 h 3363"/>
                      <a:gd name="T8" fmla="*/ 12 w 3791"/>
                      <a:gd name="T9" fmla="*/ 1001 h 3363"/>
                      <a:gd name="T10" fmla="*/ 18 w 3791"/>
                      <a:gd name="T11" fmla="*/ 701 h 3363"/>
                      <a:gd name="T12" fmla="*/ 96 w 3791"/>
                      <a:gd name="T13" fmla="*/ 450 h 3363"/>
                      <a:gd name="T14" fmla="*/ 239 w 3791"/>
                      <a:gd name="T15" fmla="*/ 246 h 3363"/>
                      <a:gd name="T16" fmla="*/ 580 w 3791"/>
                      <a:gd name="T17" fmla="*/ 48 h 3363"/>
                      <a:gd name="T18" fmla="*/ 1028 w 3791"/>
                      <a:gd name="T19" fmla="*/ 6 h 3363"/>
                      <a:gd name="T20" fmla="*/ 1543 w 3791"/>
                      <a:gd name="T21" fmla="*/ 120 h 3363"/>
                      <a:gd name="T22" fmla="*/ 2087 w 3791"/>
                      <a:gd name="T23" fmla="*/ 378 h 3363"/>
                      <a:gd name="T24" fmla="*/ 2631 w 3791"/>
                      <a:gd name="T25" fmla="*/ 773 h 3363"/>
                      <a:gd name="T26" fmla="*/ 3115 w 3791"/>
                      <a:gd name="T27" fmla="*/ 1265 h 3363"/>
                      <a:gd name="T28" fmla="*/ 3378 w 3791"/>
                      <a:gd name="T29" fmla="*/ 1625 h 3363"/>
                      <a:gd name="T30" fmla="*/ 3582 w 3791"/>
                      <a:gd name="T31" fmla="*/ 1984 h 3363"/>
                      <a:gd name="T32" fmla="*/ 3719 w 3791"/>
                      <a:gd name="T33" fmla="*/ 2344 h 3363"/>
                      <a:gd name="T34" fmla="*/ 3785 w 3791"/>
                      <a:gd name="T35" fmla="*/ 2686 h 3363"/>
                      <a:gd name="T36" fmla="*/ 3749 w 3791"/>
                      <a:gd name="T37" fmla="*/ 3105 h 3363"/>
                      <a:gd name="T38" fmla="*/ 3629 w 3791"/>
                      <a:gd name="T39" fmla="*/ 3363 h 3363"/>
                      <a:gd name="T40" fmla="*/ 3779 w 3791"/>
                      <a:gd name="T41" fmla="*/ 2967 h 3363"/>
                      <a:gd name="T42" fmla="*/ 3791 w 3791"/>
                      <a:gd name="T43" fmla="*/ 2794 h 3363"/>
                      <a:gd name="T44" fmla="*/ 3749 w 3791"/>
                      <a:gd name="T45" fmla="*/ 2458 h 3363"/>
                      <a:gd name="T46" fmla="*/ 3635 w 3791"/>
                      <a:gd name="T47" fmla="*/ 2104 h 3363"/>
                      <a:gd name="T48" fmla="*/ 3456 w 3791"/>
                      <a:gd name="T49" fmla="*/ 1739 h 3363"/>
                      <a:gd name="T50" fmla="*/ 3211 w 3791"/>
                      <a:gd name="T51" fmla="*/ 1385 h 3363"/>
                      <a:gd name="T52" fmla="*/ 2804 w 3791"/>
                      <a:gd name="T53" fmla="*/ 929 h 3363"/>
                      <a:gd name="T54" fmla="*/ 2272 w 3791"/>
                      <a:gd name="T55" fmla="*/ 492 h 3363"/>
                      <a:gd name="T56" fmla="*/ 1722 w 3791"/>
                      <a:gd name="T57" fmla="*/ 192 h 3363"/>
                      <a:gd name="T58" fmla="*/ 1190 w 3791"/>
                      <a:gd name="T59" fmla="*/ 24 h 3363"/>
                      <a:gd name="T60" fmla="*/ 717 w 3791"/>
                      <a:gd name="T61" fmla="*/ 12 h 3363"/>
                      <a:gd name="T62" fmla="*/ 335 w 3791"/>
                      <a:gd name="T63" fmla="*/ 162 h 3363"/>
                      <a:gd name="T64" fmla="*/ 132 w 3791"/>
                      <a:gd name="T65" fmla="*/ 378 h 3363"/>
                      <a:gd name="T66" fmla="*/ 36 w 3791"/>
                      <a:gd name="T67" fmla="*/ 612 h 3363"/>
                      <a:gd name="T68" fmla="*/ 0 w 3791"/>
                      <a:gd name="T69" fmla="*/ 893 h 3363"/>
                      <a:gd name="T70" fmla="*/ 42 w 3791"/>
                      <a:gd name="T71" fmla="*/ 1229 h 3363"/>
                      <a:gd name="T72" fmla="*/ 161 w 3791"/>
                      <a:gd name="T73" fmla="*/ 1583 h 3363"/>
                      <a:gd name="T74" fmla="*/ 341 w 3791"/>
                      <a:gd name="T75" fmla="*/ 1942 h 3363"/>
                      <a:gd name="T76" fmla="*/ 580 w 3791"/>
                      <a:gd name="T77" fmla="*/ 2302 h 3363"/>
                      <a:gd name="T78" fmla="*/ 987 w 3791"/>
                      <a:gd name="T79" fmla="*/ 2758 h 3363"/>
                      <a:gd name="T80" fmla="*/ 1596 w 3791"/>
                      <a:gd name="T81" fmla="*/ 3237 h 3363"/>
                      <a:gd name="T82" fmla="*/ 1596 w 3791"/>
                      <a:gd name="T83" fmla="*/ 3237 h 3363"/>
                      <a:gd name="T84" fmla="*/ 993 w 3791"/>
                      <a:gd name="T85" fmla="*/ 2758 h 3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p:cNvSpPr>
                    <a:spLocks/>
                  </p:cNvSpPr>
                  <p:nvPr userDrawn="1"/>
                </p:nvSpPr>
                <p:spPr bwMode="hidden">
                  <a:xfrm>
                    <a:off x="514" y="1091"/>
                    <a:ext cx="3538" cy="3225"/>
                  </a:xfrm>
                  <a:custGeom>
                    <a:avLst/>
                    <a:gdLst>
                      <a:gd name="T0" fmla="*/ 538 w 3527"/>
                      <a:gd name="T1" fmla="*/ 2146 h 3225"/>
                      <a:gd name="T2" fmla="*/ 317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7 w 3527"/>
                      <a:gd name="T15" fmla="*/ 150 h 3225"/>
                      <a:gd name="T16" fmla="*/ 669 w 3527"/>
                      <a:gd name="T17" fmla="*/ 12 h 3225"/>
                      <a:gd name="T18" fmla="*/ 1112 w 3527"/>
                      <a:gd name="T19" fmla="*/ 24 h 3225"/>
                      <a:gd name="T20" fmla="*/ 1608 w 3527"/>
                      <a:gd name="T21" fmla="*/ 174 h 3225"/>
                      <a:gd name="T22" fmla="*/ 2116 w 3527"/>
                      <a:gd name="T23" fmla="*/ 456 h 3225"/>
                      <a:gd name="T24" fmla="*/ 2613 w 3527"/>
                      <a:gd name="T25" fmla="*/ 857 h 3225"/>
                      <a:gd name="T26" fmla="*/ 3073 w 3527"/>
                      <a:gd name="T27" fmla="*/ 1391 h 3225"/>
                      <a:gd name="T28" fmla="*/ 3276 w 3527"/>
                      <a:gd name="T29" fmla="*/ 1726 h 3225"/>
                      <a:gd name="T30" fmla="*/ 3426 w 3527"/>
                      <a:gd name="T31" fmla="*/ 2062 h 3225"/>
                      <a:gd name="T32" fmla="*/ 3509 w 3527"/>
                      <a:gd name="T33" fmla="*/ 2386 h 3225"/>
                      <a:gd name="T34" fmla="*/ 3521 w 3527"/>
                      <a:gd name="T35" fmla="*/ 2680 h 3225"/>
                      <a:gd name="T36" fmla="*/ 3474 w 3527"/>
                      <a:gd name="T37" fmla="*/ 2931 h 3225"/>
                      <a:gd name="T38" fmla="*/ 3360 w 3527"/>
                      <a:gd name="T39" fmla="*/ 3141 h 3225"/>
                      <a:gd name="T40" fmla="*/ 3282 w 3527"/>
                      <a:gd name="T41" fmla="*/ 3225 h 3225"/>
                      <a:gd name="T42" fmla="*/ 3312 w 3527"/>
                      <a:gd name="T43" fmla="*/ 3201 h 3225"/>
                      <a:gd name="T44" fmla="*/ 3444 w 3527"/>
                      <a:gd name="T45" fmla="*/ 3009 h 3225"/>
                      <a:gd name="T46" fmla="*/ 3515 w 3527"/>
                      <a:gd name="T47" fmla="*/ 2769 h 3225"/>
                      <a:gd name="T48" fmla="*/ 3521 w 3527"/>
                      <a:gd name="T49" fmla="*/ 2488 h 3225"/>
                      <a:gd name="T50" fmla="*/ 3462 w 3527"/>
                      <a:gd name="T51" fmla="*/ 2170 h 3225"/>
                      <a:gd name="T52" fmla="*/ 3336 w 3527"/>
                      <a:gd name="T53" fmla="*/ 1834 h 3225"/>
                      <a:gd name="T54" fmla="*/ 3145 w 3527"/>
                      <a:gd name="T55" fmla="*/ 1499 h 3225"/>
                      <a:gd name="T56" fmla="*/ 2816 w 3527"/>
                      <a:gd name="T57" fmla="*/ 1061 h 3225"/>
                      <a:gd name="T58" fmla="*/ 2284 w 3527"/>
                      <a:gd name="T59" fmla="*/ 575 h 3225"/>
                      <a:gd name="T60" fmla="*/ 1775 w 3527"/>
                      <a:gd name="T61" fmla="*/ 252 h 3225"/>
                      <a:gd name="T62" fmla="*/ 1273 w 3527"/>
                      <a:gd name="T63" fmla="*/ 60 h 3225"/>
                      <a:gd name="T64" fmla="*/ 807 w 3527"/>
                      <a:gd name="T65" fmla="*/ 0 h 3225"/>
                      <a:gd name="T66" fmla="*/ 418 w 3527"/>
                      <a:gd name="T67" fmla="*/ 84 h 3225"/>
                      <a:gd name="T68" fmla="*/ 167 w 3527"/>
                      <a:gd name="T69" fmla="*/ 288 h 3225"/>
                      <a:gd name="T70" fmla="*/ 53 w 3527"/>
                      <a:gd name="T71" fmla="*/ 498 h 3225"/>
                      <a:gd name="T72" fmla="*/ 0 w 3527"/>
                      <a:gd name="T73" fmla="*/ 749 h 3225"/>
                      <a:gd name="T74" fmla="*/ 18 w 3527"/>
                      <a:gd name="T75" fmla="*/ 1043 h 3225"/>
                      <a:gd name="T76" fmla="*/ 101 w 3527"/>
                      <a:gd name="T77" fmla="*/ 1373 h 3225"/>
                      <a:gd name="T78" fmla="*/ 251 w 3527"/>
                      <a:gd name="T79" fmla="*/ 1708 h 3225"/>
                      <a:gd name="T80" fmla="*/ 454 w 3527"/>
                      <a:gd name="T81" fmla="*/ 2038 h 3225"/>
                      <a:gd name="T82" fmla="*/ 914 w 3527"/>
                      <a:gd name="T83" fmla="*/ 2572 h 3225"/>
                      <a:gd name="T84" fmla="*/ 1255 w 3527"/>
                      <a:gd name="T85" fmla="*/ 2865 h 3225"/>
                      <a:gd name="T86" fmla="*/ 1608 w 3527"/>
                      <a:gd name="T87" fmla="*/ 3099 h 3225"/>
                      <a:gd name="T88" fmla="*/ 1853 w 3527"/>
                      <a:gd name="T89" fmla="*/ 3225 h 3225"/>
                      <a:gd name="T90" fmla="*/ 1494 w 3527"/>
                      <a:gd name="T91" fmla="*/ 3027 h 3225"/>
                      <a:gd name="T92" fmla="*/ 1142 w 3527"/>
                      <a:gd name="T93" fmla="*/ 2769 h 3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6" name="Group 10"/>
                  <p:cNvGrpSpPr>
                    <a:grpSpLocks/>
                  </p:cNvGrpSpPr>
                  <p:nvPr userDrawn="1"/>
                </p:nvGrpSpPr>
                <p:grpSpPr bwMode="auto">
                  <a:xfrm>
                    <a:off x="0" y="522"/>
                    <a:ext cx="4751" cy="3794"/>
                    <a:chOff x="0" y="522"/>
                    <a:chExt cx="4751" cy="3794"/>
                  </a:xfrm>
                </p:grpSpPr>
                <p:sp>
                  <p:nvSpPr>
                    <p:cNvPr id="4107" name="Freeform 11"/>
                    <p:cNvSpPr>
                      <a:spLocks/>
                    </p:cNvSpPr>
                    <p:nvPr userDrawn="1"/>
                  </p:nvSpPr>
                  <p:spPr bwMode="hidden">
                    <a:xfrm>
                      <a:off x="400" y="522"/>
                      <a:ext cx="4264" cy="3794"/>
                    </a:xfrm>
                    <a:custGeom>
                      <a:avLst/>
                      <a:gdLst>
                        <a:gd name="T0" fmla="*/ 4245 w 4251"/>
                        <a:gd name="T1" fmla="*/ 3237 h 3794"/>
                        <a:gd name="T2" fmla="*/ 4203 w 4251"/>
                        <a:gd name="T3" fmla="*/ 2961 h 3794"/>
                        <a:gd name="T4" fmla="*/ 4120 w 4251"/>
                        <a:gd name="T5" fmla="*/ 2679 h 3794"/>
                        <a:gd name="T6" fmla="*/ 4000 w 4251"/>
                        <a:gd name="T7" fmla="*/ 2391 h 3794"/>
                        <a:gd name="T8" fmla="*/ 3845 w 4251"/>
                        <a:gd name="T9" fmla="*/ 2098 h 3794"/>
                        <a:gd name="T10" fmla="*/ 3659 w 4251"/>
                        <a:gd name="T11" fmla="*/ 1810 h 3794"/>
                        <a:gd name="T12" fmla="*/ 3438 w 4251"/>
                        <a:gd name="T13" fmla="*/ 1528 h 3794"/>
                        <a:gd name="T14" fmla="*/ 3193 w 4251"/>
                        <a:gd name="T15" fmla="*/ 1252 h 3794"/>
                        <a:gd name="T16" fmla="*/ 2858 w 4251"/>
                        <a:gd name="T17" fmla="*/ 935 h 3794"/>
                        <a:gd name="T18" fmla="*/ 2434 w 4251"/>
                        <a:gd name="T19" fmla="*/ 605 h 3794"/>
                        <a:gd name="T20" fmla="*/ 1991 w 4251"/>
                        <a:gd name="T21" fmla="*/ 341 h 3794"/>
                        <a:gd name="T22" fmla="*/ 1549 w 4251"/>
                        <a:gd name="T23" fmla="*/ 143 h 3794"/>
                        <a:gd name="T24" fmla="*/ 1124 w 4251"/>
                        <a:gd name="T25" fmla="*/ 35 h 3794"/>
                        <a:gd name="T26" fmla="*/ 741 w 4251"/>
                        <a:gd name="T27" fmla="*/ 0 h 3794"/>
                        <a:gd name="T28" fmla="*/ 401 w 4251"/>
                        <a:gd name="T29" fmla="*/ 47 h 3794"/>
                        <a:gd name="T30" fmla="*/ 120 w 4251"/>
                        <a:gd name="T31" fmla="*/ 173 h 3794"/>
                        <a:gd name="T32" fmla="*/ 0 w 4251"/>
                        <a:gd name="T33" fmla="*/ 269 h 3794"/>
                        <a:gd name="T34" fmla="*/ 263 w 4251"/>
                        <a:gd name="T35" fmla="*/ 101 h 3794"/>
                        <a:gd name="T36" fmla="*/ 586 w 4251"/>
                        <a:gd name="T37" fmla="*/ 18 h 3794"/>
                        <a:gd name="T38" fmla="*/ 957 w 4251"/>
                        <a:gd name="T39" fmla="*/ 18 h 3794"/>
                        <a:gd name="T40" fmla="*/ 1357 w 4251"/>
                        <a:gd name="T41" fmla="*/ 95 h 3794"/>
                        <a:gd name="T42" fmla="*/ 1782 w 4251"/>
                        <a:gd name="T43" fmla="*/ 245 h 3794"/>
                        <a:gd name="T44" fmla="*/ 2212 w 4251"/>
                        <a:gd name="T45" fmla="*/ 467 h 3794"/>
                        <a:gd name="T46" fmla="*/ 2643 w 4251"/>
                        <a:gd name="T47" fmla="*/ 761 h 3794"/>
                        <a:gd name="T48" fmla="*/ 3061 w 4251"/>
                        <a:gd name="T49" fmla="*/ 1120 h 3794"/>
                        <a:gd name="T50" fmla="*/ 3318 w 4251"/>
                        <a:gd name="T51" fmla="*/ 1390 h 3794"/>
                        <a:gd name="T52" fmla="*/ 3552 w 4251"/>
                        <a:gd name="T53" fmla="*/ 1666 h 3794"/>
                        <a:gd name="T54" fmla="*/ 3755 w 4251"/>
                        <a:gd name="T55" fmla="*/ 1954 h 3794"/>
                        <a:gd name="T56" fmla="*/ 3922 w 4251"/>
                        <a:gd name="T57" fmla="*/ 2247 h 3794"/>
                        <a:gd name="T58" fmla="*/ 4060 w 4251"/>
                        <a:gd name="T59" fmla="*/ 2535 h 3794"/>
                        <a:gd name="T60" fmla="*/ 4162 w 4251"/>
                        <a:gd name="T61" fmla="*/ 2823 h 3794"/>
                        <a:gd name="T62" fmla="*/ 4221 w 4251"/>
                        <a:gd name="T63" fmla="*/ 3105 h 3794"/>
                        <a:gd name="T64" fmla="*/ 4245 w 4251"/>
                        <a:gd name="T65" fmla="*/ 3368 h 3794"/>
                        <a:gd name="T66" fmla="*/ 4233 w 4251"/>
                        <a:gd name="T67" fmla="*/ 3590 h 3794"/>
                        <a:gd name="T68" fmla="*/ 4185 w 4251"/>
                        <a:gd name="T69" fmla="*/ 3794 h 3794"/>
                        <a:gd name="T70" fmla="*/ 4215 w 4251"/>
                        <a:gd name="T71" fmla="*/ 3692 h 3794"/>
                        <a:gd name="T72" fmla="*/ 4245 w 4251"/>
                        <a:gd name="T73" fmla="*/ 3482 h 3794"/>
                        <a:gd name="T74" fmla="*/ 4251 w 4251"/>
                        <a:gd name="T75" fmla="*/ 3368 h 3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8" name="Group 12"/>
                    <p:cNvGrpSpPr>
                      <a:grpSpLocks/>
                    </p:cNvGrpSpPr>
                    <p:nvPr userDrawn="1"/>
                  </p:nvGrpSpPr>
                  <p:grpSpPr bwMode="auto">
                    <a:xfrm>
                      <a:off x="0" y="659"/>
                      <a:ext cx="4751" cy="3657"/>
                      <a:chOff x="0" y="659"/>
                      <a:chExt cx="4751" cy="3657"/>
                    </a:xfrm>
                  </p:grpSpPr>
                  <p:sp>
                    <p:nvSpPr>
                      <p:cNvPr id="4109" name="Freeform 13"/>
                      <p:cNvSpPr>
                        <a:spLocks/>
                      </p:cNvSpPr>
                      <p:nvPr userDrawn="1"/>
                    </p:nvSpPr>
                    <p:spPr bwMode="hidden">
                      <a:xfrm>
                        <a:off x="400" y="659"/>
                        <a:ext cx="4121" cy="3657"/>
                      </a:xfrm>
                      <a:custGeom>
                        <a:avLst/>
                        <a:gdLst>
                          <a:gd name="T0" fmla="*/ 161 w 4108"/>
                          <a:gd name="T1" fmla="*/ 186 h 3657"/>
                          <a:gd name="T2" fmla="*/ 442 w 4108"/>
                          <a:gd name="T3" fmla="*/ 54 h 3657"/>
                          <a:gd name="T4" fmla="*/ 771 w 4108"/>
                          <a:gd name="T5" fmla="*/ 6 h 3657"/>
                          <a:gd name="T6" fmla="*/ 1136 w 4108"/>
                          <a:gd name="T7" fmla="*/ 36 h 3657"/>
                          <a:gd name="T8" fmla="*/ 1537 w 4108"/>
                          <a:gd name="T9" fmla="*/ 144 h 3657"/>
                          <a:gd name="T10" fmla="*/ 1949 w 4108"/>
                          <a:gd name="T11" fmla="*/ 324 h 3657"/>
                          <a:gd name="T12" fmla="*/ 2368 w 4108"/>
                          <a:gd name="T13" fmla="*/ 570 h 3657"/>
                          <a:gd name="T14" fmla="*/ 2780 w 4108"/>
                          <a:gd name="T15" fmla="*/ 888 h 3657"/>
                          <a:gd name="T16" fmla="*/ 3103 w 4108"/>
                          <a:gd name="T17" fmla="*/ 1193 h 3657"/>
                          <a:gd name="T18" fmla="*/ 3336 w 4108"/>
                          <a:gd name="T19" fmla="*/ 1451 h 3657"/>
                          <a:gd name="T20" fmla="*/ 3540 w 4108"/>
                          <a:gd name="T21" fmla="*/ 1721 h 3657"/>
                          <a:gd name="T22" fmla="*/ 3719 w 4108"/>
                          <a:gd name="T23" fmla="*/ 1997 h 3657"/>
                          <a:gd name="T24" fmla="*/ 3863 w 4108"/>
                          <a:gd name="T25" fmla="*/ 2272 h 3657"/>
                          <a:gd name="T26" fmla="*/ 3976 w 4108"/>
                          <a:gd name="T27" fmla="*/ 2548 h 3657"/>
                          <a:gd name="T28" fmla="*/ 4060 w 4108"/>
                          <a:gd name="T29" fmla="*/ 2818 h 3657"/>
                          <a:gd name="T30" fmla="*/ 4102 w 4108"/>
                          <a:gd name="T31" fmla="*/ 3070 h 3657"/>
                          <a:gd name="T32" fmla="*/ 4102 w 4108"/>
                          <a:gd name="T33" fmla="*/ 3321 h 3657"/>
                          <a:gd name="T34" fmla="*/ 4060 w 4108"/>
                          <a:gd name="T35" fmla="*/ 3549 h 3657"/>
                          <a:gd name="T36" fmla="*/ 4030 w 4108"/>
                          <a:gd name="T37" fmla="*/ 3657 h 3657"/>
                          <a:gd name="T38" fmla="*/ 4090 w 4108"/>
                          <a:gd name="T39" fmla="*/ 3447 h 3657"/>
                          <a:gd name="T40" fmla="*/ 4108 w 4108"/>
                          <a:gd name="T41" fmla="*/ 3213 h 3657"/>
                          <a:gd name="T42" fmla="*/ 4102 w 4108"/>
                          <a:gd name="T43" fmla="*/ 3070 h 3657"/>
                          <a:gd name="T44" fmla="*/ 4060 w 4108"/>
                          <a:gd name="T45" fmla="*/ 2812 h 3657"/>
                          <a:gd name="T46" fmla="*/ 3982 w 4108"/>
                          <a:gd name="T47" fmla="*/ 2548 h 3657"/>
                          <a:gd name="T48" fmla="*/ 3869 w 4108"/>
                          <a:gd name="T49" fmla="*/ 2272 h 3657"/>
                          <a:gd name="T50" fmla="*/ 3725 w 4108"/>
                          <a:gd name="T51" fmla="*/ 1997 h 3657"/>
                          <a:gd name="T52" fmla="*/ 3546 w 4108"/>
                          <a:gd name="T53" fmla="*/ 1721 h 3657"/>
                          <a:gd name="T54" fmla="*/ 3342 w 4108"/>
                          <a:gd name="T55" fmla="*/ 1451 h 3657"/>
                          <a:gd name="T56" fmla="*/ 3109 w 4108"/>
                          <a:gd name="T57" fmla="*/ 1187 h 3657"/>
                          <a:gd name="T58" fmla="*/ 2792 w 4108"/>
                          <a:gd name="T59" fmla="*/ 888 h 3657"/>
                          <a:gd name="T60" fmla="*/ 2386 w 4108"/>
                          <a:gd name="T61" fmla="*/ 576 h 3657"/>
                          <a:gd name="T62" fmla="*/ 1967 w 4108"/>
                          <a:gd name="T63" fmla="*/ 330 h 3657"/>
                          <a:gd name="T64" fmla="*/ 1543 w 4108"/>
                          <a:gd name="T65" fmla="*/ 144 h 3657"/>
                          <a:gd name="T66" fmla="*/ 1130 w 4108"/>
                          <a:gd name="T67" fmla="*/ 30 h 3657"/>
                          <a:gd name="T68" fmla="*/ 753 w 4108"/>
                          <a:gd name="T69" fmla="*/ 0 h 3657"/>
                          <a:gd name="T70" fmla="*/ 431 w 4108"/>
                          <a:gd name="T71" fmla="*/ 54 h 3657"/>
                          <a:gd name="T72" fmla="*/ 161 w 4108"/>
                          <a:gd name="T73" fmla="*/ 186 h 3657"/>
                          <a:gd name="T74" fmla="*/ 24 w 4108"/>
                          <a:gd name="T75" fmla="*/ 306 h 3657"/>
                          <a:gd name="T76" fmla="*/ 0 w 4108"/>
                          <a:gd name="T77" fmla="*/ 336 h 3657"/>
                          <a:gd name="T78" fmla="*/ 48 w 4108"/>
                          <a:gd name="T79" fmla="*/ 282 h 3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10" name="Group 14"/>
                      <p:cNvGrpSpPr>
                        <a:grpSpLocks/>
                      </p:cNvGrpSpPr>
                      <p:nvPr userDrawn="1"/>
                    </p:nvGrpSpPr>
                    <p:grpSpPr bwMode="auto">
                      <a:xfrm>
                        <a:off x="0" y="808"/>
                        <a:ext cx="4751" cy="3508"/>
                        <a:chOff x="-400" y="808"/>
                        <a:chExt cx="4751" cy="3508"/>
                      </a:xfrm>
                    </p:grpSpPr>
                    <p:sp>
                      <p:nvSpPr>
                        <p:cNvPr id="4111"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3"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4"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5"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6"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7"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8"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9"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0"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1"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2"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3"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4"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5"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6"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7"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8"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9"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0"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1"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2"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3"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4"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5"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6"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7"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8"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9"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0"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1"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2"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3"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4"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5"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6" name="Freeform 50"/>
                        <p:cNvSpPr>
                          <a:spLocks/>
                        </p:cNvSpPr>
                        <p:nvPr userDrawn="1"/>
                      </p:nvSpPr>
                      <p:spPr bwMode="hidden">
                        <a:xfrm>
                          <a:off x="0" y="2548"/>
                          <a:ext cx="1542" cy="1768"/>
                        </a:xfrm>
                        <a:custGeom>
                          <a:avLst/>
                          <a:gdLst>
                            <a:gd name="T0" fmla="*/ 909 w 1537"/>
                            <a:gd name="T1" fmla="*/ 1264 h 1768"/>
                            <a:gd name="T2" fmla="*/ 1058 w 1537"/>
                            <a:gd name="T3" fmla="*/ 1402 h 1768"/>
                            <a:gd name="T4" fmla="*/ 1214 w 1537"/>
                            <a:gd name="T5" fmla="*/ 1528 h 1768"/>
                            <a:gd name="T6" fmla="*/ 1369 w 1537"/>
                            <a:gd name="T7" fmla="*/ 1654 h 1768"/>
                            <a:gd name="T8" fmla="*/ 1531 w 1537"/>
                            <a:gd name="T9" fmla="*/ 1768 h 1768"/>
                            <a:gd name="T10" fmla="*/ 1537 w 1537"/>
                            <a:gd name="T11" fmla="*/ 1768 h 1768"/>
                            <a:gd name="T12" fmla="*/ 1375 w 1537"/>
                            <a:gd name="T13" fmla="*/ 1654 h 1768"/>
                            <a:gd name="T14" fmla="*/ 1220 w 1537"/>
                            <a:gd name="T15" fmla="*/ 1534 h 1768"/>
                            <a:gd name="T16" fmla="*/ 1064 w 1537"/>
                            <a:gd name="T17" fmla="*/ 1402 h 1768"/>
                            <a:gd name="T18" fmla="*/ 915 w 1537"/>
                            <a:gd name="T19" fmla="*/ 1258 h 1768"/>
                            <a:gd name="T20" fmla="*/ 765 w 1537"/>
                            <a:gd name="T21" fmla="*/ 1115 h 1768"/>
                            <a:gd name="T22" fmla="*/ 628 w 1537"/>
                            <a:gd name="T23" fmla="*/ 959 h 1768"/>
                            <a:gd name="T24" fmla="*/ 496 w 1537"/>
                            <a:gd name="T25" fmla="*/ 803 h 1768"/>
                            <a:gd name="T26" fmla="*/ 377 w 1537"/>
                            <a:gd name="T27" fmla="*/ 647 h 1768"/>
                            <a:gd name="T28" fmla="*/ 269 w 1537"/>
                            <a:gd name="T29" fmla="*/ 485 h 1768"/>
                            <a:gd name="T30" fmla="*/ 167 w 1537"/>
                            <a:gd name="T31" fmla="*/ 323 h 1768"/>
                            <a:gd name="T32" fmla="*/ 78 w 1537"/>
                            <a:gd name="T33" fmla="*/ 161 h 1768"/>
                            <a:gd name="T34" fmla="*/ 0 w 1537"/>
                            <a:gd name="T35" fmla="*/ 0 h 1768"/>
                            <a:gd name="T36" fmla="*/ 0 w 1537"/>
                            <a:gd name="T37" fmla="*/ 12 h 1768"/>
                            <a:gd name="T38" fmla="*/ 78 w 1537"/>
                            <a:gd name="T39" fmla="*/ 173 h 1768"/>
                            <a:gd name="T40" fmla="*/ 167 w 1537"/>
                            <a:gd name="T41" fmla="*/ 335 h 1768"/>
                            <a:gd name="T42" fmla="*/ 269 w 1537"/>
                            <a:gd name="T43" fmla="*/ 491 h 1768"/>
                            <a:gd name="T44" fmla="*/ 377 w 1537"/>
                            <a:gd name="T45" fmla="*/ 653 h 1768"/>
                            <a:gd name="T46" fmla="*/ 496 w 1537"/>
                            <a:gd name="T47" fmla="*/ 809 h 1768"/>
                            <a:gd name="T48" fmla="*/ 628 w 1537"/>
                            <a:gd name="T49" fmla="*/ 965 h 1768"/>
                            <a:gd name="T50" fmla="*/ 765 w 1537"/>
                            <a:gd name="T51" fmla="*/ 1121 h 1768"/>
                            <a:gd name="T52" fmla="*/ 909 w 1537"/>
                            <a:gd name="T53" fmla="*/ 1264 h 1768"/>
                            <a:gd name="T54" fmla="*/ 909 w 1537"/>
                            <a:gd name="T55" fmla="*/ 126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4147" name="Group 51"/>
                        <p:cNvGrpSpPr>
                          <a:grpSpLocks/>
                        </p:cNvGrpSpPr>
                        <p:nvPr userDrawn="1"/>
                      </p:nvGrpSpPr>
                      <p:grpSpPr bwMode="auto">
                        <a:xfrm>
                          <a:off x="0" y="1812"/>
                          <a:ext cx="3672" cy="2049"/>
                          <a:chOff x="5" y="1816"/>
                          <a:chExt cx="3672" cy="2049"/>
                        </a:xfrm>
                      </p:grpSpPr>
                      <p:sp>
                        <p:nvSpPr>
                          <p:cNvPr id="4148" name="Oval 52"/>
                          <p:cNvSpPr>
                            <a:spLocks noChangeArrowheads="1"/>
                          </p:cNvSpPr>
                          <p:nvPr userDrawn="1"/>
                        </p:nvSpPr>
                        <p:spPr bwMode="hidden">
                          <a:xfrm rot="-2819839">
                            <a:off x="1544" y="2872"/>
                            <a:ext cx="161" cy="280"/>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9"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0"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1"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2"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3"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4" name="Oval 58"/>
                          <p:cNvSpPr>
                            <a:spLocks noChangeArrowheads="1"/>
                          </p:cNvSpPr>
                          <p:nvPr userDrawn="1"/>
                        </p:nvSpPr>
                        <p:spPr bwMode="hidden">
                          <a:xfrm rot="-2819839">
                            <a:off x="1155" y="1868"/>
                            <a:ext cx="1167" cy="2094"/>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5"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6" name="Oval 60"/>
                          <p:cNvSpPr>
                            <a:spLocks noChangeArrowheads="1"/>
                          </p:cNvSpPr>
                          <p:nvPr userDrawn="1"/>
                        </p:nvSpPr>
                        <p:spPr bwMode="hidden">
                          <a:xfrm rot="-2819839">
                            <a:off x="998" y="1539"/>
                            <a:ext cx="1563" cy="269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 name="Oval 61"/>
                          <p:cNvSpPr>
                            <a:spLocks noChangeArrowheads="1"/>
                          </p:cNvSpPr>
                          <p:nvPr userDrawn="1"/>
                        </p:nvSpPr>
                        <p:spPr bwMode="hidden">
                          <a:xfrm rot="-2819839">
                            <a:off x="933" y="1360"/>
                            <a:ext cx="1711" cy="301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8"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9" name="Oval 63"/>
                          <p:cNvSpPr>
                            <a:spLocks noChangeArrowheads="1"/>
                          </p:cNvSpPr>
                          <p:nvPr userDrawn="1"/>
                        </p:nvSpPr>
                        <p:spPr bwMode="hidden">
                          <a:xfrm rot="-2780025">
                            <a:off x="816" y="1005"/>
                            <a:ext cx="2049" cy="3672"/>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60"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1"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2"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3"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4"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5"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6"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7"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8"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69"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0"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1"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2"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3"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4"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5"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6"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7"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8"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9"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0"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1"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2"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3"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4"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5"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6"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7"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8"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89"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0"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1"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2"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3"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4"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5"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nvGrpSpPr>
              <p:cNvPr id="4196" name="Group 100"/>
              <p:cNvGrpSpPr>
                <a:grpSpLocks/>
              </p:cNvGrpSpPr>
              <p:nvPr userDrawn="1"/>
            </p:nvGrpSpPr>
            <p:grpSpPr bwMode="auto">
              <a:xfrm>
                <a:off x="402" y="1454"/>
                <a:ext cx="2787" cy="2866"/>
                <a:chOff x="2" y="1454"/>
                <a:chExt cx="2787" cy="2866"/>
              </a:xfrm>
            </p:grpSpPr>
            <p:sp>
              <p:nvSpPr>
                <p:cNvPr id="4197"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199" name="Group 103"/>
                <p:cNvGrpSpPr>
                  <a:grpSpLocks/>
                </p:cNvGrpSpPr>
                <p:nvPr userDrawn="1"/>
              </p:nvGrpSpPr>
              <p:grpSpPr bwMode="auto">
                <a:xfrm>
                  <a:off x="2" y="2738"/>
                  <a:ext cx="1317" cy="1582"/>
                  <a:chOff x="2" y="2738"/>
                  <a:chExt cx="1317" cy="1582"/>
                </a:xfrm>
              </p:grpSpPr>
              <p:sp>
                <p:nvSpPr>
                  <p:cNvPr id="4200"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 name="Freeform 105"/>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Lst>
                    <a:ahLst/>
                    <a:cxnLst>
                      <a:cxn ang="0">
                        <a:pos x="T0" y="T1"/>
                      </a:cxn>
                      <a:cxn ang="0">
                        <a:pos x="T2" y="T3"/>
                      </a:cxn>
                      <a:cxn ang="0">
                        <a:pos x="T4" y="T5"/>
                      </a:cxn>
                      <a:cxn ang="0">
                        <a:pos x="T6" y="T7"/>
                      </a:cxn>
                      <a:cxn ang="0">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5"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4209" name="Group 113"/>
            <p:cNvGrpSpPr>
              <a:grpSpLocks/>
            </p:cNvGrpSpPr>
            <p:nvPr userDrawn="1"/>
          </p:nvGrpSpPr>
          <p:grpSpPr bwMode="auto">
            <a:xfrm>
              <a:off x="16" y="1326"/>
              <a:ext cx="3325" cy="2948"/>
              <a:chOff x="16" y="1326"/>
              <a:chExt cx="3325" cy="2948"/>
            </a:xfrm>
          </p:grpSpPr>
          <p:sp>
            <p:nvSpPr>
              <p:cNvPr id="4210" name="Freeform 114"/>
              <p:cNvSpPr>
                <a:spLocks/>
              </p:cNvSpPr>
              <p:nvPr/>
            </p:nvSpPr>
            <p:spPr bwMode="hidden">
              <a:xfrm>
                <a:off x="16" y="2656"/>
                <a:ext cx="1440" cy="1618"/>
              </a:xfrm>
              <a:custGeom>
                <a:avLst/>
                <a:gdLst>
                  <a:gd name="T0" fmla="*/ 873 w 1435"/>
                  <a:gd name="T1" fmla="*/ 1150 h 1618"/>
                  <a:gd name="T2" fmla="*/ 741 w 1435"/>
                  <a:gd name="T3" fmla="*/ 1019 h 1618"/>
                  <a:gd name="T4" fmla="*/ 610 w 1435"/>
                  <a:gd name="T5" fmla="*/ 875 h 1618"/>
                  <a:gd name="T6" fmla="*/ 490 w 1435"/>
                  <a:gd name="T7" fmla="*/ 737 h 1618"/>
                  <a:gd name="T8" fmla="*/ 377 w 1435"/>
                  <a:gd name="T9" fmla="*/ 593 h 1618"/>
                  <a:gd name="T10" fmla="*/ 275 w 1435"/>
                  <a:gd name="T11" fmla="*/ 443 h 1618"/>
                  <a:gd name="T12" fmla="*/ 173 w 1435"/>
                  <a:gd name="T13" fmla="*/ 299 h 1618"/>
                  <a:gd name="T14" fmla="*/ 84 w 1435"/>
                  <a:gd name="T15" fmla="*/ 149 h 1618"/>
                  <a:gd name="T16" fmla="*/ 0 w 1435"/>
                  <a:gd name="T17" fmla="*/ 0 h 1618"/>
                  <a:gd name="T18" fmla="*/ 0 w 1435"/>
                  <a:gd name="T19" fmla="*/ 11 h 1618"/>
                  <a:gd name="T20" fmla="*/ 84 w 1435"/>
                  <a:gd name="T21" fmla="*/ 155 h 1618"/>
                  <a:gd name="T22" fmla="*/ 173 w 1435"/>
                  <a:gd name="T23" fmla="*/ 305 h 1618"/>
                  <a:gd name="T24" fmla="*/ 269 w 1435"/>
                  <a:gd name="T25" fmla="*/ 449 h 1618"/>
                  <a:gd name="T26" fmla="*/ 377 w 1435"/>
                  <a:gd name="T27" fmla="*/ 593 h 1618"/>
                  <a:gd name="T28" fmla="*/ 490 w 1435"/>
                  <a:gd name="T29" fmla="*/ 737 h 1618"/>
                  <a:gd name="T30" fmla="*/ 610 w 1435"/>
                  <a:gd name="T31" fmla="*/ 881 h 1618"/>
                  <a:gd name="T32" fmla="*/ 735 w 1435"/>
                  <a:gd name="T33" fmla="*/ 1019 h 1618"/>
                  <a:gd name="T34" fmla="*/ 873 w 1435"/>
                  <a:gd name="T35" fmla="*/ 1150 h 1618"/>
                  <a:gd name="T36" fmla="*/ 1010 w 1435"/>
                  <a:gd name="T37" fmla="*/ 1276 h 1618"/>
                  <a:gd name="T38" fmla="*/ 1148 w 1435"/>
                  <a:gd name="T39" fmla="*/ 1396 h 1618"/>
                  <a:gd name="T40" fmla="*/ 1286 w 1435"/>
                  <a:gd name="T41" fmla="*/ 1510 h 1618"/>
                  <a:gd name="T42" fmla="*/ 1429 w 1435"/>
                  <a:gd name="T43" fmla="*/ 1618 h 1618"/>
                  <a:gd name="T44" fmla="*/ 1435 w 1435"/>
                  <a:gd name="T45" fmla="*/ 1618 h 1618"/>
                  <a:gd name="T46" fmla="*/ 1292 w 1435"/>
                  <a:gd name="T47" fmla="*/ 1510 h 1618"/>
                  <a:gd name="T48" fmla="*/ 1154 w 1435"/>
                  <a:gd name="T49" fmla="*/ 1396 h 1618"/>
                  <a:gd name="T50" fmla="*/ 1010 w 1435"/>
                  <a:gd name="T51" fmla="*/ 1276 h 1618"/>
                  <a:gd name="T52" fmla="*/ 873 w 1435"/>
                  <a:gd name="T53" fmla="*/ 1150 h 1618"/>
                  <a:gd name="T54" fmla="*/ 873 w 1435"/>
                  <a:gd name="T55" fmla="*/ 1150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1" name="Freeform 115"/>
              <p:cNvSpPr>
                <a:spLocks/>
              </p:cNvSpPr>
              <p:nvPr/>
            </p:nvSpPr>
            <p:spPr bwMode="hidden">
              <a:xfrm>
                <a:off x="16" y="2260"/>
                <a:ext cx="1673" cy="2014"/>
              </a:xfrm>
              <a:custGeom>
                <a:avLst/>
                <a:gdLst>
                  <a:gd name="T0" fmla="*/ 957 w 1668"/>
                  <a:gd name="T1" fmla="*/ 1463 h 2014"/>
                  <a:gd name="T2" fmla="*/ 789 w 1668"/>
                  <a:gd name="T3" fmla="*/ 1289 h 2014"/>
                  <a:gd name="T4" fmla="*/ 634 w 1668"/>
                  <a:gd name="T5" fmla="*/ 1115 h 2014"/>
                  <a:gd name="T6" fmla="*/ 490 w 1668"/>
                  <a:gd name="T7" fmla="*/ 929 h 2014"/>
                  <a:gd name="T8" fmla="*/ 365 w 1668"/>
                  <a:gd name="T9" fmla="*/ 743 h 2014"/>
                  <a:gd name="T10" fmla="*/ 251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1 w 1668"/>
                  <a:gd name="T25" fmla="*/ 569 h 2014"/>
                  <a:gd name="T26" fmla="*/ 365 w 1668"/>
                  <a:gd name="T27" fmla="*/ 755 h 2014"/>
                  <a:gd name="T28" fmla="*/ 490 w 1668"/>
                  <a:gd name="T29" fmla="*/ 935 h 2014"/>
                  <a:gd name="T30" fmla="*/ 634 w 1668"/>
                  <a:gd name="T31" fmla="*/ 1115 h 2014"/>
                  <a:gd name="T32" fmla="*/ 789 w 1668"/>
                  <a:gd name="T33" fmla="*/ 1295 h 2014"/>
                  <a:gd name="T34" fmla="*/ 957 w 1668"/>
                  <a:gd name="T35" fmla="*/ 1463 h 2014"/>
                  <a:gd name="T36" fmla="*/ 1130 w 1668"/>
                  <a:gd name="T37" fmla="*/ 1618 h 2014"/>
                  <a:gd name="T38" fmla="*/ 1303 w 1668"/>
                  <a:gd name="T39" fmla="*/ 1762 h 2014"/>
                  <a:gd name="T40" fmla="*/ 1483 w 1668"/>
                  <a:gd name="T41" fmla="*/ 1894 h 2014"/>
                  <a:gd name="T42" fmla="*/ 1662 w 1668"/>
                  <a:gd name="T43" fmla="*/ 2014 h 2014"/>
                  <a:gd name="T44" fmla="*/ 1668 w 1668"/>
                  <a:gd name="T45" fmla="*/ 2014 h 2014"/>
                  <a:gd name="T46" fmla="*/ 1483 w 1668"/>
                  <a:gd name="T47" fmla="*/ 1894 h 2014"/>
                  <a:gd name="T48" fmla="*/ 1303 w 1668"/>
                  <a:gd name="T49" fmla="*/ 1762 h 2014"/>
                  <a:gd name="T50" fmla="*/ 1130 w 1668"/>
                  <a:gd name="T51" fmla="*/ 1618 h 2014"/>
                  <a:gd name="T52" fmla="*/ 957 w 1668"/>
                  <a:gd name="T53" fmla="*/ 1463 h 2014"/>
                  <a:gd name="T54" fmla="*/ 957 w 1668"/>
                  <a:gd name="T55" fmla="*/ 1463 h 2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2" name="Rectangle 116"/>
              <p:cNvSpPr>
                <a:spLocks noChangeArrowheads="1"/>
              </p:cNvSpPr>
              <p:nvPr/>
            </p:nvSpPr>
            <p:spPr bwMode="hidden">
              <a:xfrm rot="-2488720">
                <a:off x="1988" y="1919"/>
                <a:ext cx="1353"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3" name="Rectangle 117"/>
              <p:cNvSpPr>
                <a:spLocks noChangeArrowheads="1"/>
              </p:cNvSpPr>
              <p:nvPr/>
            </p:nvSpPr>
            <p:spPr bwMode="hidden">
              <a:xfrm rot="-5087790">
                <a:off x="1964" y="2613"/>
                <a:ext cx="2217"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4" name="Rectangle 118"/>
              <p:cNvSpPr>
                <a:spLocks noChangeArrowheads="1"/>
              </p:cNvSpPr>
              <p:nvPr/>
            </p:nvSpPr>
            <p:spPr bwMode="hidden">
              <a:xfrm rot="-3417299">
                <a:off x="1019" y="2694"/>
                <a:ext cx="2678"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5" name="Rectangle 119"/>
              <p:cNvSpPr>
                <a:spLocks noChangeArrowheads="1"/>
              </p:cNvSpPr>
              <p:nvPr/>
            </p:nvSpPr>
            <p:spPr bwMode="hidden">
              <a:xfrm rot="-835848">
                <a:off x="688" y="1748"/>
                <a:ext cx="2390"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216" name="Group 120"/>
              <p:cNvGrpSpPr>
                <a:grpSpLocks noChangeAspect="1"/>
              </p:cNvGrpSpPr>
              <p:nvPr/>
            </p:nvGrpSpPr>
            <p:grpSpPr bwMode="auto">
              <a:xfrm>
                <a:off x="3046" y="1326"/>
                <a:ext cx="259" cy="299"/>
                <a:chOff x="3042" y="1265"/>
                <a:chExt cx="367" cy="424"/>
              </a:xfrm>
            </p:grpSpPr>
            <p:sp>
              <p:nvSpPr>
                <p:cNvPr id="4217" name="Oval 121"/>
                <p:cNvSpPr>
                  <a:spLocks noChangeAspect="1" noChangeArrowheads="1"/>
                </p:cNvSpPr>
                <p:nvPr userDrawn="1"/>
              </p:nvSpPr>
              <p:spPr bwMode="hidden">
                <a:xfrm rot="2828979">
                  <a:off x="2982" y="1467"/>
                  <a:ext cx="282" cy="161"/>
                </a:xfrm>
                <a:prstGeom prst="ellipse">
                  <a:avLst/>
                </a:prstGeom>
                <a:gradFill rotWithShape="0">
                  <a:gsLst>
                    <a:gs pos="0">
                      <a:schemeClr val="accent2"/>
                    </a:gs>
                    <a:gs pos="100000">
                      <a:schemeClr val="accent2">
                        <a:gamma/>
                        <a:tint val="84706"/>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8" name="Freeform 122"/>
                <p:cNvSpPr>
                  <a:spLocks noChangeAspect="1"/>
                </p:cNvSpPr>
                <p:nvPr userDrawn="1"/>
              </p:nvSpPr>
              <p:spPr bwMode="hidden">
                <a:xfrm>
                  <a:off x="3070" y="1374"/>
                  <a:ext cx="227" cy="222"/>
                </a:xfrm>
                <a:custGeom>
                  <a:avLst/>
                  <a:gdLst>
                    <a:gd name="T0" fmla="*/ 227 w 227"/>
                    <a:gd name="T1" fmla="*/ 134 h 222"/>
                    <a:gd name="T2" fmla="*/ 203 w 227"/>
                    <a:gd name="T3" fmla="*/ 144 h 222"/>
                    <a:gd name="T4" fmla="*/ 179 w 227"/>
                    <a:gd name="T5" fmla="*/ 138 h 222"/>
                    <a:gd name="T6" fmla="*/ 149 w 227"/>
                    <a:gd name="T7" fmla="*/ 126 h 222"/>
                    <a:gd name="T8" fmla="*/ 126 w 227"/>
                    <a:gd name="T9" fmla="*/ 102 h 222"/>
                    <a:gd name="T10" fmla="*/ 102 w 227"/>
                    <a:gd name="T11" fmla="*/ 72 h 222"/>
                    <a:gd name="T12" fmla="*/ 84 w 227"/>
                    <a:gd name="T13" fmla="*/ 48 h 222"/>
                    <a:gd name="T14" fmla="*/ 78 w 227"/>
                    <a:gd name="T15" fmla="*/ 24 h 222"/>
                    <a:gd name="T16" fmla="*/ 84 w 227"/>
                    <a:gd name="T17" fmla="*/ 0 h 222"/>
                    <a:gd name="T18" fmla="*/ 84 w 227"/>
                    <a:gd name="T19" fmla="*/ 0 h 222"/>
                    <a:gd name="T20" fmla="*/ 78 w 227"/>
                    <a:gd name="T21" fmla="*/ 0 h 222"/>
                    <a:gd name="T22" fmla="*/ 18 w 227"/>
                    <a:gd name="T23" fmla="*/ 60 h 222"/>
                    <a:gd name="T24" fmla="*/ 0 w 227"/>
                    <a:gd name="T25" fmla="*/ 90 h 222"/>
                    <a:gd name="T26" fmla="*/ 0 w 227"/>
                    <a:gd name="T27" fmla="*/ 120 h 222"/>
                    <a:gd name="T28" fmla="*/ 12 w 227"/>
                    <a:gd name="T29" fmla="*/ 156 h 222"/>
                    <a:gd name="T30" fmla="*/ 36 w 227"/>
                    <a:gd name="T31" fmla="*/ 192 h 222"/>
                    <a:gd name="T32" fmla="*/ 66 w 227"/>
                    <a:gd name="T33" fmla="*/ 216 h 222"/>
                    <a:gd name="T34" fmla="*/ 96 w 227"/>
                    <a:gd name="T35" fmla="*/ 222 h 222"/>
                    <a:gd name="T36" fmla="*/ 126 w 227"/>
                    <a:gd name="T37" fmla="*/ 222 h 222"/>
                    <a:gd name="T38" fmla="*/ 155 w 227"/>
                    <a:gd name="T39" fmla="*/ 210 h 222"/>
                    <a:gd name="T40" fmla="*/ 227 w 227"/>
                    <a:gd name="T41" fmla="*/ 138 h 222"/>
                    <a:gd name="T42" fmla="*/ 227 w 227"/>
                    <a:gd name="T43" fmla="*/ 1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19" name="Freeform 123"/>
                <p:cNvSpPr>
                  <a:spLocks noChangeAspect="1"/>
                </p:cNvSpPr>
                <p:nvPr userDrawn="1"/>
              </p:nvSpPr>
              <p:spPr bwMode="hidden">
                <a:xfrm>
                  <a:off x="3144" y="1365"/>
                  <a:ext cx="163" cy="155"/>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4220" name="Freeform 124"/>
                <p:cNvSpPr>
                  <a:spLocks noChangeAspect="1"/>
                </p:cNvSpPr>
                <p:nvPr userDrawn="1"/>
              </p:nvSpPr>
              <p:spPr bwMode="hidden">
                <a:xfrm>
                  <a:off x="3202" y="1272"/>
                  <a:ext cx="203" cy="198"/>
                </a:xfrm>
                <a:custGeom>
                  <a:avLst/>
                  <a:gdLst>
                    <a:gd name="T0" fmla="*/ 179 w 203"/>
                    <a:gd name="T1" fmla="*/ 18 h 198"/>
                    <a:gd name="T2" fmla="*/ 197 w 203"/>
                    <a:gd name="T3" fmla="*/ 48 h 198"/>
                    <a:gd name="T4" fmla="*/ 203 w 203"/>
                    <a:gd name="T5" fmla="*/ 60 h 198"/>
                    <a:gd name="T6" fmla="*/ 197 w 203"/>
                    <a:gd name="T7" fmla="*/ 66 h 198"/>
                    <a:gd name="T8" fmla="*/ 65 w 203"/>
                    <a:gd name="T9" fmla="*/ 192 h 198"/>
                    <a:gd name="T10" fmla="*/ 59 w 203"/>
                    <a:gd name="T11" fmla="*/ 198 h 198"/>
                    <a:gd name="T12" fmla="*/ 47 w 203"/>
                    <a:gd name="T13" fmla="*/ 192 h 198"/>
                    <a:gd name="T14" fmla="*/ 17 w 203"/>
                    <a:gd name="T15" fmla="*/ 174 h 198"/>
                    <a:gd name="T16" fmla="*/ 0 w 203"/>
                    <a:gd name="T17" fmla="*/ 150 h 198"/>
                    <a:gd name="T18" fmla="*/ 0 w 203"/>
                    <a:gd name="T19" fmla="*/ 126 h 198"/>
                    <a:gd name="T20" fmla="*/ 131 w 203"/>
                    <a:gd name="T21" fmla="*/ 0 h 198"/>
                    <a:gd name="T22" fmla="*/ 155 w 203"/>
                    <a:gd name="T23" fmla="*/ 0 h 198"/>
                    <a:gd name="T24" fmla="*/ 179 w 203"/>
                    <a:gd name="T25" fmla="*/ 18 h 198"/>
                    <a:gd name="T26" fmla="*/ 179 w 203"/>
                    <a:gd name="T27" fmla="*/ 18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21" name="Freeform 125"/>
                <p:cNvSpPr>
                  <a:spLocks noChangeAspect="1"/>
                </p:cNvSpPr>
                <p:nvPr userDrawn="1"/>
              </p:nvSpPr>
              <p:spPr bwMode="hidden">
                <a:xfrm>
                  <a:off x="3330" y="1265"/>
                  <a:ext cx="79" cy="74"/>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grpSp>
      </p:grpSp>
      <p:sp>
        <p:nvSpPr>
          <p:cNvPr id="4222" name="Rectangle 126"/>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4223" name="Rectangle 12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4224" name="Rectangle 12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B0782C8-110B-4C97-A997-20DE198B3F5A}" type="slidenum">
              <a:rPr lang="en-US"/>
              <a:pPr/>
              <a:t>‹#›</a:t>
            </a:fld>
            <a:endParaRPr lang="en-US"/>
          </a:p>
        </p:txBody>
      </p:sp>
      <p:sp>
        <p:nvSpPr>
          <p:cNvPr id="4225" name="Rectangle 129"/>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26" name="Rectangle 13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tx2"/>
        </a:buClr>
        <a:buSzPct val="6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143000"/>
          </a:xfrm>
        </p:spPr>
        <p:txBody>
          <a:bodyPr/>
          <a:lstStyle/>
          <a:p>
            <a:r>
              <a:rPr lang="en-US" sz="4700" dirty="0">
                <a:effectLst/>
              </a:rPr>
              <a:t/>
            </a:r>
            <a:br>
              <a:rPr lang="en-US" sz="4700" dirty="0">
                <a:effectLst/>
              </a:rPr>
            </a:br>
            <a:r>
              <a:rPr lang="en-US" sz="4700" dirty="0" smtClean="0">
                <a:effectLst/>
              </a:rPr>
              <a:t>2.2</a:t>
            </a:r>
            <a:r>
              <a:rPr lang="en-US" sz="4700" dirty="0">
                <a:effectLst/>
              </a:rPr>
              <a:t/>
            </a:r>
            <a:br>
              <a:rPr lang="en-US" sz="4700" dirty="0">
                <a:effectLst/>
              </a:rPr>
            </a:br>
            <a:endParaRPr lang="en-US" sz="4700" dirty="0">
              <a:effectLst/>
            </a:endParaRPr>
          </a:p>
        </p:txBody>
      </p:sp>
      <p:sp>
        <p:nvSpPr>
          <p:cNvPr id="2051" name="Rectangle 3"/>
          <p:cNvSpPr>
            <a:spLocks noGrp="1" noChangeArrowheads="1"/>
          </p:cNvSpPr>
          <p:nvPr>
            <p:ph type="subTitle" idx="1"/>
          </p:nvPr>
        </p:nvSpPr>
        <p:spPr>
          <a:xfrm>
            <a:off x="2286000" y="2438400"/>
            <a:ext cx="6400800" cy="1066800"/>
          </a:xfrm>
        </p:spPr>
        <p:txBody>
          <a:bodyPr/>
          <a:lstStyle/>
          <a:p>
            <a:r>
              <a:rPr lang="en-US" dirty="0" smtClean="0">
                <a:effectLst/>
              </a:rPr>
              <a:t>Surviving </a:t>
            </a:r>
            <a:r>
              <a:rPr lang="en-US" dirty="0">
                <a:effectLst/>
              </a:rPr>
              <a:t>There: Technologies For Living In </a:t>
            </a:r>
            <a:r>
              <a:rPr lang="en-US" dirty="0" smtClean="0">
                <a:effectLst/>
              </a:rPr>
              <a:t>Space</a:t>
            </a:r>
            <a:endParaRPr lang="en-US" dirty="0">
              <a:effectLst/>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9525"/>
            <a:ext cx="8229600" cy="601288"/>
          </a:xfrm>
        </p:spPr>
        <p:txBody>
          <a:bodyPr/>
          <a:lstStyle/>
          <a:p>
            <a:r>
              <a:rPr lang="en-US" sz="4000" dirty="0">
                <a:effectLst/>
              </a:rPr>
              <a:t/>
            </a:r>
            <a:br>
              <a:rPr lang="en-US" sz="4000" dirty="0">
                <a:effectLst/>
              </a:rPr>
            </a:br>
            <a:r>
              <a:rPr lang="en-US" sz="4000" dirty="0">
                <a:effectLst/>
              </a:rPr>
              <a:t>Recycling </a:t>
            </a:r>
            <a:r>
              <a:rPr lang="en-US" sz="4000" dirty="0" smtClean="0">
                <a:effectLst/>
              </a:rPr>
              <a:t>Water</a:t>
            </a:r>
            <a:r>
              <a:rPr lang="en-US" sz="4000" dirty="0">
                <a:effectLst/>
              </a:rPr>
              <a:t/>
            </a:r>
            <a:br>
              <a:rPr lang="en-US" sz="4000" dirty="0">
                <a:effectLst/>
              </a:rPr>
            </a:br>
            <a:endParaRPr lang="en-US" sz="4000" dirty="0">
              <a:effectLst/>
            </a:endParaRPr>
          </a:p>
        </p:txBody>
      </p:sp>
      <p:sp>
        <p:nvSpPr>
          <p:cNvPr id="14339" name="Rectangle 3"/>
          <p:cNvSpPr>
            <a:spLocks noGrp="1" noChangeArrowheads="1"/>
          </p:cNvSpPr>
          <p:nvPr>
            <p:ph type="body" idx="1"/>
          </p:nvPr>
        </p:nvSpPr>
        <p:spPr>
          <a:xfrm>
            <a:off x="0" y="610813"/>
            <a:ext cx="9144000" cy="6094787"/>
          </a:xfrm>
        </p:spPr>
        <p:txBody>
          <a:bodyPr/>
          <a:lstStyle/>
          <a:p>
            <a:pPr>
              <a:lnSpc>
                <a:spcPct val="80000"/>
              </a:lnSpc>
            </a:pPr>
            <a:r>
              <a:rPr lang="en-US" sz="2800" dirty="0" smtClean="0">
                <a:effectLst/>
              </a:rPr>
              <a:t>Almost </a:t>
            </a:r>
            <a:r>
              <a:rPr lang="en-US" sz="2800" dirty="0">
                <a:effectLst/>
              </a:rPr>
              <a:t>100% of the water in the station must be recycled. This means that every drop of wastewater, water used for hygiene, and even moisture in the air will be used over and over again. Storage space is also a problem, making recycling essential for survival. </a:t>
            </a:r>
          </a:p>
          <a:p>
            <a:pPr>
              <a:lnSpc>
                <a:spcPct val="80000"/>
              </a:lnSpc>
              <a:buFont typeface="Wingdings" panose="05000000000000000000" pitchFamily="2" charset="2"/>
              <a:buNone/>
            </a:pPr>
            <a:endParaRPr lang="en-US" sz="2000" dirty="0">
              <a:effectLst/>
            </a:endParaRPr>
          </a:p>
          <a:p>
            <a:pPr>
              <a:lnSpc>
                <a:spcPct val="80000"/>
              </a:lnSpc>
            </a:pP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412"/>
            <a:ext cx="8229600" cy="712787"/>
          </a:xfrm>
        </p:spPr>
        <p:txBody>
          <a:bodyPr/>
          <a:lstStyle/>
          <a:p>
            <a:r>
              <a:rPr lang="en-US" dirty="0" smtClean="0">
                <a:effectLst/>
              </a:rPr>
              <a:t>life-support system functions </a:t>
            </a:r>
            <a:endParaRPr lang="en-US" dirty="0"/>
          </a:p>
        </p:txBody>
      </p:sp>
      <p:sp>
        <p:nvSpPr>
          <p:cNvPr id="3" name="Content Placeholder 2"/>
          <p:cNvSpPr>
            <a:spLocks noGrp="1"/>
          </p:cNvSpPr>
          <p:nvPr>
            <p:ph idx="1"/>
          </p:nvPr>
        </p:nvSpPr>
        <p:spPr>
          <a:xfrm>
            <a:off x="0" y="766575"/>
            <a:ext cx="9067800" cy="3272025"/>
          </a:xfrm>
        </p:spPr>
        <p:txBody>
          <a:bodyPr/>
          <a:lstStyle/>
          <a:p>
            <a:pPr marL="0" indent="0">
              <a:lnSpc>
                <a:spcPct val="80000"/>
              </a:lnSpc>
              <a:buNone/>
            </a:pPr>
            <a:r>
              <a:rPr lang="en-US" dirty="0" smtClean="0">
                <a:effectLst/>
              </a:rPr>
              <a:t>• Recycling wastewater </a:t>
            </a:r>
          </a:p>
          <a:p>
            <a:pPr marL="0" indent="0">
              <a:lnSpc>
                <a:spcPct val="80000"/>
              </a:lnSpc>
              <a:buNone/>
            </a:pPr>
            <a:r>
              <a:rPr lang="en-US" dirty="0" smtClean="0">
                <a:effectLst/>
              </a:rPr>
              <a:t>• Using recycled water to produce oxygen </a:t>
            </a:r>
          </a:p>
          <a:p>
            <a:pPr marL="0" indent="0">
              <a:lnSpc>
                <a:spcPct val="80000"/>
              </a:lnSpc>
              <a:buNone/>
            </a:pPr>
            <a:r>
              <a:rPr lang="en-US" dirty="0" smtClean="0">
                <a:effectLst/>
              </a:rPr>
              <a:t>• Removing carbon dioxide from the air </a:t>
            </a:r>
          </a:p>
          <a:p>
            <a:pPr marL="0" indent="0">
              <a:lnSpc>
                <a:spcPct val="80000"/>
              </a:lnSpc>
              <a:buNone/>
            </a:pPr>
            <a:r>
              <a:rPr lang="en-US" dirty="0" smtClean="0">
                <a:effectLst/>
              </a:rPr>
              <a:t>• Filtering micro-organisms and dust from the air </a:t>
            </a:r>
          </a:p>
          <a:p>
            <a:pPr marL="0" indent="0">
              <a:lnSpc>
                <a:spcPct val="80000"/>
              </a:lnSpc>
              <a:buNone/>
            </a:pPr>
            <a:r>
              <a:rPr lang="en-US" dirty="0" smtClean="0">
                <a:effectLst/>
              </a:rPr>
              <a:t>• Keeping air pressure, temperature and humidity stable </a:t>
            </a:r>
          </a:p>
          <a:p>
            <a:endParaRPr lang="en-US" dirty="0"/>
          </a:p>
        </p:txBody>
      </p:sp>
    </p:spTree>
    <p:extLst>
      <p:ext uri="{BB962C8B-B14F-4D97-AF65-F5344CB8AC3E}">
        <p14:creationId xmlns:p14="http://schemas.microsoft.com/office/powerpoint/2010/main" val="3330200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1376"/>
            <a:ext cx="8229600" cy="560387"/>
          </a:xfrm>
        </p:spPr>
        <p:txBody>
          <a:bodyPr/>
          <a:lstStyle/>
          <a:p>
            <a:r>
              <a:rPr lang="en-US" sz="4000" dirty="0">
                <a:effectLst/>
              </a:rPr>
              <a:t/>
            </a:r>
            <a:br>
              <a:rPr lang="en-US" sz="4000" dirty="0">
                <a:effectLst/>
              </a:rPr>
            </a:br>
            <a:r>
              <a:rPr lang="en-US" sz="4000" dirty="0">
                <a:effectLst/>
              </a:rPr>
              <a:t>Producing Oxygen 	</a:t>
            </a:r>
            <a:br>
              <a:rPr lang="en-US" sz="4000" dirty="0">
                <a:effectLst/>
              </a:rPr>
            </a:br>
            <a:endParaRPr lang="en-US" sz="4000" dirty="0">
              <a:effectLst/>
            </a:endParaRPr>
          </a:p>
        </p:txBody>
      </p:sp>
      <p:sp>
        <p:nvSpPr>
          <p:cNvPr id="15363" name="Rectangle 3"/>
          <p:cNvSpPr>
            <a:spLocks noGrp="1" noChangeArrowheads="1"/>
          </p:cNvSpPr>
          <p:nvPr>
            <p:ph type="body" idx="1"/>
          </p:nvPr>
        </p:nvSpPr>
        <p:spPr>
          <a:xfrm>
            <a:off x="0" y="596245"/>
            <a:ext cx="9144000" cy="3442355"/>
          </a:xfrm>
        </p:spPr>
        <p:txBody>
          <a:bodyPr/>
          <a:lstStyle/>
          <a:p>
            <a:r>
              <a:rPr lang="en-US" sz="2800" dirty="0" smtClean="0">
                <a:effectLst/>
              </a:rPr>
              <a:t>Electrolysis </a:t>
            </a:r>
            <a:r>
              <a:rPr lang="en-US" sz="2800" dirty="0">
                <a:effectLst/>
              </a:rPr>
              <a:t>of water (remember H2O can be split into hydrogen and oxygen). The astronauts use the oxygen and the hydrogen is vented into space. </a:t>
            </a:r>
          </a:p>
          <a:p>
            <a:r>
              <a:rPr lang="en-US" sz="2800" dirty="0">
                <a:effectLst/>
              </a:rPr>
              <a:t>Learn what it takes to be an astronaut, by reading Dr. Roberta </a:t>
            </a:r>
            <a:r>
              <a:rPr lang="en-US" sz="2800" dirty="0" err="1">
                <a:effectLst/>
              </a:rPr>
              <a:t>Bondar’s</a:t>
            </a:r>
            <a:r>
              <a:rPr lang="en-US" sz="2800" dirty="0">
                <a:effectLst/>
              </a:rPr>
              <a:t> story on p. 426 in the Science In Action 9 textbook. 	</a:t>
            </a:r>
          </a:p>
          <a:p>
            <a:endParaRPr lang="en-US" sz="2800" dirty="0">
              <a:effectLst/>
            </a:endParaRPr>
          </a:p>
          <a:p>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066800"/>
            <a:ext cx="7772400" cy="1973263"/>
          </a:xfrm>
        </p:spPr>
        <p:txBody>
          <a:bodyPr/>
          <a:lstStyle/>
          <a:p>
            <a:r>
              <a:rPr lang="en-US" sz="4700">
                <a:effectLst/>
              </a:rPr>
              <a:t/>
            </a:r>
            <a:br>
              <a:rPr lang="en-US" sz="4700">
                <a:effectLst/>
              </a:rPr>
            </a:br>
            <a:r>
              <a:rPr lang="en-US" sz="4700">
                <a:effectLst/>
              </a:rPr>
              <a:t>2.3. 	</a:t>
            </a:r>
            <a:br>
              <a:rPr lang="en-US" sz="4700">
                <a:effectLst/>
              </a:rPr>
            </a:br>
            <a:endParaRPr lang="en-US" sz="4700">
              <a:effectLst/>
            </a:endParaRPr>
          </a:p>
        </p:txBody>
      </p:sp>
      <p:sp>
        <p:nvSpPr>
          <p:cNvPr id="2051" name="Rectangle 3"/>
          <p:cNvSpPr>
            <a:spLocks noGrp="1" noChangeArrowheads="1"/>
          </p:cNvSpPr>
          <p:nvPr>
            <p:ph type="subTitle" idx="1"/>
          </p:nvPr>
        </p:nvSpPr>
        <p:spPr>
          <a:xfrm>
            <a:off x="1371600" y="3200400"/>
            <a:ext cx="6400800" cy="1752600"/>
          </a:xfrm>
        </p:spPr>
        <p:txBody>
          <a:bodyPr/>
          <a:lstStyle/>
          <a:p>
            <a:r>
              <a:rPr lang="en-US">
                <a:effectLst/>
              </a:rPr>
              <a:t>Using Space Technology To Meet Human Needs 	</a:t>
            </a:r>
            <a:br>
              <a:rPr lang="en-US">
                <a:effectLst/>
              </a:rPr>
            </a:br>
            <a:endParaRPr lang="en-US">
              <a:effectLst/>
            </a:endParaRPr>
          </a:p>
        </p:txBody>
      </p:sp>
    </p:spTree>
    <p:extLst>
      <p:ext uri="{BB962C8B-B14F-4D97-AF65-F5344CB8AC3E}">
        <p14:creationId xmlns:p14="http://schemas.microsoft.com/office/powerpoint/2010/main" val="3717521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a:effectLst/>
              </a:rPr>
              <a:t/>
            </a:r>
            <a:br>
              <a:rPr lang="en-US" sz="4000">
                <a:effectLst/>
              </a:rPr>
            </a:br>
            <a:r>
              <a:rPr lang="en-US" sz="4000">
                <a:effectLst/>
              </a:rPr>
              <a:t>Satellites 	</a:t>
            </a:r>
            <a:br>
              <a:rPr lang="en-US" sz="4000">
                <a:effectLst/>
              </a:rPr>
            </a:br>
            <a:r>
              <a:rPr lang="en-US" sz="4000">
                <a:effectLst/>
              </a:rPr>
              <a:t/>
            </a:r>
            <a:br>
              <a:rPr lang="en-US" sz="4000">
                <a:effectLst/>
              </a:rPr>
            </a:br>
            <a:endParaRPr lang="en-US" sz="4000">
              <a:effectLst/>
            </a:endParaRPr>
          </a:p>
        </p:txBody>
      </p:sp>
      <p:sp>
        <p:nvSpPr>
          <p:cNvPr id="7171" name="Rectangle 3"/>
          <p:cNvSpPr>
            <a:spLocks noGrp="1" noChangeArrowheads="1"/>
          </p:cNvSpPr>
          <p:nvPr>
            <p:ph type="body" idx="1"/>
          </p:nvPr>
        </p:nvSpPr>
        <p:spPr/>
        <p:txBody>
          <a:bodyPr/>
          <a:lstStyle/>
          <a:p>
            <a:endParaRPr lang="en-US" sz="2800">
              <a:effectLst/>
            </a:endParaRPr>
          </a:p>
          <a:p>
            <a:r>
              <a:rPr lang="en-US" sz="2800">
                <a:effectLst/>
              </a:rPr>
              <a:t>Satellites can be natural – small bodies in space that orbit a larger body ( the moon is a satellite of the Earth ), and they can be artificial – small spherical containers loaded with electronic equipment, digital imaging and other instruments that are launched into Earth’s orbit to perform one of four functions:</a:t>
            </a:r>
          </a:p>
          <a:p>
            <a:endParaRPr lang="en-US" sz="2800">
              <a:effectLst/>
            </a:endParaRPr>
          </a:p>
          <a:p>
            <a:endParaRPr lang="en-US" sz="2800"/>
          </a:p>
        </p:txBody>
      </p:sp>
    </p:spTree>
    <p:extLst>
      <p:ext uri="{BB962C8B-B14F-4D97-AF65-F5344CB8AC3E}">
        <p14:creationId xmlns:p14="http://schemas.microsoft.com/office/powerpoint/2010/main" val="3851536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a:effectLst/>
              </a:rPr>
              <a:t/>
            </a:r>
            <a:br>
              <a:rPr lang="en-US" sz="4000">
                <a:effectLst/>
              </a:rPr>
            </a:br>
            <a:r>
              <a:rPr lang="en-US" sz="4000">
                <a:effectLst/>
              </a:rPr>
              <a:t>Communication Satellites 	</a:t>
            </a:r>
            <a:br>
              <a:rPr lang="en-US" sz="4000">
                <a:effectLst/>
              </a:rPr>
            </a:br>
            <a:r>
              <a:rPr lang="en-US" sz="4000">
                <a:effectLst/>
              </a:rPr>
              <a:t/>
            </a:r>
            <a:br>
              <a:rPr lang="en-US" sz="4000">
                <a:effectLst/>
              </a:rPr>
            </a:br>
            <a:endParaRPr lang="en-US" sz="4000">
              <a:effectLst/>
            </a:endParaRPr>
          </a:p>
        </p:txBody>
      </p:sp>
      <p:sp>
        <p:nvSpPr>
          <p:cNvPr id="8195" name="Rectangle 3"/>
          <p:cNvSpPr>
            <a:spLocks noGrp="1" noChangeArrowheads="1"/>
          </p:cNvSpPr>
          <p:nvPr>
            <p:ph type="body" idx="1"/>
          </p:nvPr>
        </p:nvSpPr>
        <p:spPr/>
        <p:txBody>
          <a:bodyPr/>
          <a:lstStyle/>
          <a:p>
            <a:pPr>
              <a:lnSpc>
                <a:spcPct val="90000"/>
              </a:lnSpc>
            </a:pPr>
            <a:endParaRPr lang="en-US" sz="2800">
              <a:effectLst/>
            </a:endParaRPr>
          </a:p>
          <a:p>
            <a:pPr>
              <a:lnSpc>
                <a:spcPct val="90000"/>
              </a:lnSpc>
            </a:pPr>
            <a:r>
              <a:rPr lang="en-US" sz="2800">
                <a:effectLst/>
              </a:rPr>
              <a:t>These satellites provide ‘wireless’ technologies for a wide range of applications. Digital signals have resulted in clearer communications and more users. Anik 1 (launched by Canada in 1972) transmitted the first television broadcasts by satellite. 	</a:t>
            </a:r>
          </a:p>
          <a:p>
            <a:pPr>
              <a:lnSpc>
                <a:spcPct val="90000"/>
              </a:lnSpc>
            </a:pPr>
            <a:endParaRPr lang="en-US" sz="2800">
              <a:effectLst/>
            </a:endParaRPr>
          </a:p>
          <a:p>
            <a:pPr>
              <a:lnSpc>
                <a:spcPct val="90000"/>
              </a:lnSpc>
              <a:buFont typeface="Wingdings" panose="05000000000000000000" pitchFamily="2" charset="2"/>
              <a:buNone/>
            </a:pPr>
            <a:r>
              <a:rPr lang="en-US" sz="2800">
                <a:effectLst/>
              </a:rPr>
              <a:t>  	</a:t>
            </a:r>
          </a:p>
          <a:p>
            <a:pPr>
              <a:lnSpc>
                <a:spcPct val="90000"/>
              </a:lnSpc>
            </a:pPr>
            <a:endParaRPr lang="en-US" sz="2800">
              <a:effectLst/>
            </a:endParaRPr>
          </a:p>
          <a:p>
            <a:pPr>
              <a:lnSpc>
                <a:spcPct val="90000"/>
              </a:lnSpc>
            </a:pPr>
            <a:endParaRPr lang="en-US" sz="2800"/>
          </a:p>
        </p:txBody>
      </p:sp>
    </p:spTree>
    <p:extLst>
      <p:ext uri="{BB962C8B-B14F-4D97-AF65-F5344CB8AC3E}">
        <p14:creationId xmlns:p14="http://schemas.microsoft.com/office/powerpoint/2010/main" val="211818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685800"/>
            <a:ext cx="8229600" cy="1139825"/>
          </a:xfrm>
        </p:spPr>
        <p:txBody>
          <a:bodyPr/>
          <a:lstStyle/>
          <a:p>
            <a:r>
              <a:rPr lang="en-US" sz="4000">
                <a:effectLst/>
              </a:rPr>
              <a:t/>
            </a:r>
            <a:br>
              <a:rPr lang="en-US" sz="4000">
                <a:effectLst/>
              </a:rPr>
            </a:br>
            <a:r>
              <a:rPr lang="en-US" sz="4000">
                <a:effectLst/>
              </a:rPr>
              <a:t>Satellites for Observation and Research 	</a:t>
            </a:r>
            <a:br>
              <a:rPr lang="en-US" sz="4000">
                <a:effectLst/>
              </a:rPr>
            </a:br>
            <a:r>
              <a:rPr lang="en-US" sz="4000">
                <a:effectLst/>
              </a:rPr>
              <a:t/>
            </a:r>
            <a:br>
              <a:rPr lang="en-US" sz="4000">
                <a:effectLst/>
              </a:rPr>
            </a:br>
            <a:endParaRPr lang="en-US" sz="4000">
              <a:effectLst/>
            </a:endParaRPr>
          </a:p>
        </p:txBody>
      </p:sp>
      <p:sp>
        <p:nvSpPr>
          <p:cNvPr id="9219" name="Rectangle 3"/>
          <p:cNvSpPr>
            <a:spLocks noGrp="1" noChangeArrowheads="1"/>
          </p:cNvSpPr>
          <p:nvPr>
            <p:ph type="body" idx="1"/>
          </p:nvPr>
        </p:nvSpPr>
        <p:spPr/>
        <p:txBody>
          <a:bodyPr/>
          <a:lstStyle/>
          <a:p>
            <a:pPr>
              <a:lnSpc>
                <a:spcPct val="80000"/>
              </a:lnSpc>
            </a:pPr>
            <a:endParaRPr lang="en-US" sz="2000">
              <a:effectLst/>
            </a:endParaRPr>
          </a:p>
          <a:p>
            <a:pPr>
              <a:lnSpc>
                <a:spcPct val="80000"/>
              </a:lnSpc>
            </a:pPr>
            <a:r>
              <a:rPr lang="en-US" sz="2000">
                <a:effectLst/>
              </a:rPr>
              <a:t>A geosynchronous orbit is one that enables a satellite to remain in a fixed position over one part of the Earth, moving at the same speed as the Earth. Numerous applications are now possible including: </a:t>
            </a:r>
          </a:p>
          <a:p>
            <a:pPr>
              <a:lnSpc>
                <a:spcPct val="80000"/>
              </a:lnSpc>
              <a:buFont typeface="Wingdings" panose="05000000000000000000" pitchFamily="2" charset="2"/>
              <a:buNone/>
            </a:pPr>
            <a:endParaRPr lang="en-US" sz="2000">
              <a:effectLst/>
            </a:endParaRPr>
          </a:p>
          <a:p>
            <a:pPr>
              <a:lnSpc>
                <a:spcPct val="80000"/>
              </a:lnSpc>
            </a:pPr>
            <a:r>
              <a:rPr lang="en-US" sz="2000">
                <a:effectLst/>
              </a:rPr>
              <a:t>Monitoring and forecasting weather </a:t>
            </a:r>
          </a:p>
          <a:p>
            <a:pPr>
              <a:lnSpc>
                <a:spcPct val="80000"/>
              </a:lnSpc>
              <a:buFont typeface="Wingdings" panose="05000000000000000000" pitchFamily="2" charset="2"/>
              <a:buNone/>
            </a:pPr>
            <a:endParaRPr lang="en-US" sz="2000">
              <a:effectLst/>
            </a:endParaRPr>
          </a:p>
          <a:p>
            <a:pPr>
              <a:lnSpc>
                <a:spcPct val="80000"/>
              </a:lnSpc>
            </a:pPr>
            <a:r>
              <a:rPr lang="en-US" sz="2000">
                <a:effectLst/>
              </a:rPr>
              <a:t>LANDSAT and RADARSAT (are not in geosynchronous orbit) – follow ships at sea, monitor soil quality, track forest fires, report on environmental change, and search for natural resources. </a:t>
            </a:r>
          </a:p>
          <a:p>
            <a:pPr>
              <a:lnSpc>
                <a:spcPct val="80000"/>
              </a:lnSpc>
              <a:buFont typeface="Wingdings" panose="05000000000000000000" pitchFamily="2" charset="2"/>
              <a:buNone/>
            </a:pPr>
            <a:endParaRPr lang="en-US" sz="2000">
              <a:effectLst/>
            </a:endParaRPr>
          </a:p>
          <a:p>
            <a:pPr>
              <a:lnSpc>
                <a:spcPct val="80000"/>
              </a:lnSpc>
            </a:pPr>
            <a:r>
              <a:rPr lang="en-US" sz="2000">
                <a:effectLst/>
              </a:rPr>
              <a:t>Military and government surveillance </a:t>
            </a:r>
          </a:p>
          <a:p>
            <a:pPr>
              <a:lnSpc>
                <a:spcPct val="80000"/>
              </a:lnSpc>
            </a:pPr>
            <a:endParaRPr lang="en-US" sz="2000"/>
          </a:p>
        </p:txBody>
      </p:sp>
    </p:spTree>
    <p:extLst>
      <p:ext uri="{BB962C8B-B14F-4D97-AF65-F5344CB8AC3E}">
        <p14:creationId xmlns:p14="http://schemas.microsoft.com/office/powerpoint/2010/main" val="942346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a:effectLst/>
              </a:rPr>
              <a:t/>
            </a:r>
            <a:br>
              <a:rPr lang="en-US" sz="4000">
                <a:effectLst/>
              </a:rPr>
            </a:br>
            <a:r>
              <a:rPr lang="en-US" sz="4000">
                <a:effectLst/>
              </a:rPr>
              <a:t>Remote Sensing 	</a:t>
            </a:r>
            <a:br>
              <a:rPr lang="en-US" sz="4000">
                <a:effectLst/>
              </a:rPr>
            </a:br>
            <a:r>
              <a:rPr lang="en-US" sz="4000">
                <a:effectLst/>
              </a:rPr>
              <a:t/>
            </a:r>
            <a:br>
              <a:rPr lang="en-US" sz="4000">
                <a:effectLst/>
              </a:rPr>
            </a:br>
            <a:endParaRPr lang="en-US" sz="4000">
              <a:effectLst/>
            </a:endParaRPr>
          </a:p>
        </p:txBody>
      </p:sp>
      <p:sp>
        <p:nvSpPr>
          <p:cNvPr id="10243" name="Rectangle 3"/>
          <p:cNvSpPr>
            <a:spLocks noGrp="1" noChangeArrowheads="1"/>
          </p:cNvSpPr>
          <p:nvPr>
            <p:ph type="body" idx="1"/>
          </p:nvPr>
        </p:nvSpPr>
        <p:spPr/>
        <p:txBody>
          <a:bodyPr/>
          <a:lstStyle/>
          <a:p>
            <a:pPr>
              <a:lnSpc>
                <a:spcPct val="90000"/>
              </a:lnSpc>
            </a:pPr>
            <a:endParaRPr lang="en-US" sz="2800">
              <a:effectLst/>
            </a:endParaRPr>
          </a:p>
          <a:p>
            <a:pPr>
              <a:lnSpc>
                <a:spcPct val="90000"/>
              </a:lnSpc>
            </a:pPr>
            <a:r>
              <a:rPr lang="en-US" sz="2800">
                <a:effectLst/>
              </a:rPr>
              <a:t>Those satellites in low orbits perform remote sensing – a process in which digital imaging devices in satellites make observations of Earth’s surface and send this information back to Earth. The activities include providing information on the condition of the environment, natural resources, effects of urbanization and growth. This information is usually used for planning purposes. 	</a:t>
            </a:r>
          </a:p>
          <a:p>
            <a:pPr>
              <a:lnSpc>
                <a:spcPct val="90000"/>
              </a:lnSpc>
            </a:pPr>
            <a:endParaRPr lang="en-US" sz="2800">
              <a:effectLst/>
            </a:endParaRPr>
          </a:p>
          <a:p>
            <a:pPr>
              <a:lnSpc>
                <a:spcPct val="90000"/>
              </a:lnSpc>
            </a:pPr>
            <a:endParaRPr lang="en-US" sz="2800">
              <a:effectLst/>
            </a:endParaRPr>
          </a:p>
          <a:p>
            <a:pPr>
              <a:lnSpc>
                <a:spcPct val="90000"/>
              </a:lnSpc>
            </a:pPr>
            <a:endParaRPr lang="en-US" sz="2800">
              <a:effectLst/>
            </a:endParaRPr>
          </a:p>
          <a:p>
            <a:pPr>
              <a:lnSpc>
                <a:spcPct val="90000"/>
              </a:lnSpc>
            </a:pPr>
            <a:endParaRPr lang="en-US" sz="2800"/>
          </a:p>
        </p:txBody>
      </p:sp>
    </p:spTree>
    <p:extLst>
      <p:ext uri="{BB962C8B-B14F-4D97-AF65-F5344CB8AC3E}">
        <p14:creationId xmlns:p14="http://schemas.microsoft.com/office/powerpoint/2010/main" val="1320907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09600"/>
            <a:ext cx="8229600" cy="1139825"/>
          </a:xfrm>
        </p:spPr>
        <p:txBody>
          <a:bodyPr/>
          <a:lstStyle/>
          <a:p>
            <a:r>
              <a:rPr lang="en-US" sz="4000">
                <a:effectLst/>
              </a:rPr>
              <a:t/>
            </a:r>
            <a:br>
              <a:rPr lang="en-US" sz="4000">
                <a:effectLst/>
              </a:rPr>
            </a:br>
            <a:r>
              <a:rPr lang="en-US" sz="4000">
                <a:effectLst/>
              </a:rPr>
              <a:t>Satellites as Personal Tracking Devices ( GPS ) 	</a:t>
            </a:r>
            <a:br>
              <a:rPr lang="en-US" sz="4000">
                <a:effectLst/>
              </a:rPr>
            </a:br>
            <a:r>
              <a:rPr lang="en-US" sz="4000">
                <a:effectLst/>
              </a:rPr>
              <a:t/>
            </a:r>
            <a:br>
              <a:rPr lang="en-US" sz="4000">
                <a:effectLst/>
              </a:rPr>
            </a:br>
            <a:endParaRPr lang="en-US" sz="4000">
              <a:effectLst/>
            </a:endParaRPr>
          </a:p>
        </p:txBody>
      </p:sp>
      <p:sp>
        <p:nvSpPr>
          <p:cNvPr id="11267" name="Rectangle 3"/>
          <p:cNvSpPr>
            <a:spLocks noGrp="1" noChangeArrowheads="1"/>
          </p:cNvSpPr>
          <p:nvPr>
            <p:ph type="body" idx="1"/>
          </p:nvPr>
        </p:nvSpPr>
        <p:spPr/>
        <p:txBody>
          <a:bodyPr/>
          <a:lstStyle/>
          <a:p>
            <a:pPr>
              <a:lnSpc>
                <a:spcPct val="80000"/>
              </a:lnSpc>
            </a:pPr>
            <a:endParaRPr lang="en-US" sz="2800">
              <a:effectLst/>
            </a:endParaRPr>
          </a:p>
          <a:p>
            <a:pPr>
              <a:lnSpc>
                <a:spcPct val="80000"/>
              </a:lnSpc>
            </a:pPr>
            <a:r>
              <a:rPr lang="en-US" sz="2800">
                <a:effectLst/>
              </a:rPr>
              <a:t>The Global Positioning System (GPS) allows you to know exactly where you are on the Earth at any one time. The system involves the use of 24 GPS satellites positioned in orbit, allowing for 3 to always be above the horizon to be used at any one time. The three GPS satellites provide coordinated location information, which is transmitted to a GPS receiver (hand-held) to indicate the person’s exact position on the Earth. 	</a:t>
            </a:r>
          </a:p>
          <a:p>
            <a:pPr>
              <a:lnSpc>
                <a:spcPct val="80000"/>
              </a:lnSpc>
            </a:pPr>
            <a:endParaRPr lang="en-US" sz="2800">
              <a:effectLst/>
            </a:endParaRPr>
          </a:p>
          <a:p>
            <a:pPr>
              <a:lnSpc>
                <a:spcPct val="80000"/>
              </a:lnSpc>
            </a:pPr>
            <a:endParaRPr lang="en-US" sz="2800">
              <a:effectLst/>
            </a:endParaRPr>
          </a:p>
          <a:p>
            <a:pPr>
              <a:lnSpc>
                <a:spcPct val="80000"/>
              </a:lnSpc>
            </a:pPr>
            <a:endParaRPr lang="en-US" sz="2800"/>
          </a:p>
        </p:txBody>
      </p:sp>
    </p:spTree>
    <p:extLst>
      <p:ext uri="{BB962C8B-B14F-4D97-AF65-F5344CB8AC3E}">
        <p14:creationId xmlns:p14="http://schemas.microsoft.com/office/powerpoint/2010/main" val="2296948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85800"/>
            <a:ext cx="8229600" cy="1139825"/>
          </a:xfrm>
        </p:spPr>
        <p:txBody>
          <a:bodyPr/>
          <a:lstStyle/>
          <a:p>
            <a:r>
              <a:rPr lang="en-US" sz="4000">
                <a:effectLst/>
              </a:rPr>
              <a:t/>
            </a:r>
            <a:br>
              <a:rPr lang="en-US" sz="4000">
                <a:effectLst/>
              </a:rPr>
            </a:br>
            <a:r>
              <a:rPr lang="en-US" sz="4000">
                <a:effectLst/>
              </a:rPr>
              <a:t>“Space Age” Inspired Materials And Systems 	</a:t>
            </a:r>
            <a:br>
              <a:rPr lang="en-US" sz="4000">
                <a:effectLst/>
              </a:rPr>
            </a:br>
            <a:r>
              <a:rPr lang="en-US" sz="4000">
                <a:effectLst/>
              </a:rPr>
              <a:t/>
            </a:r>
            <a:br>
              <a:rPr lang="en-US" sz="4000">
                <a:effectLst/>
              </a:rPr>
            </a:br>
            <a:endParaRPr lang="en-US" sz="4000">
              <a:effectLst/>
            </a:endParaRPr>
          </a:p>
        </p:txBody>
      </p:sp>
      <p:sp>
        <p:nvSpPr>
          <p:cNvPr id="12291" name="Rectangle 3"/>
          <p:cNvSpPr>
            <a:spLocks noGrp="1" noChangeArrowheads="1"/>
          </p:cNvSpPr>
          <p:nvPr>
            <p:ph type="body" idx="1"/>
          </p:nvPr>
        </p:nvSpPr>
        <p:spPr/>
        <p:txBody>
          <a:bodyPr/>
          <a:lstStyle/>
          <a:p>
            <a:endParaRPr lang="en-US">
              <a:effectLst/>
            </a:endParaRPr>
          </a:p>
          <a:p>
            <a:r>
              <a:rPr lang="en-US">
                <a:effectLst/>
              </a:rPr>
              <a:t>Many materials that were originally designed for a space application have practical applications on 	the Earth. These are called ‘spin-offs’. 	</a:t>
            </a:r>
          </a:p>
          <a:p>
            <a:endParaRPr lang="en-US">
              <a:effectLst/>
            </a:endParaRPr>
          </a:p>
          <a:p>
            <a:endParaRPr lang="en-US">
              <a:effectLst/>
            </a:endParaRPr>
          </a:p>
          <a:p>
            <a:endParaRPr lang="en-US">
              <a:effectLst/>
            </a:endParaRPr>
          </a:p>
          <a:p>
            <a:endParaRPr lang="en-US"/>
          </a:p>
        </p:txBody>
      </p:sp>
    </p:spTree>
    <p:extLst>
      <p:ext uri="{BB962C8B-B14F-4D97-AF65-F5344CB8AC3E}">
        <p14:creationId xmlns:p14="http://schemas.microsoft.com/office/powerpoint/2010/main" val="357451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152400"/>
            <a:ext cx="9067800" cy="3505200"/>
          </a:xfrm>
        </p:spPr>
        <p:txBody>
          <a:bodyPr/>
          <a:lstStyle/>
          <a:p>
            <a:pPr>
              <a:lnSpc>
                <a:spcPct val="90000"/>
              </a:lnSpc>
            </a:pPr>
            <a:r>
              <a:rPr lang="en-US" sz="2800" dirty="0" smtClean="0">
                <a:effectLst/>
              </a:rPr>
              <a:t>To </a:t>
            </a:r>
            <a:r>
              <a:rPr lang="en-US" sz="2800" dirty="0">
                <a:effectLst/>
              </a:rPr>
              <a:t>survive in space (which is a cold vacuum), technologies have needed to be developed to overcome the hazards of this harsh environment. A manned flight to Mars would last 2 to 3 years, </a:t>
            </a:r>
            <a:endParaRPr lang="en-US" sz="2800" dirty="0" smtClean="0">
              <a:effectLst/>
            </a:endParaRPr>
          </a:p>
          <a:p>
            <a:pPr marL="0" indent="0">
              <a:lnSpc>
                <a:spcPct val="90000"/>
              </a:lnSpc>
              <a:buNone/>
            </a:pPr>
            <a:endParaRPr lang="en-US" sz="2800" dirty="0">
              <a:effectLst/>
            </a:endParaRPr>
          </a:p>
          <a:p>
            <a:pPr>
              <a:lnSpc>
                <a:spcPct val="90000"/>
              </a:lnSpc>
            </a:pPr>
            <a:r>
              <a:rPr lang="en-US" sz="2800" dirty="0">
                <a:effectLst/>
              </a:rPr>
              <a:t>which is a long time to be in an enclosed environment. </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33400" y="1219200"/>
            <a:ext cx="8229600" cy="4530725"/>
          </a:xfrm>
        </p:spPr>
        <p:txBody>
          <a:bodyPr/>
          <a:lstStyle/>
          <a:p>
            <a:endParaRPr lang="en-US">
              <a:effectLst/>
            </a:endParaRPr>
          </a:p>
          <a:p>
            <a:r>
              <a:rPr lang="en-US">
                <a:effectLst/>
              </a:rPr>
              <a:t>The table of ‘spin-offs’ on p. 431 provides some examples in the fields of computer technology, consumer technology, medical and health technology, industrial technology, transportation technology, and public safety technology. 	</a:t>
            </a:r>
          </a:p>
          <a:p>
            <a:endParaRPr lang="en-US">
              <a:effectLst/>
            </a:endParaRPr>
          </a:p>
          <a:p>
            <a:endParaRPr lang="en-US"/>
          </a:p>
        </p:txBody>
      </p:sp>
    </p:spTree>
    <p:extLst>
      <p:ext uri="{BB962C8B-B14F-4D97-AF65-F5344CB8AC3E}">
        <p14:creationId xmlns:p14="http://schemas.microsoft.com/office/powerpoint/2010/main" val="1564327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560387"/>
          </a:xfrm>
        </p:spPr>
        <p:txBody>
          <a:bodyPr/>
          <a:lstStyle/>
          <a:p>
            <a:r>
              <a:rPr lang="en-US" sz="4000" dirty="0" smtClean="0">
                <a:effectLst/>
              </a:rPr>
              <a:t>Hazards </a:t>
            </a:r>
            <a:r>
              <a:rPr lang="en-US" sz="4000" dirty="0">
                <a:effectLst/>
              </a:rPr>
              <a:t>Of Living In Space 	</a:t>
            </a:r>
          </a:p>
        </p:txBody>
      </p:sp>
      <p:sp>
        <p:nvSpPr>
          <p:cNvPr id="8195" name="Rectangle 3"/>
          <p:cNvSpPr>
            <a:spLocks noGrp="1" noChangeArrowheads="1"/>
          </p:cNvSpPr>
          <p:nvPr>
            <p:ph type="body" idx="1"/>
          </p:nvPr>
        </p:nvSpPr>
        <p:spPr>
          <a:xfrm>
            <a:off x="47064" y="704000"/>
            <a:ext cx="9049871" cy="2743200"/>
          </a:xfrm>
        </p:spPr>
        <p:txBody>
          <a:bodyPr/>
          <a:lstStyle/>
          <a:p>
            <a:pPr>
              <a:lnSpc>
                <a:spcPct val="80000"/>
              </a:lnSpc>
            </a:pPr>
            <a:r>
              <a:rPr lang="en-US" dirty="0" smtClean="0">
                <a:effectLst/>
              </a:rPr>
              <a:t>Environmental </a:t>
            </a:r>
            <a:r>
              <a:rPr lang="en-US" dirty="0">
                <a:effectLst/>
              </a:rPr>
              <a:t>Hazards 	</a:t>
            </a:r>
          </a:p>
          <a:p>
            <a:pPr>
              <a:lnSpc>
                <a:spcPct val="80000"/>
              </a:lnSpc>
            </a:pPr>
            <a:endParaRPr lang="en-US" dirty="0">
              <a:effectLst/>
            </a:endParaRPr>
          </a:p>
          <a:p>
            <a:pPr lvl="1">
              <a:lnSpc>
                <a:spcPct val="80000"/>
              </a:lnSpc>
            </a:pPr>
            <a:r>
              <a:rPr lang="en-US" dirty="0">
                <a:effectLst/>
              </a:rPr>
              <a:t>Space is a vacuum with no air or water</a:t>
            </a:r>
            <a:r>
              <a:rPr lang="en-US" dirty="0" smtClean="0">
                <a:effectLst/>
              </a:rPr>
              <a:t>.</a:t>
            </a:r>
          </a:p>
          <a:p>
            <a:pPr marL="457200" lvl="1" indent="0">
              <a:lnSpc>
                <a:spcPct val="80000"/>
              </a:lnSpc>
              <a:buNone/>
            </a:pPr>
            <a:endParaRPr lang="en-US" dirty="0" smtClean="0">
              <a:effectLst/>
            </a:endParaRPr>
          </a:p>
          <a:p>
            <a:pPr lvl="1">
              <a:lnSpc>
                <a:spcPct val="80000"/>
              </a:lnSpc>
            </a:pPr>
            <a:r>
              <a:rPr lang="en-US" dirty="0" smtClean="0">
                <a:effectLst/>
              </a:rPr>
              <a:t>Cosmic </a:t>
            </a:r>
            <a:r>
              <a:rPr lang="en-US" dirty="0">
                <a:effectLst/>
              </a:rPr>
              <a:t>and solar radiation, and meteoroids are the greatest dangers. </a:t>
            </a:r>
            <a:endParaRPr lang="en-US" dirty="0" smtClean="0">
              <a:effectLst/>
            </a:endParaRPr>
          </a:p>
          <a:p>
            <a:pPr lvl="1">
              <a:lnSpc>
                <a:spcPct val="80000"/>
              </a:lnSpc>
            </a:pPr>
            <a:endParaRPr lang="en-US" dirty="0" smtClean="0">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514613"/>
            <a:ext cx="6096000" cy="33299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dirty="0">
                <a:effectLst/>
              </a:rPr>
              <a:t>Hazards Of Living In Space 	</a:t>
            </a:r>
            <a:endParaRPr lang="en-US" dirty="0"/>
          </a:p>
        </p:txBody>
      </p:sp>
      <p:sp>
        <p:nvSpPr>
          <p:cNvPr id="3" name="Content Placeholder 2"/>
          <p:cNvSpPr>
            <a:spLocks noGrp="1"/>
          </p:cNvSpPr>
          <p:nvPr>
            <p:ph idx="1"/>
          </p:nvPr>
        </p:nvSpPr>
        <p:spPr>
          <a:xfrm>
            <a:off x="0" y="1143000"/>
            <a:ext cx="9144000" cy="2743200"/>
          </a:xfrm>
        </p:spPr>
        <p:txBody>
          <a:bodyPr/>
          <a:lstStyle/>
          <a:p>
            <a:pPr lvl="1">
              <a:lnSpc>
                <a:spcPct val="80000"/>
              </a:lnSpc>
            </a:pPr>
            <a:r>
              <a:rPr lang="en-US" dirty="0" smtClean="0">
                <a:effectLst/>
              </a:rPr>
              <a:t>Because there is no atmosphere, the temperatures in space have both extremes– from extremely hot, to extremely cold.</a:t>
            </a:r>
          </a:p>
          <a:p>
            <a:pPr lvl="1">
              <a:lnSpc>
                <a:spcPct val="80000"/>
              </a:lnSpc>
            </a:pPr>
            <a:endParaRPr lang="en-US" dirty="0" smtClean="0">
              <a:effectLst/>
            </a:endParaRPr>
          </a:p>
          <a:p>
            <a:pPr lvl="1">
              <a:lnSpc>
                <a:spcPct val="80000"/>
              </a:lnSpc>
            </a:pPr>
            <a:r>
              <a:rPr lang="en-US" dirty="0" smtClean="0">
                <a:effectLst/>
              </a:rPr>
              <a:t>There is also no atmospheric pressure to help regulate the astronaut’s heartbeats.</a:t>
            </a:r>
            <a:endParaRPr lang="en-US" sz="2800" dirty="0" smtClean="0"/>
          </a:p>
        </p:txBody>
      </p:sp>
    </p:spTree>
    <p:extLst>
      <p:ext uri="{BB962C8B-B14F-4D97-AF65-F5344CB8AC3E}">
        <p14:creationId xmlns:p14="http://schemas.microsoft.com/office/powerpoint/2010/main" val="15896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3447"/>
            <a:ext cx="9144000" cy="672353"/>
          </a:xfrm>
        </p:spPr>
        <p:txBody>
          <a:bodyPr/>
          <a:lstStyle/>
          <a:p>
            <a:r>
              <a:rPr lang="en-US" sz="4000" dirty="0">
                <a:effectLst/>
              </a:rPr>
              <a:t/>
            </a:r>
            <a:br>
              <a:rPr lang="en-US" sz="4000" dirty="0">
                <a:effectLst/>
              </a:rPr>
            </a:br>
            <a:r>
              <a:rPr lang="en-US" sz="3200" dirty="0">
                <a:effectLst/>
              </a:rPr>
              <a:t>Psychological Challenges to Confined Living </a:t>
            </a:r>
            <a:r>
              <a:rPr lang="en-US" sz="4000" dirty="0">
                <a:effectLst/>
              </a:rPr>
              <a:t>	</a:t>
            </a:r>
            <a:br>
              <a:rPr lang="en-US" sz="4000" dirty="0">
                <a:effectLst/>
              </a:rPr>
            </a:br>
            <a:endParaRPr lang="en-US" sz="4000" dirty="0">
              <a:effectLst/>
            </a:endParaRPr>
          </a:p>
        </p:txBody>
      </p:sp>
      <p:sp>
        <p:nvSpPr>
          <p:cNvPr id="9219" name="Rectangle 3"/>
          <p:cNvSpPr>
            <a:spLocks noGrp="1" noChangeArrowheads="1"/>
          </p:cNvSpPr>
          <p:nvPr>
            <p:ph type="body" idx="1"/>
          </p:nvPr>
        </p:nvSpPr>
        <p:spPr>
          <a:xfrm>
            <a:off x="533400" y="681318"/>
            <a:ext cx="8610600" cy="1733363"/>
          </a:xfrm>
        </p:spPr>
        <p:txBody>
          <a:bodyPr/>
          <a:lstStyle/>
          <a:p>
            <a:r>
              <a:rPr lang="en-US" dirty="0" smtClean="0">
                <a:effectLst/>
              </a:rPr>
              <a:t>Long </a:t>
            </a:r>
            <a:r>
              <a:rPr lang="en-US" dirty="0">
                <a:effectLst/>
              </a:rPr>
              <a:t>trips can present psychological difficulties, as can the claustrophobic feeling of such tight living </a:t>
            </a:r>
            <a:r>
              <a:rPr lang="en-US" dirty="0" smtClean="0">
                <a:effectLst/>
              </a:rPr>
              <a:t>conditions.</a:t>
            </a:r>
            <a:endParaRPr lang="en-US"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636587"/>
          </a:xfrm>
        </p:spPr>
        <p:txBody>
          <a:bodyPr/>
          <a:lstStyle/>
          <a:p>
            <a:r>
              <a:rPr lang="en-US" sz="4000" dirty="0">
                <a:effectLst/>
              </a:rPr>
              <a:t/>
            </a:r>
            <a:br>
              <a:rPr lang="en-US" sz="4000" dirty="0">
                <a:effectLst/>
              </a:rPr>
            </a:br>
            <a:r>
              <a:rPr lang="en-US" sz="4000" dirty="0">
                <a:effectLst/>
              </a:rPr>
              <a:t>The Body and Microgravity 	</a:t>
            </a:r>
            <a:br>
              <a:rPr lang="en-US" sz="4000" dirty="0">
                <a:effectLst/>
              </a:rPr>
            </a:br>
            <a:endParaRPr lang="en-US" sz="4000" dirty="0">
              <a:effectLst/>
            </a:endParaRPr>
          </a:p>
        </p:txBody>
      </p:sp>
      <p:sp>
        <p:nvSpPr>
          <p:cNvPr id="10243" name="Rectangle 3"/>
          <p:cNvSpPr>
            <a:spLocks noGrp="1" noChangeArrowheads="1"/>
          </p:cNvSpPr>
          <p:nvPr>
            <p:ph type="body" idx="1"/>
          </p:nvPr>
        </p:nvSpPr>
        <p:spPr>
          <a:xfrm>
            <a:off x="-13447" y="712787"/>
            <a:ext cx="9144000" cy="5688014"/>
          </a:xfrm>
        </p:spPr>
        <p:txBody>
          <a:bodyPr/>
          <a:lstStyle/>
          <a:p>
            <a:pPr>
              <a:lnSpc>
                <a:spcPct val="80000"/>
              </a:lnSpc>
            </a:pPr>
            <a:r>
              <a:rPr lang="en-US" sz="2800" dirty="0" smtClean="0">
                <a:effectLst/>
              </a:rPr>
              <a:t>Living </a:t>
            </a:r>
            <a:r>
              <a:rPr lang="en-US" sz="2800" dirty="0">
                <a:effectLst/>
              </a:rPr>
              <a:t>in microgravity can cause problems because of the effects of weightlessness on the human body</a:t>
            </a:r>
            <a:r>
              <a:rPr lang="en-US" sz="2800" dirty="0" smtClean="0">
                <a:effectLst/>
              </a:rPr>
              <a:t>.</a:t>
            </a:r>
          </a:p>
          <a:p>
            <a:pPr marL="0" indent="0">
              <a:lnSpc>
                <a:spcPct val="80000"/>
              </a:lnSpc>
              <a:buNone/>
            </a:pPr>
            <a:endParaRPr lang="en-US" sz="2800" dirty="0">
              <a:effectLst/>
            </a:endParaRPr>
          </a:p>
          <a:p>
            <a:pPr>
              <a:lnSpc>
                <a:spcPct val="80000"/>
              </a:lnSpc>
            </a:pPr>
            <a:r>
              <a:rPr lang="en-US" sz="2800" dirty="0">
                <a:effectLst/>
              </a:rPr>
              <a:t>Bones have less pressure on them and so they expand. They also lose calcium and become more brittle. </a:t>
            </a:r>
            <a:endParaRPr lang="en-US" sz="2800" dirty="0" smtClean="0">
              <a:effectLst/>
            </a:endParaRPr>
          </a:p>
          <a:p>
            <a:pPr marL="0" indent="0">
              <a:lnSpc>
                <a:spcPct val="80000"/>
              </a:lnSpc>
              <a:buNone/>
            </a:pPr>
            <a:endParaRPr lang="en-US" sz="2800" dirty="0">
              <a:effectLst/>
            </a:endParaRPr>
          </a:p>
          <a:p>
            <a:pPr>
              <a:lnSpc>
                <a:spcPct val="80000"/>
              </a:lnSpc>
            </a:pPr>
            <a:r>
              <a:rPr lang="en-US" sz="2800" dirty="0">
                <a:effectLst/>
              </a:rPr>
              <a:t>The heart doesn’t have to pump as hard to circulate blood</a:t>
            </a:r>
            <a:r>
              <a:rPr lang="en-US" sz="2800" dirty="0" smtClean="0">
                <a:effectLst/>
              </a:rPr>
              <a:t>.</a:t>
            </a:r>
          </a:p>
          <a:p>
            <a:pPr>
              <a:lnSpc>
                <a:spcPct val="80000"/>
              </a:lnSpc>
            </a:pPr>
            <a:endParaRPr lang="en-US" sz="2800" dirty="0">
              <a:effectLst/>
            </a:endParaRPr>
          </a:p>
          <a:p>
            <a:pPr>
              <a:lnSpc>
                <a:spcPct val="80000"/>
              </a:lnSpc>
            </a:pPr>
            <a:r>
              <a:rPr lang="en-US" sz="2800" dirty="0">
                <a:effectLst/>
              </a:rPr>
              <a:t>Muscles weaken and shrink</a:t>
            </a:r>
            <a:r>
              <a:rPr lang="en-US" sz="2800" dirty="0" smtClean="0">
                <a:effectLst/>
              </a:rPr>
              <a:t>.</a:t>
            </a:r>
          </a:p>
          <a:p>
            <a:pPr marL="0" indent="0">
              <a:lnSpc>
                <a:spcPct val="80000"/>
              </a:lnSpc>
              <a:buNone/>
            </a:pPr>
            <a:endParaRPr lang="en-US" sz="2800" dirty="0">
              <a:effectLst/>
            </a:endParaRPr>
          </a:p>
          <a:p>
            <a:pPr>
              <a:lnSpc>
                <a:spcPct val="80000"/>
              </a:lnSpc>
            </a:pPr>
            <a:r>
              <a:rPr lang="en-US" sz="2800" dirty="0">
                <a:effectLst/>
              </a:rPr>
              <a:t>Depth perception is also affected</a:t>
            </a:r>
            <a:r>
              <a:rPr lang="en-US" sz="2800" dirty="0" smtClean="0">
                <a:effectLst/>
              </a:rPr>
              <a:t>.</a:t>
            </a:r>
            <a:endParaRPr lang="en-US" sz="2800" dirty="0">
              <a:effectLst/>
            </a:endParaRPr>
          </a:p>
          <a:p>
            <a:pPr>
              <a:lnSpc>
                <a:spcPct val="80000"/>
              </a:lnSpc>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712787"/>
          </a:xfrm>
        </p:spPr>
        <p:txBody>
          <a:bodyPr/>
          <a:lstStyle/>
          <a:p>
            <a:r>
              <a:rPr lang="en-US" sz="4000" dirty="0">
                <a:effectLst/>
              </a:rPr>
              <a:t/>
            </a:r>
            <a:br>
              <a:rPr lang="en-US" sz="4000" dirty="0">
                <a:effectLst/>
              </a:rPr>
            </a:br>
            <a:r>
              <a:rPr lang="en-US" sz="4000" dirty="0">
                <a:effectLst/>
              </a:rPr>
              <a:t>The Space Suit 	</a:t>
            </a:r>
            <a:br>
              <a:rPr lang="en-US" sz="4000" dirty="0">
                <a:effectLst/>
              </a:rPr>
            </a:br>
            <a:endParaRPr lang="en-US" sz="4000" dirty="0">
              <a:effectLst/>
            </a:endParaRPr>
          </a:p>
        </p:txBody>
      </p:sp>
      <p:sp>
        <p:nvSpPr>
          <p:cNvPr id="11267" name="Rectangle 3"/>
          <p:cNvSpPr>
            <a:spLocks noGrp="1" noChangeArrowheads="1"/>
          </p:cNvSpPr>
          <p:nvPr>
            <p:ph type="body" idx="1"/>
          </p:nvPr>
        </p:nvSpPr>
        <p:spPr>
          <a:xfrm>
            <a:off x="0" y="694858"/>
            <a:ext cx="9067800" cy="2505542"/>
          </a:xfrm>
        </p:spPr>
        <p:txBody>
          <a:bodyPr/>
          <a:lstStyle/>
          <a:p>
            <a:pPr>
              <a:lnSpc>
                <a:spcPct val="90000"/>
              </a:lnSpc>
            </a:pPr>
            <a:r>
              <a:rPr lang="en-US" sz="2800" dirty="0" smtClean="0">
                <a:effectLst/>
              </a:rPr>
              <a:t>The </a:t>
            </a:r>
            <a:r>
              <a:rPr lang="en-US" sz="2800" dirty="0">
                <a:effectLst/>
              </a:rPr>
              <a:t>space suit is a mobile chamber that houses and protects the astronaut from the hostile environment of space. It provides atmosphere for breathing and pressurization, protects from heat, cold, and micrometeoroids, and contains a communications link</a:t>
            </a:r>
            <a:r>
              <a:rPr lang="en-US" sz="2800" dirty="0" smtClean="0">
                <a:effectLst/>
              </a:rPr>
              <a:t>.</a:t>
            </a:r>
            <a:endParaRPr lang="en-US" sz="2400" dirty="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3447" y="76200"/>
            <a:ext cx="9067800" cy="2819400"/>
          </a:xfrm>
        </p:spPr>
        <p:txBody>
          <a:bodyPr/>
          <a:lstStyle/>
          <a:p>
            <a:r>
              <a:rPr lang="en-US" sz="2800" dirty="0" smtClean="0">
                <a:effectLst/>
              </a:rPr>
              <a:t>The </a:t>
            </a:r>
            <a:r>
              <a:rPr lang="en-US" sz="2800" dirty="0">
                <a:effectLst/>
              </a:rPr>
              <a:t>suit is worn by the astronauts during all critical phases of the mission, during periods when the command module is not pressurized, and during all operations outside the command and lunar modules whether in space, in the International Space Station, or on the moon</a:t>
            </a:r>
            <a:r>
              <a:rPr lang="en-US" sz="2800" dirty="0" smtClean="0">
                <a:effectLst/>
              </a:rPr>
              <a:t>.</a:t>
            </a:r>
            <a:endParaRPr lang="en-US" sz="2800" dirty="0">
              <a:effectLst/>
            </a:endParaRPr>
          </a:p>
          <a:p>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636587"/>
          </a:xfrm>
        </p:spPr>
        <p:txBody>
          <a:bodyPr/>
          <a:lstStyle/>
          <a:p>
            <a:r>
              <a:rPr lang="en-US" sz="4000" dirty="0">
                <a:effectLst/>
              </a:rPr>
              <a:t/>
            </a:r>
            <a:br>
              <a:rPr lang="en-US" sz="4000" dirty="0">
                <a:effectLst/>
              </a:rPr>
            </a:br>
            <a:r>
              <a:rPr lang="en-US" sz="4000" dirty="0">
                <a:effectLst/>
              </a:rPr>
              <a:t>A Home In Space 	</a:t>
            </a:r>
            <a:br>
              <a:rPr lang="en-US" sz="4000" dirty="0">
                <a:effectLst/>
              </a:rPr>
            </a:br>
            <a:endParaRPr lang="en-US" sz="4000" dirty="0">
              <a:effectLst/>
            </a:endParaRPr>
          </a:p>
        </p:txBody>
      </p:sp>
      <p:sp>
        <p:nvSpPr>
          <p:cNvPr id="13315" name="Rectangle 3"/>
          <p:cNvSpPr>
            <a:spLocks noGrp="1" noChangeArrowheads="1"/>
          </p:cNvSpPr>
          <p:nvPr>
            <p:ph type="body" idx="1"/>
          </p:nvPr>
        </p:nvSpPr>
        <p:spPr>
          <a:xfrm>
            <a:off x="76200" y="636587"/>
            <a:ext cx="8991600" cy="3657600"/>
          </a:xfrm>
        </p:spPr>
        <p:txBody>
          <a:bodyPr/>
          <a:lstStyle/>
          <a:p>
            <a:r>
              <a:rPr lang="en-US" sz="2800" dirty="0" smtClean="0">
                <a:effectLst/>
              </a:rPr>
              <a:t>Outside </a:t>
            </a:r>
            <a:r>
              <a:rPr lang="en-US" sz="2800" dirty="0">
                <a:effectLst/>
              </a:rPr>
              <a:t>Earth’s atmosphere, life-support systems have to be artificially produced. Clean water, fresh air, comfortable temperatures and air pressure are essential to life. All these support systems, including a power supply to operate them, must be operational on the Space Station at all times.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tellite Dish">
  <a:themeElements>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fontScheme name="Satellite Dish">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Satellite Dish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Satellite Dish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Satellite Dish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Satellite Dish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Satellite Dish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atellite Dish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Satellite Dish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Satellite Dish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Satellite Dish</Template>
  <TotalTime>126</TotalTime>
  <Words>855</Words>
  <Application>Microsoft Office PowerPoint</Application>
  <PresentationFormat>On-screen Show (4:3)</PresentationFormat>
  <Paragraphs>78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Verdana</vt:lpstr>
      <vt:lpstr>Wingdings</vt:lpstr>
      <vt:lpstr>Satellite Dish</vt:lpstr>
      <vt:lpstr> 2.2 </vt:lpstr>
      <vt:lpstr>PowerPoint Presentation</vt:lpstr>
      <vt:lpstr>Hazards Of Living In Space  </vt:lpstr>
      <vt:lpstr>Hazards Of Living In Space  </vt:lpstr>
      <vt:lpstr> Psychological Challenges to Confined Living   </vt:lpstr>
      <vt:lpstr> The Body and Microgravity   </vt:lpstr>
      <vt:lpstr> The Space Suit   </vt:lpstr>
      <vt:lpstr>PowerPoint Presentation</vt:lpstr>
      <vt:lpstr> A Home In Space   </vt:lpstr>
      <vt:lpstr> Recycling Water </vt:lpstr>
      <vt:lpstr>life-support system functions </vt:lpstr>
      <vt:lpstr> Producing Oxygen   </vt:lpstr>
      <vt:lpstr> 2.3.   </vt:lpstr>
      <vt:lpstr> Satellites    </vt:lpstr>
      <vt:lpstr> Communication Satellites    </vt:lpstr>
      <vt:lpstr> Satellites for Observation and Research    </vt:lpstr>
      <vt:lpstr> Remote Sensing    </vt:lpstr>
      <vt:lpstr> Satellites as Personal Tracking Devices ( GPS )    </vt:lpstr>
      <vt:lpstr> “Space Age” Inspired Materials And Systems    </vt:lpstr>
      <vt:lpstr>PowerPoint Presentation</vt:lpstr>
    </vt:vector>
  </TitlesOfParts>
  <Company>PWSD#76</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dc:title>
  <dc:creator>Standring, Daniel</dc:creator>
  <cp:lastModifiedBy>Standring, Daniel</cp:lastModifiedBy>
  <cp:revision>10</cp:revision>
  <cp:lastPrinted>2013-05-22T16:44:59Z</cp:lastPrinted>
  <dcterms:created xsi:type="dcterms:W3CDTF">2007-06-01T16:58:34Z</dcterms:created>
  <dcterms:modified xsi:type="dcterms:W3CDTF">2013-05-22T17:28:00Z</dcterms:modified>
</cp:coreProperties>
</file>