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30" y="1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4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447E0-0EBA-4C40-A8AC-3636CB265E68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3F4C-8634-4146-8159-94AD63B07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8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6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7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8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5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Peace Wapiti School Divison #76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Standring, Daniel</dc:creator>
  <cp:lastModifiedBy>Standring, Daniel</cp:lastModifiedBy>
  <cp:revision>1</cp:revision>
  <dcterms:created xsi:type="dcterms:W3CDTF">2013-04-11T16:14:26Z</dcterms:created>
  <dcterms:modified xsi:type="dcterms:W3CDTF">2013-04-11T16:15:52Z</dcterms:modified>
</cp:coreProperties>
</file>