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79" r:id="rId5"/>
    <p:sldId id="280" r:id="rId6"/>
    <p:sldId id="283" r:id="rId7"/>
    <p:sldId id="281" r:id="rId8"/>
    <p:sldId id="282" r:id="rId9"/>
    <p:sldId id="284" r:id="rId10"/>
    <p:sldId id="285" r:id="rId11"/>
    <p:sldId id="288" r:id="rId12"/>
    <p:sldId id="286" r:id="rId13"/>
    <p:sldId id="287" r:id="rId14"/>
    <p:sldId id="258" r:id="rId15"/>
    <p:sldId id="260" r:id="rId16"/>
    <p:sldId id="259" r:id="rId17"/>
    <p:sldId id="261" r:id="rId18"/>
    <p:sldId id="262" r:id="rId19"/>
    <p:sldId id="263" r:id="rId20"/>
    <p:sldId id="264" r:id="rId21"/>
    <p:sldId id="276" r:id="rId22"/>
    <p:sldId id="278" r:id="rId23"/>
    <p:sldId id="265" r:id="rId24"/>
    <p:sldId id="266" r:id="rId25"/>
    <p:sldId id="267" r:id="rId26"/>
    <p:sldId id="268" r:id="rId27"/>
    <p:sldId id="269" r:id="rId28"/>
    <p:sldId id="271" r:id="rId29"/>
    <p:sldId id="272" r:id="rId30"/>
    <p:sldId id="275" r:id="rId31"/>
    <p:sldId id="273" r:id="rId32"/>
    <p:sldId id="274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DCF617-68B8-441D-A03C-EF758372FAAC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FEA09015-2E2F-4F28-8635-4C4E38B383E5}">
      <dgm:prSet phldrT="[Text]"/>
      <dgm:spPr/>
      <dgm:t>
        <a:bodyPr/>
        <a:lstStyle/>
        <a:p>
          <a:r>
            <a:rPr lang="en-GB" dirty="0" smtClean="0"/>
            <a:t>Energy can neither be created nor destroyed but it can be converted from one from to another</a:t>
          </a:r>
          <a:endParaRPr lang="en-GB" dirty="0"/>
        </a:p>
      </dgm:t>
    </dgm:pt>
    <dgm:pt modelId="{29CE1015-BFCA-451F-BA07-592CBD903214}" type="parTrans" cxnId="{79570718-6C04-47EE-B7C1-23C629F1076B}">
      <dgm:prSet/>
      <dgm:spPr/>
      <dgm:t>
        <a:bodyPr/>
        <a:lstStyle/>
        <a:p>
          <a:endParaRPr lang="en-GB"/>
        </a:p>
      </dgm:t>
    </dgm:pt>
    <dgm:pt modelId="{28CE11C9-433C-4DE8-B8A9-5F03978D6FD7}" type="sibTrans" cxnId="{79570718-6C04-47EE-B7C1-23C629F1076B}">
      <dgm:prSet/>
      <dgm:spPr/>
      <dgm:t>
        <a:bodyPr/>
        <a:lstStyle/>
        <a:p>
          <a:endParaRPr lang="en-GB"/>
        </a:p>
      </dgm:t>
    </dgm:pt>
    <dgm:pt modelId="{B162CB6D-B8B0-46D8-8907-4DE02128149F}">
      <dgm:prSet phldrT="[Text]"/>
      <dgm:spPr/>
      <dgm:t>
        <a:bodyPr/>
        <a:lstStyle/>
        <a:p>
          <a:r>
            <a:rPr lang="en-GB" dirty="0" smtClean="0"/>
            <a:t>T ‘n’ T </a:t>
          </a:r>
          <a:r>
            <a:rPr lang="en-GB" dirty="0" smtClean="0">
              <a:sym typeface="Wingdings" pitchFamily="2" charset="2"/>
            </a:rPr>
            <a:t> transfer and transformed</a:t>
          </a:r>
          <a:endParaRPr lang="en-GB" dirty="0"/>
        </a:p>
      </dgm:t>
    </dgm:pt>
    <dgm:pt modelId="{E8FA3400-A10B-4A58-9521-66193FC36942}" type="parTrans" cxnId="{3015DDC5-3C09-4F40-9FD2-487D9F9CC173}">
      <dgm:prSet/>
      <dgm:spPr/>
    </dgm:pt>
    <dgm:pt modelId="{CC22A76D-65D6-470D-B772-7C7EAEA424C3}" type="sibTrans" cxnId="{3015DDC5-3C09-4F40-9FD2-487D9F9CC173}">
      <dgm:prSet/>
      <dgm:spPr/>
    </dgm:pt>
    <dgm:pt modelId="{3E9E7E0D-8FF6-43EF-A3C7-84B9B86E3D0A}" type="pres">
      <dgm:prSet presAssocID="{03DCF617-68B8-441D-A03C-EF758372FA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618C8B2-1BBE-4C22-860E-1B25C744A895}" type="pres">
      <dgm:prSet presAssocID="{FEA09015-2E2F-4F28-8635-4C4E38B383E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EB30CE-584B-4C7D-8005-185A56DEE44B}" type="pres">
      <dgm:prSet presAssocID="{28CE11C9-433C-4DE8-B8A9-5F03978D6FD7}" presName="sibTrans" presStyleCnt="0"/>
      <dgm:spPr/>
    </dgm:pt>
    <dgm:pt modelId="{2E0EEF2F-0794-48B1-ACDD-9B4EB7EB4460}" type="pres">
      <dgm:prSet presAssocID="{B162CB6D-B8B0-46D8-8907-4DE02128149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AA79665-50F6-46CC-954E-B5C55E693E2A}" type="presOf" srcId="{FEA09015-2E2F-4F28-8635-4C4E38B383E5}" destId="{2618C8B2-1BBE-4C22-860E-1B25C744A895}" srcOrd="0" destOrd="0" presId="urn:microsoft.com/office/officeart/2005/8/layout/default#1"/>
    <dgm:cxn modelId="{0B2CB25D-C892-41EA-A23E-E327A147D14A}" type="presOf" srcId="{03DCF617-68B8-441D-A03C-EF758372FAAC}" destId="{3E9E7E0D-8FF6-43EF-A3C7-84B9B86E3D0A}" srcOrd="0" destOrd="0" presId="urn:microsoft.com/office/officeart/2005/8/layout/default#1"/>
    <dgm:cxn modelId="{3015DDC5-3C09-4F40-9FD2-487D9F9CC173}" srcId="{03DCF617-68B8-441D-A03C-EF758372FAAC}" destId="{B162CB6D-B8B0-46D8-8907-4DE02128149F}" srcOrd="1" destOrd="0" parTransId="{E8FA3400-A10B-4A58-9521-66193FC36942}" sibTransId="{CC22A76D-65D6-470D-B772-7C7EAEA424C3}"/>
    <dgm:cxn modelId="{639A5FC4-BAB3-4CB8-9891-52AF30C8A859}" type="presOf" srcId="{B162CB6D-B8B0-46D8-8907-4DE02128149F}" destId="{2E0EEF2F-0794-48B1-ACDD-9B4EB7EB4460}" srcOrd="0" destOrd="0" presId="urn:microsoft.com/office/officeart/2005/8/layout/default#1"/>
    <dgm:cxn modelId="{79570718-6C04-47EE-B7C1-23C629F1076B}" srcId="{03DCF617-68B8-441D-A03C-EF758372FAAC}" destId="{FEA09015-2E2F-4F28-8635-4C4E38B383E5}" srcOrd="0" destOrd="0" parTransId="{29CE1015-BFCA-451F-BA07-592CBD903214}" sibTransId="{28CE11C9-433C-4DE8-B8A9-5F03978D6FD7}"/>
    <dgm:cxn modelId="{DD503379-7339-489B-BEAC-F6C5DAE93378}" type="presParOf" srcId="{3E9E7E0D-8FF6-43EF-A3C7-84B9B86E3D0A}" destId="{2618C8B2-1BBE-4C22-860E-1B25C744A895}" srcOrd="0" destOrd="0" presId="urn:microsoft.com/office/officeart/2005/8/layout/default#1"/>
    <dgm:cxn modelId="{23404F0F-A834-434F-9AEB-14267AEB4D74}" type="presParOf" srcId="{3E9E7E0D-8FF6-43EF-A3C7-84B9B86E3D0A}" destId="{F1EB30CE-584B-4C7D-8005-185A56DEE44B}" srcOrd="1" destOrd="0" presId="urn:microsoft.com/office/officeart/2005/8/layout/default#1"/>
    <dgm:cxn modelId="{878D0371-C6EC-4872-BE26-8BA6DDB6A0E2}" type="presParOf" srcId="{3E9E7E0D-8FF6-43EF-A3C7-84B9B86E3D0A}" destId="{2E0EEF2F-0794-48B1-ACDD-9B4EB7EB4460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4F6374-DA90-4FD7-A27C-6791CD9FF56D}" type="doc">
      <dgm:prSet loTypeId="urn:microsoft.com/office/officeart/2005/8/layout/default#8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1CC69DA2-99EC-4F57-86A2-E1C70D08E7AA}">
      <dgm:prSet phldrT="[Text]"/>
      <dgm:spPr/>
      <dgm:t>
        <a:bodyPr/>
        <a:lstStyle/>
        <a:p>
          <a:r>
            <a:rPr lang="en-GB" dirty="0" smtClean="0"/>
            <a:t>Dynamic equilibrium</a:t>
          </a:r>
          <a:endParaRPr lang="en-GB" dirty="0"/>
        </a:p>
      </dgm:t>
    </dgm:pt>
    <dgm:pt modelId="{51BBBF4E-4F2D-4763-A4F2-8862CE399AF4}" type="parTrans" cxnId="{23753008-C331-431A-B2E8-61FDE05742E0}">
      <dgm:prSet/>
      <dgm:spPr/>
      <dgm:t>
        <a:bodyPr/>
        <a:lstStyle/>
        <a:p>
          <a:endParaRPr lang="en-GB"/>
        </a:p>
      </dgm:t>
    </dgm:pt>
    <dgm:pt modelId="{E73EDA23-55FA-4108-B9DC-6E022CC2B708}" type="sibTrans" cxnId="{23753008-C331-431A-B2E8-61FDE05742E0}">
      <dgm:prSet/>
      <dgm:spPr/>
      <dgm:t>
        <a:bodyPr/>
        <a:lstStyle/>
        <a:p>
          <a:endParaRPr lang="en-GB"/>
        </a:p>
      </dgm:t>
    </dgm:pt>
    <dgm:pt modelId="{7C6B0E74-32B2-4AF9-990F-3418595F096D}">
      <dgm:prSet phldrT="[Text]"/>
      <dgm:spPr/>
      <dgm:t>
        <a:bodyPr/>
        <a:lstStyle/>
        <a:p>
          <a:r>
            <a:rPr lang="en-GB" dirty="0" smtClean="0"/>
            <a:t>Le </a:t>
          </a:r>
          <a:r>
            <a:rPr lang="en-GB" dirty="0" err="1" smtClean="0"/>
            <a:t>Chatelier’s</a:t>
          </a:r>
          <a:r>
            <a:rPr lang="en-GB" dirty="0" smtClean="0"/>
            <a:t> principle</a:t>
          </a:r>
          <a:endParaRPr lang="en-GB" dirty="0"/>
        </a:p>
      </dgm:t>
    </dgm:pt>
    <dgm:pt modelId="{8B07A0D3-AABD-4ADB-9CC3-2999690D3C89}" type="parTrans" cxnId="{FF31006A-6E10-4AEC-9410-70536A33043C}">
      <dgm:prSet/>
      <dgm:spPr/>
      <dgm:t>
        <a:bodyPr/>
        <a:lstStyle/>
        <a:p>
          <a:endParaRPr lang="en-GB"/>
        </a:p>
      </dgm:t>
    </dgm:pt>
    <dgm:pt modelId="{20548788-F17D-4AF7-9003-694193C9029B}" type="sibTrans" cxnId="{FF31006A-6E10-4AEC-9410-70536A33043C}">
      <dgm:prSet/>
      <dgm:spPr/>
      <dgm:t>
        <a:bodyPr/>
        <a:lstStyle/>
        <a:p>
          <a:endParaRPr lang="en-GB"/>
        </a:p>
      </dgm:t>
    </dgm:pt>
    <dgm:pt modelId="{C3AEFC9E-37C8-44FE-A4E9-90B9D2D6444F}">
      <dgm:prSet phldrT="[Text]"/>
      <dgm:spPr/>
      <dgm:t>
        <a:bodyPr/>
        <a:lstStyle/>
        <a:p>
          <a:r>
            <a:rPr lang="en-GB" dirty="0" smtClean="0"/>
            <a:t>The equilibrium that exists in a closed system when the rate of the forward reaction is equal to the rate of the reverse reaction</a:t>
          </a:r>
          <a:endParaRPr lang="en-GB" dirty="0"/>
        </a:p>
      </dgm:t>
    </dgm:pt>
    <dgm:pt modelId="{1F61751E-D936-4A92-8ECC-8933A8F51BFE}" type="parTrans" cxnId="{2202633A-EECF-4336-96B0-BADD9E309C77}">
      <dgm:prSet/>
      <dgm:spPr/>
    </dgm:pt>
    <dgm:pt modelId="{4E78C084-0780-4F82-AA2B-C4965EA7F0C9}" type="sibTrans" cxnId="{2202633A-EECF-4336-96B0-BADD9E309C77}">
      <dgm:prSet/>
      <dgm:spPr/>
    </dgm:pt>
    <dgm:pt modelId="{7670EB6F-C049-4A14-9700-28389E94F29A}">
      <dgm:prSet phldrT="[Text]"/>
      <dgm:spPr/>
      <dgm:t>
        <a:bodyPr/>
        <a:lstStyle/>
        <a:p>
          <a:r>
            <a:rPr lang="en-GB" dirty="0" smtClean="0"/>
            <a:t>When a system in dynamic equilibrium is subjected to a change, the position of equilibrium will shift to minimise the change</a:t>
          </a:r>
          <a:endParaRPr lang="en-GB" dirty="0"/>
        </a:p>
      </dgm:t>
    </dgm:pt>
    <dgm:pt modelId="{C311825E-EBD5-4473-BC73-5D5FA8C165D0}" type="parTrans" cxnId="{D0C46F1B-1297-41E4-B580-8AEACC97D3BD}">
      <dgm:prSet/>
      <dgm:spPr/>
    </dgm:pt>
    <dgm:pt modelId="{14451F07-E098-4D11-8E4F-FF21258BE089}" type="sibTrans" cxnId="{D0C46F1B-1297-41E4-B580-8AEACC97D3BD}">
      <dgm:prSet/>
      <dgm:spPr/>
    </dgm:pt>
    <dgm:pt modelId="{E357AF26-9FDE-4FF5-9A1D-A1A5FFE1C47E}" type="pres">
      <dgm:prSet presAssocID="{6C4F6374-DA90-4FD7-A27C-6791CD9FF5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334762D-FDF1-4C23-B5BA-D1F1C7C6FB6F}" type="pres">
      <dgm:prSet presAssocID="{1CC69DA2-99EC-4F57-86A2-E1C70D08E7A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C4EF15-125D-449A-84E1-1163D814732D}" type="pres">
      <dgm:prSet presAssocID="{E73EDA23-55FA-4108-B9DC-6E022CC2B708}" presName="sibTrans" presStyleCnt="0"/>
      <dgm:spPr/>
    </dgm:pt>
    <dgm:pt modelId="{5DF8A4A4-B697-4B27-8738-75D4A6345E82}" type="pres">
      <dgm:prSet presAssocID="{7C6B0E74-32B2-4AF9-990F-3418595F096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3753008-C331-431A-B2E8-61FDE05742E0}" srcId="{6C4F6374-DA90-4FD7-A27C-6791CD9FF56D}" destId="{1CC69DA2-99EC-4F57-86A2-E1C70D08E7AA}" srcOrd="0" destOrd="0" parTransId="{51BBBF4E-4F2D-4763-A4F2-8862CE399AF4}" sibTransId="{E73EDA23-55FA-4108-B9DC-6E022CC2B708}"/>
    <dgm:cxn modelId="{41A9A5E6-9CA8-4133-838F-E31DBA7811D3}" type="presOf" srcId="{7670EB6F-C049-4A14-9700-28389E94F29A}" destId="{5DF8A4A4-B697-4B27-8738-75D4A6345E82}" srcOrd="0" destOrd="1" presId="urn:microsoft.com/office/officeart/2005/8/layout/default#8"/>
    <dgm:cxn modelId="{2202633A-EECF-4336-96B0-BADD9E309C77}" srcId="{1CC69DA2-99EC-4F57-86A2-E1C70D08E7AA}" destId="{C3AEFC9E-37C8-44FE-A4E9-90B9D2D6444F}" srcOrd="0" destOrd="0" parTransId="{1F61751E-D936-4A92-8ECC-8933A8F51BFE}" sibTransId="{4E78C084-0780-4F82-AA2B-C4965EA7F0C9}"/>
    <dgm:cxn modelId="{20B26D45-38C7-40D6-B435-8601655AC457}" type="presOf" srcId="{1CC69DA2-99EC-4F57-86A2-E1C70D08E7AA}" destId="{0334762D-FDF1-4C23-B5BA-D1F1C7C6FB6F}" srcOrd="0" destOrd="0" presId="urn:microsoft.com/office/officeart/2005/8/layout/default#8"/>
    <dgm:cxn modelId="{D0C46F1B-1297-41E4-B580-8AEACC97D3BD}" srcId="{7C6B0E74-32B2-4AF9-990F-3418595F096D}" destId="{7670EB6F-C049-4A14-9700-28389E94F29A}" srcOrd="0" destOrd="0" parTransId="{C311825E-EBD5-4473-BC73-5D5FA8C165D0}" sibTransId="{14451F07-E098-4D11-8E4F-FF21258BE089}"/>
    <dgm:cxn modelId="{9E54966B-8A9D-419F-8FCE-01856ABE1714}" type="presOf" srcId="{6C4F6374-DA90-4FD7-A27C-6791CD9FF56D}" destId="{E357AF26-9FDE-4FF5-9A1D-A1A5FFE1C47E}" srcOrd="0" destOrd="0" presId="urn:microsoft.com/office/officeart/2005/8/layout/default#8"/>
    <dgm:cxn modelId="{08A0E2AD-E905-4BB4-8E99-6E1329BD69A5}" type="presOf" srcId="{C3AEFC9E-37C8-44FE-A4E9-90B9D2D6444F}" destId="{0334762D-FDF1-4C23-B5BA-D1F1C7C6FB6F}" srcOrd="0" destOrd="1" presId="urn:microsoft.com/office/officeart/2005/8/layout/default#8"/>
    <dgm:cxn modelId="{14EC6BC8-D243-418F-A228-4E7A319817C6}" type="presOf" srcId="{7C6B0E74-32B2-4AF9-990F-3418595F096D}" destId="{5DF8A4A4-B697-4B27-8738-75D4A6345E82}" srcOrd="0" destOrd="0" presId="urn:microsoft.com/office/officeart/2005/8/layout/default#8"/>
    <dgm:cxn modelId="{FF31006A-6E10-4AEC-9410-70536A33043C}" srcId="{6C4F6374-DA90-4FD7-A27C-6791CD9FF56D}" destId="{7C6B0E74-32B2-4AF9-990F-3418595F096D}" srcOrd="1" destOrd="0" parTransId="{8B07A0D3-AABD-4ADB-9CC3-2999690D3C89}" sibTransId="{20548788-F17D-4AF7-9003-694193C9029B}"/>
    <dgm:cxn modelId="{8B0B3003-97B1-4597-94F6-1953621DBFBC}" type="presParOf" srcId="{E357AF26-9FDE-4FF5-9A1D-A1A5FFE1C47E}" destId="{0334762D-FDF1-4C23-B5BA-D1F1C7C6FB6F}" srcOrd="0" destOrd="0" presId="urn:microsoft.com/office/officeart/2005/8/layout/default#8"/>
    <dgm:cxn modelId="{E430A95E-0C57-4AAC-B6B2-E2476D545628}" type="presParOf" srcId="{E357AF26-9FDE-4FF5-9A1D-A1A5FFE1C47E}" destId="{C3C4EF15-125D-449A-84E1-1163D814732D}" srcOrd="1" destOrd="0" presId="urn:microsoft.com/office/officeart/2005/8/layout/default#8"/>
    <dgm:cxn modelId="{DC97E0F0-8919-47B4-A673-A2F26BDECE13}" type="presParOf" srcId="{E357AF26-9FDE-4FF5-9A1D-A1A5FFE1C47E}" destId="{5DF8A4A4-B697-4B27-8738-75D4A6345E82}" srcOrd="2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C72B46-B0F3-45D3-B0F8-E2A015E2B8DB}" type="doc">
      <dgm:prSet loTypeId="urn:microsoft.com/office/officeart/2005/8/layout/default#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05450305-DE2E-448A-8A33-919A8C6F36BA}">
      <dgm:prSet phldrT="[Text]"/>
      <dgm:spPr/>
      <dgm:t>
        <a:bodyPr/>
        <a:lstStyle/>
        <a:p>
          <a:r>
            <a:rPr lang="en-GB" dirty="0" smtClean="0"/>
            <a:t>Rate = Change in concentration/time</a:t>
          </a:r>
          <a:endParaRPr lang="en-GB" dirty="0"/>
        </a:p>
      </dgm:t>
    </dgm:pt>
    <dgm:pt modelId="{0C385BD1-C177-49F2-A52D-4C27EB330A2A}" type="parTrans" cxnId="{87EE943D-26FD-4826-9C95-63D7B080445B}">
      <dgm:prSet/>
      <dgm:spPr/>
      <dgm:t>
        <a:bodyPr/>
        <a:lstStyle/>
        <a:p>
          <a:endParaRPr lang="en-GB"/>
        </a:p>
      </dgm:t>
    </dgm:pt>
    <dgm:pt modelId="{0A5B6496-499B-43EA-8377-90E75F809205}" type="sibTrans" cxnId="{87EE943D-26FD-4826-9C95-63D7B080445B}">
      <dgm:prSet/>
      <dgm:spPr/>
      <dgm:t>
        <a:bodyPr/>
        <a:lstStyle/>
        <a:p>
          <a:endParaRPr lang="en-GB"/>
        </a:p>
      </dgm:t>
    </dgm:pt>
    <dgm:pt modelId="{4979C4B4-0D2D-4840-946B-4FA83E664860}">
      <dgm:prSet phldrT="[Text]" custT="1"/>
      <dgm:spPr/>
      <dgm:t>
        <a:bodyPr/>
        <a:lstStyle/>
        <a:p>
          <a:r>
            <a:rPr lang="en-GB" sz="5400" dirty="0" smtClean="0"/>
            <a:t>Mol dm</a:t>
          </a:r>
          <a:r>
            <a:rPr lang="en-GB" sz="5400" dirty="0" smtClean="0">
              <a:latin typeface="Calibri"/>
            </a:rPr>
            <a:t>⁻³s⁻¹ = mol dm⁻³ / sec</a:t>
          </a:r>
        </a:p>
        <a:p>
          <a:r>
            <a:rPr lang="en-GB" sz="5400" dirty="0" err="1" smtClean="0">
              <a:latin typeface="Calibri"/>
            </a:rPr>
            <a:t>mol</a:t>
          </a:r>
          <a:r>
            <a:rPr lang="en-GB" sz="5400" dirty="0" smtClean="0">
              <a:latin typeface="Calibri"/>
            </a:rPr>
            <a:t> / L sec</a:t>
          </a:r>
          <a:endParaRPr lang="en-GB" sz="5400" dirty="0"/>
        </a:p>
      </dgm:t>
    </dgm:pt>
    <dgm:pt modelId="{800C6641-3EC5-466C-ACC3-08ACF6654590}" type="parTrans" cxnId="{9246C058-DF95-4D8F-A749-7DB9CA1AC98A}">
      <dgm:prSet/>
      <dgm:spPr/>
      <dgm:t>
        <a:bodyPr/>
        <a:lstStyle/>
        <a:p>
          <a:endParaRPr lang="en-GB"/>
        </a:p>
      </dgm:t>
    </dgm:pt>
    <dgm:pt modelId="{37996598-A70D-4192-B836-691B8F390FC1}" type="sibTrans" cxnId="{9246C058-DF95-4D8F-A749-7DB9CA1AC98A}">
      <dgm:prSet/>
      <dgm:spPr/>
      <dgm:t>
        <a:bodyPr/>
        <a:lstStyle/>
        <a:p>
          <a:endParaRPr lang="en-GB"/>
        </a:p>
      </dgm:t>
    </dgm:pt>
    <dgm:pt modelId="{6A2C84C2-AB73-49E0-9665-7D1792F421A6}" type="pres">
      <dgm:prSet presAssocID="{3DC72B46-B0F3-45D3-B0F8-E2A015E2B8D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CF35261-1F93-478C-9EE0-8BF31DFAFFFF}" type="pres">
      <dgm:prSet presAssocID="{05450305-DE2E-448A-8A33-919A8C6F36BA}" presName="node" presStyleLbl="node1" presStyleIdx="0" presStyleCnt="2" custScaleX="2240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8FBFE1-A209-4DA5-B884-8F065D7A1EE9}" type="pres">
      <dgm:prSet presAssocID="{0A5B6496-499B-43EA-8377-90E75F809205}" presName="sibTrans" presStyleCnt="0"/>
      <dgm:spPr/>
    </dgm:pt>
    <dgm:pt modelId="{CD2EB3AE-B392-4FA2-9632-E404EBB1F812}" type="pres">
      <dgm:prSet presAssocID="{4979C4B4-0D2D-4840-946B-4FA83E664860}" presName="node" presStyleLbl="node1" presStyleIdx="1" presStyleCnt="2" custScaleX="228152" custLinFactNeighborX="1338" custLinFactNeighborY="21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396449B-86E0-4BF5-BFCE-D3469837E6F6}" type="presOf" srcId="{4979C4B4-0D2D-4840-946B-4FA83E664860}" destId="{CD2EB3AE-B392-4FA2-9632-E404EBB1F812}" srcOrd="0" destOrd="0" presId="urn:microsoft.com/office/officeart/2005/8/layout/default#2"/>
    <dgm:cxn modelId="{9246C058-DF95-4D8F-A749-7DB9CA1AC98A}" srcId="{3DC72B46-B0F3-45D3-B0F8-E2A015E2B8DB}" destId="{4979C4B4-0D2D-4840-946B-4FA83E664860}" srcOrd="1" destOrd="0" parTransId="{800C6641-3EC5-466C-ACC3-08ACF6654590}" sibTransId="{37996598-A70D-4192-B836-691B8F390FC1}"/>
    <dgm:cxn modelId="{470B96CC-3C90-432C-8971-2EDAF7BCBA4B}" type="presOf" srcId="{3DC72B46-B0F3-45D3-B0F8-E2A015E2B8DB}" destId="{6A2C84C2-AB73-49E0-9665-7D1792F421A6}" srcOrd="0" destOrd="0" presId="urn:microsoft.com/office/officeart/2005/8/layout/default#2"/>
    <dgm:cxn modelId="{C3EC391F-B401-485A-8C31-7ED2CE271D08}" type="presOf" srcId="{05450305-DE2E-448A-8A33-919A8C6F36BA}" destId="{1CF35261-1F93-478C-9EE0-8BF31DFAFFFF}" srcOrd="0" destOrd="0" presId="urn:microsoft.com/office/officeart/2005/8/layout/default#2"/>
    <dgm:cxn modelId="{87EE943D-26FD-4826-9C95-63D7B080445B}" srcId="{3DC72B46-B0F3-45D3-B0F8-E2A015E2B8DB}" destId="{05450305-DE2E-448A-8A33-919A8C6F36BA}" srcOrd="0" destOrd="0" parTransId="{0C385BD1-C177-49F2-A52D-4C27EB330A2A}" sibTransId="{0A5B6496-499B-43EA-8377-90E75F809205}"/>
    <dgm:cxn modelId="{3F09DFCB-86F6-4699-B5F8-1BBF16AB4E6B}" type="presParOf" srcId="{6A2C84C2-AB73-49E0-9665-7D1792F421A6}" destId="{1CF35261-1F93-478C-9EE0-8BF31DFAFFFF}" srcOrd="0" destOrd="0" presId="urn:microsoft.com/office/officeart/2005/8/layout/default#2"/>
    <dgm:cxn modelId="{B4CEF718-9B9F-4E53-856F-EF64F0C5FD64}" type="presParOf" srcId="{6A2C84C2-AB73-49E0-9665-7D1792F421A6}" destId="{F28FBFE1-A209-4DA5-B884-8F065D7A1EE9}" srcOrd="1" destOrd="0" presId="urn:microsoft.com/office/officeart/2005/8/layout/default#2"/>
    <dgm:cxn modelId="{91646C7E-9A35-4B4B-A66C-5A044FFF69CF}" type="presParOf" srcId="{6A2C84C2-AB73-49E0-9665-7D1792F421A6}" destId="{CD2EB3AE-B392-4FA2-9632-E404EBB1F812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C2F313-A197-47A3-BFBA-9AD9D4012D4C}" type="doc">
      <dgm:prSet loTypeId="urn:microsoft.com/office/officeart/2005/8/layout/default#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FB7E04D8-7389-4C6C-B591-B5372F38863C}">
      <dgm:prSet phldrT="[Text]"/>
      <dgm:spPr/>
      <dgm:t>
        <a:bodyPr/>
        <a:lstStyle/>
        <a:p>
          <a:r>
            <a:rPr lang="en-GB" dirty="0" smtClean="0"/>
            <a:t>Dynamic equilibrium</a:t>
          </a:r>
        </a:p>
      </dgm:t>
    </dgm:pt>
    <dgm:pt modelId="{FA67CC0A-9FE0-4A47-8C46-AAD86EA1B304}" type="parTrans" cxnId="{08C650C3-8EFC-421B-B88B-AE1F8B89214A}">
      <dgm:prSet/>
      <dgm:spPr/>
      <dgm:t>
        <a:bodyPr/>
        <a:lstStyle/>
        <a:p>
          <a:endParaRPr lang="en-GB"/>
        </a:p>
      </dgm:t>
    </dgm:pt>
    <dgm:pt modelId="{A0E6EC16-0FA6-4856-8215-61EA986A745A}" type="sibTrans" cxnId="{08C650C3-8EFC-421B-B88B-AE1F8B89214A}">
      <dgm:prSet/>
      <dgm:spPr/>
      <dgm:t>
        <a:bodyPr/>
        <a:lstStyle/>
        <a:p>
          <a:endParaRPr lang="en-GB"/>
        </a:p>
      </dgm:t>
    </dgm:pt>
    <dgm:pt modelId="{B3E57246-E17F-4B74-AD44-855D407FF4D0}">
      <dgm:prSet/>
      <dgm:spPr/>
      <dgm:t>
        <a:bodyPr/>
        <a:lstStyle/>
        <a:p>
          <a:r>
            <a:rPr lang="en-GB" dirty="0" smtClean="0"/>
            <a:t>The equilibrium that exists in a closed system when the rate of the forward reaction is equal to the rate of the reverse reaction</a:t>
          </a:r>
        </a:p>
      </dgm:t>
    </dgm:pt>
    <dgm:pt modelId="{189B7D44-1D7E-4D65-86A3-6CD29EAA301C}" type="parTrans" cxnId="{E9D2822E-4E0D-494C-961D-454EBAFE9A80}">
      <dgm:prSet/>
      <dgm:spPr/>
      <dgm:t>
        <a:bodyPr/>
        <a:lstStyle/>
        <a:p>
          <a:endParaRPr lang="en-GB"/>
        </a:p>
      </dgm:t>
    </dgm:pt>
    <dgm:pt modelId="{AD70907C-E5FD-4577-A5B4-6389115D886E}" type="sibTrans" cxnId="{E9D2822E-4E0D-494C-961D-454EBAFE9A80}">
      <dgm:prSet/>
      <dgm:spPr/>
      <dgm:t>
        <a:bodyPr/>
        <a:lstStyle/>
        <a:p>
          <a:endParaRPr lang="en-GB"/>
        </a:p>
      </dgm:t>
    </dgm:pt>
    <dgm:pt modelId="{F9CF316B-FCF0-44AA-978B-73147B45F146}" type="pres">
      <dgm:prSet presAssocID="{DDC2F313-A197-47A3-BFBA-9AD9D4012D4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324CC5A-DB4C-4B95-95EE-0570564DA902}" type="pres">
      <dgm:prSet presAssocID="{FB7E04D8-7389-4C6C-B591-B5372F38863C}" presName="node" presStyleLbl="node1" presStyleIdx="0" presStyleCnt="1" custScaleX="3604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9D2822E-4E0D-494C-961D-454EBAFE9A80}" srcId="{FB7E04D8-7389-4C6C-B591-B5372F38863C}" destId="{B3E57246-E17F-4B74-AD44-855D407FF4D0}" srcOrd="0" destOrd="0" parTransId="{189B7D44-1D7E-4D65-86A3-6CD29EAA301C}" sibTransId="{AD70907C-E5FD-4577-A5B4-6389115D886E}"/>
    <dgm:cxn modelId="{08C650C3-8EFC-421B-B88B-AE1F8B89214A}" srcId="{DDC2F313-A197-47A3-BFBA-9AD9D4012D4C}" destId="{FB7E04D8-7389-4C6C-B591-B5372F38863C}" srcOrd="0" destOrd="0" parTransId="{FA67CC0A-9FE0-4A47-8C46-AAD86EA1B304}" sibTransId="{A0E6EC16-0FA6-4856-8215-61EA986A745A}"/>
    <dgm:cxn modelId="{13ED1D48-CC9C-4643-A6AF-4D2EDC624147}" type="presOf" srcId="{FB7E04D8-7389-4C6C-B591-B5372F38863C}" destId="{2324CC5A-DB4C-4B95-95EE-0570564DA902}" srcOrd="0" destOrd="0" presId="urn:microsoft.com/office/officeart/2005/8/layout/default#3"/>
    <dgm:cxn modelId="{E2CAB4C3-C580-4666-8062-F06074181A0E}" type="presOf" srcId="{DDC2F313-A197-47A3-BFBA-9AD9D4012D4C}" destId="{F9CF316B-FCF0-44AA-978B-73147B45F146}" srcOrd="0" destOrd="0" presId="urn:microsoft.com/office/officeart/2005/8/layout/default#3"/>
    <dgm:cxn modelId="{69059C48-EC20-42B5-995F-2B919EDCDDD9}" type="presOf" srcId="{B3E57246-E17F-4B74-AD44-855D407FF4D0}" destId="{2324CC5A-DB4C-4B95-95EE-0570564DA902}" srcOrd="0" destOrd="1" presId="urn:microsoft.com/office/officeart/2005/8/layout/default#3"/>
    <dgm:cxn modelId="{D18C9096-EAAD-4CF2-A4B2-40D8F1A4C778}" type="presParOf" srcId="{F9CF316B-FCF0-44AA-978B-73147B45F146}" destId="{2324CC5A-DB4C-4B95-95EE-0570564DA902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41FA83-A476-401A-99F1-00692EE8E49B}" type="doc">
      <dgm:prSet loTypeId="urn:microsoft.com/office/officeart/2005/8/layout/default#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EC7DF52E-AF98-4F4F-9D3A-FF8763B94EA6}">
      <dgm:prSet phldrT="[Text]"/>
      <dgm:spPr/>
      <dgm:t>
        <a:bodyPr/>
        <a:lstStyle/>
        <a:p>
          <a:r>
            <a:rPr lang="en-GB" dirty="0" smtClean="0"/>
            <a:t>Le </a:t>
          </a:r>
          <a:r>
            <a:rPr lang="en-GB" dirty="0" err="1" smtClean="0"/>
            <a:t>Chatelier’s</a:t>
          </a:r>
          <a:r>
            <a:rPr lang="en-GB" dirty="0" smtClean="0"/>
            <a:t> principle:</a:t>
          </a:r>
          <a:endParaRPr lang="en-GB" dirty="0"/>
        </a:p>
      </dgm:t>
    </dgm:pt>
    <dgm:pt modelId="{86E2E4EA-8C8B-4B54-96BE-80D1E4A367A1}" type="parTrans" cxnId="{61E4DE60-1678-42BF-9B4E-02B44F78EE9F}">
      <dgm:prSet/>
      <dgm:spPr/>
      <dgm:t>
        <a:bodyPr/>
        <a:lstStyle/>
        <a:p>
          <a:endParaRPr lang="en-GB"/>
        </a:p>
      </dgm:t>
    </dgm:pt>
    <dgm:pt modelId="{2CC2F2F8-EC80-45E3-8EB4-DE4E5A9E654D}" type="sibTrans" cxnId="{61E4DE60-1678-42BF-9B4E-02B44F78EE9F}">
      <dgm:prSet/>
      <dgm:spPr/>
      <dgm:t>
        <a:bodyPr/>
        <a:lstStyle/>
        <a:p>
          <a:endParaRPr lang="en-GB"/>
        </a:p>
      </dgm:t>
    </dgm:pt>
    <dgm:pt modelId="{F60726EF-4E3E-4041-BFA3-6741A0087371}">
      <dgm:prSet/>
      <dgm:spPr/>
      <dgm:t>
        <a:bodyPr/>
        <a:lstStyle/>
        <a:p>
          <a:r>
            <a:rPr lang="en-GB" dirty="0" smtClean="0"/>
            <a:t>States that when a system is dynamic equilibrium is subjected to a change, the position of equilibrium will shift to minimise the change</a:t>
          </a:r>
          <a:endParaRPr lang="en-GB" dirty="0"/>
        </a:p>
      </dgm:t>
    </dgm:pt>
    <dgm:pt modelId="{35F60202-B951-4FF5-BC21-308AC68A16F2}" type="parTrans" cxnId="{6666D13A-94B0-4092-AA60-10643405ECEA}">
      <dgm:prSet/>
      <dgm:spPr/>
    </dgm:pt>
    <dgm:pt modelId="{4D53C501-096C-4392-86A2-0E6B3498C621}" type="sibTrans" cxnId="{6666D13A-94B0-4092-AA60-10643405ECEA}">
      <dgm:prSet/>
      <dgm:spPr/>
    </dgm:pt>
    <dgm:pt modelId="{E468B823-2209-43AA-B3CE-BAC380C155B6}" type="pres">
      <dgm:prSet presAssocID="{0241FA83-A476-401A-99F1-00692EE8E49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9A4C341-D571-4867-B9B9-C1877A1E4C93}" type="pres">
      <dgm:prSet presAssocID="{EC7DF52E-AF98-4F4F-9D3A-FF8763B94EA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E30099F-2B5F-4CBF-B7FC-C0BA0A8E1AB6}" type="presOf" srcId="{EC7DF52E-AF98-4F4F-9D3A-FF8763B94EA6}" destId="{59A4C341-D571-4867-B9B9-C1877A1E4C93}" srcOrd="0" destOrd="0" presId="urn:microsoft.com/office/officeart/2005/8/layout/default#4"/>
    <dgm:cxn modelId="{6666D13A-94B0-4092-AA60-10643405ECEA}" srcId="{EC7DF52E-AF98-4F4F-9D3A-FF8763B94EA6}" destId="{F60726EF-4E3E-4041-BFA3-6741A0087371}" srcOrd="0" destOrd="0" parTransId="{35F60202-B951-4FF5-BC21-308AC68A16F2}" sibTransId="{4D53C501-096C-4392-86A2-0E6B3498C621}"/>
    <dgm:cxn modelId="{04E71561-C563-42F1-9E95-3938BCC0E804}" type="presOf" srcId="{0241FA83-A476-401A-99F1-00692EE8E49B}" destId="{E468B823-2209-43AA-B3CE-BAC380C155B6}" srcOrd="0" destOrd="0" presId="urn:microsoft.com/office/officeart/2005/8/layout/default#4"/>
    <dgm:cxn modelId="{61E4DE60-1678-42BF-9B4E-02B44F78EE9F}" srcId="{0241FA83-A476-401A-99F1-00692EE8E49B}" destId="{EC7DF52E-AF98-4F4F-9D3A-FF8763B94EA6}" srcOrd="0" destOrd="0" parTransId="{86E2E4EA-8C8B-4B54-96BE-80D1E4A367A1}" sibTransId="{2CC2F2F8-EC80-45E3-8EB4-DE4E5A9E654D}"/>
    <dgm:cxn modelId="{5ECF5A35-B93D-4A3A-BAD8-F1F17CD5C954}" type="presOf" srcId="{F60726EF-4E3E-4041-BFA3-6741A0087371}" destId="{59A4C341-D571-4867-B9B9-C1877A1E4C93}" srcOrd="0" destOrd="1" presId="urn:microsoft.com/office/officeart/2005/8/layout/default#4"/>
    <dgm:cxn modelId="{E856B395-A718-4987-BE4D-88CA133ACF63}" type="presParOf" srcId="{E468B823-2209-43AA-B3CE-BAC380C155B6}" destId="{59A4C341-D571-4867-B9B9-C1877A1E4C93}" srcOrd="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18BA28-BC2A-4DA9-AA2A-6118A56B1F42}" type="doc">
      <dgm:prSet loTypeId="urn:microsoft.com/office/officeart/2005/8/layout/cycle4#1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GB"/>
        </a:p>
      </dgm:t>
    </dgm:pt>
    <dgm:pt modelId="{F4E0D146-14DB-4292-A93C-952219209F67}">
      <dgm:prSet phldrT="[Text]"/>
      <dgm:spPr/>
      <dgm:t>
        <a:bodyPr/>
        <a:lstStyle/>
        <a:p>
          <a:r>
            <a:rPr lang="en-GB" dirty="0" smtClean="0"/>
            <a:t>Concentration</a:t>
          </a:r>
          <a:endParaRPr lang="en-GB" dirty="0"/>
        </a:p>
      </dgm:t>
    </dgm:pt>
    <dgm:pt modelId="{611C8FA7-C263-4DA3-9930-A0EACA1F9242}" type="parTrans" cxnId="{F1386DD7-60B9-493C-9E29-90FE29324B97}">
      <dgm:prSet/>
      <dgm:spPr/>
      <dgm:t>
        <a:bodyPr/>
        <a:lstStyle/>
        <a:p>
          <a:endParaRPr lang="en-GB"/>
        </a:p>
      </dgm:t>
    </dgm:pt>
    <dgm:pt modelId="{02ED7E81-8809-4DDA-95C3-85DF8776000E}" type="sibTrans" cxnId="{F1386DD7-60B9-493C-9E29-90FE29324B97}">
      <dgm:prSet/>
      <dgm:spPr/>
      <dgm:t>
        <a:bodyPr/>
        <a:lstStyle/>
        <a:p>
          <a:endParaRPr lang="en-GB"/>
        </a:p>
      </dgm:t>
    </dgm:pt>
    <dgm:pt modelId="{AD8E240D-6188-4638-9B62-9C585FDFD243}">
      <dgm:prSet phldrT="[Text]"/>
      <dgm:spPr/>
      <dgm:t>
        <a:bodyPr/>
        <a:lstStyle/>
        <a:p>
          <a:r>
            <a:rPr lang="en-GB" dirty="0" smtClean="0"/>
            <a:t>Pressure</a:t>
          </a:r>
          <a:endParaRPr lang="en-GB" dirty="0"/>
        </a:p>
      </dgm:t>
    </dgm:pt>
    <dgm:pt modelId="{D3B6F358-BE9C-4238-8058-0053BD686DBE}" type="parTrans" cxnId="{77DDAB62-9E45-40A9-89B2-82876E3DCCA4}">
      <dgm:prSet/>
      <dgm:spPr/>
      <dgm:t>
        <a:bodyPr/>
        <a:lstStyle/>
        <a:p>
          <a:endParaRPr lang="en-GB"/>
        </a:p>
      </dgm:t>
    </dgm:pt>
    <dgm:pt modelId="{75DD3AAA-852A-4D2E-80B7-872538F3CEBE}" type="sibTrans" cxnId="{77DDAB62-9E45-40A9-89B2-82876E3DCCA4}">
      <dgm:prSet/>
      <dgm:spPr/>
      <dgm:t>
        <a:bodyPr/>
        <a:lstStyle/>
        <a:p>
          <a:endParaRPr lang="en-GB"/>
        </a:p>
      </dgm:t>
    </dgm:pt>
    <dgm:pt modelId="{99F88A93-BF11-44D0-B2F0-CB3B091E1436}">
      <dgm:prSet phldrT="[Text]"/>
      <dgm:spPr/>
      <dgm:t>
        <a:bodyPr/>
        <a:lstStyle/>
        <a:p>
          <a:r>
            <a:rPr lang="en-GB" dirty="0" smtClean="0"/>
            <a:t>Temperature</a:t>
          </a:r>
          <a:endParaRPr lang="en-GB" dirty="0"/>
        </a:p>
      </dgm:t>
    </dgm:pt>
    <dgm:pt modelId="{377DD740-ECF0-43B8-97E0-2B0FDF978C34}" type="parTrans" cxnId="{278B9B26-7823-4B38-8E2A-90261E66E22D}">
      <dgm:prSet/>
      <dgm:spPr/>
      <dgm:t>
        <a:bodyPr/>
        <a:lstStyle/>
        <a:p>
          <a:endParaRPr lang="en-GB"/>
        </a:p>
      </dgm:t>
    </dgm:pt>
    <dgm:pt modelId="{B2A7EA7D-7BFA-4AE7-B94C-C5A636184B96}" type="sibTrans" cxnId="{278B9B26-7823-4B38-8E2A-90261E66E22D}">
      <dgm:prSet/>
      <dgm:spPr/>
      <dgm:t>
        <a:bodyPr/>
        <a:lstStyle/>
        <a:p>
          <a:endParaRPr lang="en-GB"/>
        </a:p>
      </dgm:t>
    </dgm:pt>
    <dgm:pt modelId="{C0F2496A-3E54-4754-84CB-3C670AA97B96}">
      <dgm:prSet phldrT="[Text]"/>
      <dgm:spPr/>
      <dgm:t>
        <a:bodyPr/>
        <a:lstStyle/>
        <a:p>
          <a:r>
            <a:rPr lang="en-GB" dirty="0" smtClean="0"/>
            <a:t>Increase the concentration of a species</a:t>
          </a:r>
          <a:endParaRPr lang="en-GB" dirty="0"/>
        </a:p>
      </dgm:t>
    </dgm:pt>
    <dgm:pt modelId="{21C5F3B5-9ED4-4DDA-94BE-320D4EB08559}" type="parTrans" cxnId="{B23A4414-4DDC-45C8-9978-CFE3F001F1CB}">
      <dgm:prSet/>
      <dgm:spPr/>
      <dgm:t>
        <a:bodyPr/>
        <a:lstStyle/>
        <a:p>
          <a:endParaRPr lang="en-GB"/>
        </a:p>
      </dgm:t>
    </dgm:pt>
    <dgm:pt modelId="{E442D095-8F49-4474-9FBA-F1743543CFFA}" type="sibTrans" cxnId="{B23A4414-4DDC-45C8-9978-CFE3F001F1CB}">
      <dgm:prSet/>
      <dgm:spPr/>
      <dgm:t>
        <a:bodyPr/>
        <a:lstStyle/>
        <a:p>
          <a:endParaRPr lang="en-GB"/>
        </a:p>
      </dgm:t>
    </dgm:pt>
    <dgm:pt modelId="{C0C7F29B-D174-447B-A280-328F1BC599BB}">
      <dgm:prSet phldrT="[Text]"/>
      <dgm:spPr/>
      <dgm:t>
        <a:bodyPr/>
        <a:lstStyle/>
        <a:p>
          <a:r>
            <a:rPr lang="en-GB" dirty="0" smtClean="0"/>
            <a:t>The equilibrium moves to the side without the species, reducing its concentration</a:t>
          </a:r>
          <a:endParaRPr lang="en-GB" dirty="0"/>
        </a:p>
      </dgm:t>
    </dgm:pt>
    <dgm:pt modelId="{FFFA61A1-1E10-452F-9941-0FA2B56F766C}" type="parTrans" cxnId="{ADEA58E3-CC60-45CD-955F-76946D8E01EA}">
      <dgm:prSet/>
      <dgm:spPr/>
      <dgm:t>
        <a:bodyPr/>
        <a:lstStyle/>
        <a:p>
          <a:endParaRPr lang="en-GB"/>
        </a:p>
      </dgm:t>
    </dgm:pt>
    <dgm:pt modelId="{8FC84465-4481-42AE-A346-450BBB3A1527}" type="sibTrans" cxnId="{ADEA58E3-CC60-45CD-955F-76946D8E01EA}">
      <dgm:prSet/>
      <dgm:spPr/>
      <dgm:t>
        <a:bodyPr/>
        <a:lstStyle/>
        <a:p>
          <a:endParaRPr lang="en-GB"/>
        </a:p>
      </dgm:t>
    </dgm:pt>
    <dgm:pt modelId="{67113C2D-6417-4EA5-944D-888D560DB802}">
      <dgm:prSet phldrT="[Text]"/>
      <dgm:spPr/>
      <dgm:t>
        <a:bodyPr/>
        <a:lstStyle/>
        <a:p>
          <a:r>
            <a:rPr lang="en-GB" dirty="0" smtClean="0"/>
            <a:t>Increase pressure:</a:t>
          </a:r>
          <a:endParaRPr lang="en-GB" dirty="0"/>
        </a:p>
      </dgm:t>
    </dgm:pt>
    <dgm:pt modelId="{A42332CE-8103-4F7F-8460-0774B4EF99AD}" type="parTrans" cxnId="{4F88D881-B899-45D8-BC99-0E7EF0F34290}">
      <dgm:prSet/>
      <dgm:spPr/>
      <dgm:t>
        <a:bodyPr/>
        <a:lstStyle/>
        <a:p>
          <a:endParaRPr lang="en-GB"/>
        </a:p>
      </dgm:t>
    </dgm:pt>
    <dgm:pt modelId="{63B650A6-2276-49C2-8941-B41827C8D2BE}" type="sibTrans" cxnId="{4F88D881-B899-45D8-BC99-0E7EF0F34290}">
      <dgm:prSet/>
      <dgm:spPr/>
      <dgm:t>
        <a:bodyPr/>
        <a:lstStyle/>
        <a:p>
          <a:endParaRPr lang="en-GB"/>
        </a:p>
      </dgm:t>
    </dgm:pt>
    <dgm:pt modelId="{6B2F05B9-04F3-4AD4-939C-BD3DBAB4C51B}">
      <dgm:prSet phldrT="[Text]"/>
      <dgm:spPr/>
      <dgm:t>
        <a:bodyPr/>
        <a:lstStyle/>
        <a:p>
          <a:r>
            <a:rPr lang="en-GB" dirty="0" smtClean="0"/>
            <a:t>The equilibrium moves to the side with fewer gaseous moles, reducing pressure</a:t>
          </a:r>
          <a:endParaRPr lang="en-GB" dirty="0"/>
        </a:p>
      </dgm:t>
    </dgm:pt>
    <dgm:pt modelId="{A438AAF9-2131-4474-A22D-287105504478}" type="parTrans" cxnId="{2F15BE5A-405E-4F51-953C-A39A0069612D}">
      <dgm:prSet/>
      <dgm:spPr/>
      <dgm:t>
        <a:bodyPr/>
        <a:lstStyle/>
        <a:p>
          <a:endParaRPr lang="en-GB"/>
        </a:p>
      </dgm:t>
    </dgm:pt>
    <dgm:pt modelId="{AC23820E-CD29-498F-AB9B-E88512D1EF86}" type="sibTrans" cxnId="{2F15BE5A-405E-4F51-953C-A39A0069612D}">
      <dgm:prSet/>
      <dgm:spPr/>
      <dgm:t>
        <a:bodyPr/>
        <a:lstStyle/>
        <a:p>
          <a:endParaRPr lang="en-GB"/>
        </a:p>
      </dgm:t>
    </dgm:pt>
    <dgm:pt modelId="{348348C8-EF25-49E0-A193-80960C4772F0}">
      <dgm:prSet phldrT="[Text]"/>
      <dgm:spPr/>
      <dgm:t>
        <a:bodyPr/>
        <a:lstStyle/>
        <a:p>
          <a:r>
            <a:rPr lang="en-GB" dirty="0" smtClean="0"/>
            <a:t>Increase in temperature:</a:t>
          </a:r>
          <a:endParaRPr lang="en-GB" dirty="0"/>
        </a:p>
      </dgm:t>
    </dgm:pt>
    <dgm:pt modelId="{A93D36D7-6744-4672-936C-75405A6978BB}" type="parTrans" cxnId="{06DE6EF8-8CF1-4C11-873D-357D23453A86}">
      <dgm:prSet/>
      <dgm:spPr/>
      <dgm:t>
        <a:bodyPr/>
        <a:lstStyle/>
        <a:p>
          <a:endParaRPr lang="en-GB"/>
        </a:p>
      </dgm:t>
    </dgm:pt>
    <dgm:pt modelId="{4A3F884F-518D-4306-9EFB-57FAF1AA8A39}" type="sibTrans" cxnId="{06DE6EF8-8CF1-4C11-873D-357D23453A86}">
      <dgm:prSet/>
      <dgm:spPr/>
      <dgm:t>
        <a:bodyPr/>
        <a:lstStyle/>
        <a:p>
          <a:endParaRPr lang="en-GB"/>
        </a:p>
      </dgm:t>
    </dgm:pt>
    <dgm:pt modelId="{49423D9D-025F-4BBA-B269-FC8B26A436E3}">
      <dgm:prSet phldrT="[Text]"/>
      <dgm:spPr/>
      <dgm:t>
        <a:bodyPr/>
        <a:lstStyle/>
        <a:p>
          <a:r>
            <a:rPr lang="en-GB" dirty="0" smtClean="0"/>
            <a:t>The equilibrium moves in the endothermic direction, taking in the extra energy</a:t>
          </a:r>
          <a:endParaRPr lang="en-GB" dirty="0"/>
        </a:p>
      </dgm:t>
    </dgm:pt>
    <dgm:pt modelId="{5993DBC7-A853-49A1-BBD9-843876BCB2B9}" type="parTrans" cxnId="{C1D53F85-33D8-4481-9EA3-8C5C90D5B216}">
      <dgm:prSet/>
      <dgm:spPr/>
      <dgm:t>
        <a:bodyPr/>
        <a:lstStyle/>
        <a:p>
          <a:endParaRPr lang="en-GB"/>
        </a:p>
      </dgm:t>
    </dgm:pt>
    <dgm:pt modelId="{ACBDB483-2962-4DEB-89D2-F10F26FFEDC4}" type="sibTrans" cxnId="{C1D53F85-33D8-4481-9EA3-8C5C90D5B216}">
      <dgm:prSet/>
      <dgm:spPr/>
      <dgm:t>
        <a:bodyPr/>
        <a:lstStyle/>
        <a:p>
          <a:endParaRPr lang="en-GB"/>
        </a:p>
      </dgm:t>
    </dgm:pt>
    <dgm:pt modelId="{F4D512CC-3752-43D9-9F8C-F44B4D1CC847}">
      <dgm:prSet phldrT="[Text]"/>
      <dgm:spPr/>
      <dgm:t>
        <a:bodyPr/>
        <a:lstStyle/>
        <a:p>
          <a:r>
            <a:rPr lang="en-GB" dirty="0" smtClean="0"/>
            <a:t>A catalyst does </a:t>
          </a:r>
          <a:r>
            <a:rPr lang="en-GB" b="1" dirty="0" smtClean="0"/>
            <a:t>not</a:t>
          </a:r>
          <a:r>
            <a:rPr lang="en-GB" b="0" dirty="0" smtClean="0"/>
            <a:t> alter the position of equilibrium but speeds up the forward and reverse reactions equally</a:t>
          </a:r>
          <a:endParaRPr lang="en-GB" dirty="0"/>
        </a:p>
      </dgm:t>
    </dgm:pt>
    <dgm:pt modelId="{E9A08756-34EF-4343-ABA2-7980072021C2}" type="parTrans" cxnId="{C0C957E5-7524-41A0-A5EE-6A28ACEB895E}">
      <dgm:prSet/>
      <dgm:spPr/>
      <dgm:t>
        <a:bodyPr/>
        <a:lstStyle/>
        <a:p>
          <a:endParaRPr lang="en-GB"/>
        </a:p>
      </dgm:t>
    </dgm:pt>
    <dgm:pt modelId="{83EEAFAC-F15A-4D4A-A6FF-587E3B5CD46D}" type="sibTrans" cxnId="{C0C957E5-7524-41A0-A5EE-6A28ACEB895E}">
      <dgm:prSet/>
      <dgm:spPr/>
      <dgm:t>
        <a:bodyPr/>
        <a:lstStyle/>
        <a:p>
          <a:endParaRPr lang="en-GB"/>
        </a:p>
      </dgm:t>
    </dgm:pt>
    <dgm:pt modelId="{43C12208-F8F1-4BD8-B4D3-CF7AE89D6BBE}">
      <dgm:prSet phldrT="[Text]"/>
      <dgm:spPr/>
      <dgm:t>
        <a:bodyPr/>
        <a:lstStyle/>
        <a:p>
          <a:r>
            <a:rPr lang="en-GB" smtClean="0"/>
            <a:t>Catalyst</a:t>
          </a:r>
          <a:endParaRPr lang="en-GB" dirty="0"/>
        </a:p>
      </dgm:t>
    </dgm:pt>
    <dgm:pt modelId="{B2C10F64-C394-44EF-9CB0-F2ED30A90A02}" type="parTrans" cxnId="{27214565-68F1-490B-81F7-65F59321656B}">
      <dgm:prSet/>
      <dgm:spPr/>
    </dgm:pt>
    <dgm:pt modelId="{47911FBE-418F-4E8E-A7BD-3AA526BBBB1E}" type="sibTrans" cxnId="{27214565-68F1-490B-81F7-65F59321656B}">
      <dgm:prSet/>
      <dgm:spPr/>
    </dgm:pt>
    <dgm:pt modelId="{9D01B581-23D9-4BF0-AAF9-01C85B605F96}" type="pres">
      <dgm:prSet presAssocID="{1018BA28-BC2A-4DA9-AA2A-6118A56B1F4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25D0ABB-8AAC-4C88-9257-2CCCD6A65A19}" type="pres">
      <dgm:prSet presAssocID="{1018BA28-BC2A-4DA9-AA2A-6118A56B1F42}" presName="children" presStyleCnt="0"/>
      <dgm:spPr/>
    </dgm:pt>
    <dgm:pt modelId="{49D66F4E-D8C6-4F7E-8C65-03A5379D6C64}" type="pres">
      <dgm:prSet presAssocID="{1018BA28-BC2A-4DA9-AA2A-6118A56B1F42}" presName="child1group" presStyleCnt="0"/>
      <dgm:spPr/>
    </dgm:pt>
    <dgm:pt modelId="{102971EB-2107-441A-904D-F98EAB45209B}" type="pres">
      <dgm:prSet presAssocID="{1018BA28-BC2A-4DA9-AA2A-6118A56B1F42}" presName="child1" presStyleLbl="bgAcc1" presStyleIdx="0" presStyleCnt="4"/>
      <dgm:spPr/>
      <dgm:t>
        <a:bodyPr/>
        <a:lstStyle/>
        <a:p>
          <a:endParaRPr lang="en-GB"/>
        </a:p>
      </dgm:t>
    </dgm:pt>
    <dgm:pt modelId="{9A05AEDF-18C4-4707-9658-55702F84F15F}" type="pres">
      <dgm:prSet presAssocID="{1018BA28-BC2A-4DA9-AA2A-6118A56B1F4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A1A6C0-99D4-42FD-AD9D-2C64365F7D8B}" type="pres">
      <dgm:prSet presAssocID="{1018BA28-BC2A-4DA9-AA2A-6118A56B1F42}" presName="child2group" presStyleCnt="0"/>
      <dgm:spPr/>
    </dgm:pt>
    <dgm:pt modelId="{DD1DB2DF-34CF-4BE2-9820-C4385A2DC781}" type="pres">
      <dgm:prSet presAssocID="{1018BA28-BC2A-4DA9-AA2A-6118A56B1F42}" presName="child2" presStyleLbl="bgAcc1" presStyleIdx="1" presStyleCnt="4"/>
      <dgm:spPr/>
      <dgm:t>
        <a:bodyPr/>
        <a:lstStyle/>
        <a:p>
          <a:endParaRPr lang="en-GB"/>
        </a:p>
      </dgm:t>
    </dgm:pt>
    <dgm:pt modelId="{6EDD46FA-166B-4B45-ACE4-3B331498BD0E}" type="pres">
      <dgm:prSet presAssocID="{1018BA28-BC2A-4DA9-AA2A-6118A56B1F4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311481-9D66-4272-9E92-EC02BB597C4E}" type="pres">
      <dgm:prSet presAssocID="{1018BA28-BC2A-4DA9-AA2A-6118A56B1F42}" presName="child3group" presStyleCnt="0"/>
      <dgm:spPr/>
    </dgm:pt>
    <dgm:pt modelId="{38C82B20-2360-4B1E-946D-17665B1D4DD8}" type="pres">
      <dgm:prSet presAssocID="{1018BA28-BC2A-4DA9-AA2A-6118A56B1F42}" presName="child3" presStyleLbl="bgAcc1" presStyleIdx="2" presStyleCnt="4"/>
      <dgm:spPr/>
      <dgm:t>
        <a:bodyPr/>
        <a:lstStyle/>
        <a:p>
          <a:endParaRPr lang="en-GB"/>
        </a:p>
      </dgm:t>
    </dgm:pt>
    <dgm:pt modelId="{3EAE4F4B-D186-462F-98CA-24DB80CC7107}" type="pres">
      <dgm:prSet presAssocID="{1018BA28-BC2A-4DA9-AA2A-6118A56B1F4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5CC2C4-7B9E-4B72-8AE6-80452FBEC19C}" type="pres">
      <dgm:prSet presAssocID="{1018BA28-BC2A-4DA9-AA2A-6118A56B1F42}" presName="child4group" presStyleCnt="0"/>
      <dgm:spPr/>
    </dgm:pt>
    <dgm:pt modelId="{9B5C045B-05B0-413B-B133-EEC459F92633}" type="pres">
      <dgm:prSet presAssocID="{1018BA28-BC2A-4DA9-AA2A-6118A56B1F42}" presName="child4" presStyleLbl="bgAcc1" presStyleIdx="3" presStyleCnt="4"/>
      <dgm:spPr/>
      <dgm:t>
        <a:bodyPr/>
        <a:lstStyle/>
        <a:p>
          <a:endParaRPr lang="en-GB"/>
        </a:p>
      </dgm:t>
    </dgm:pt>
    <dgm:pt modelId="{0B6EBB76-D70C-4D3B-AA8E-D3AB613FF16C}" type="pres">
      <dgm:prSet presAssocID="{1018BA28-BC2A-4DA9-AA2A-6118A56B1F4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24EB15-E673-458D-BA36-FE99C14E2483}" type="pres">
      <dgm:prSet presAssocID="{1018BA28-BC2A-4DA9-AA2A-6118A56B1F42}" presName="childPlaceholder" presStyleCnt="0"/>
      <dgm:spPr/>
    </dgm:pt>
    <dgm:pt modelId="{6DC553BA-C874-4CA2-B751-8CA729108653}" type="pres">
      <dgm:prSet presAssocID="{1018BA28-BC2A-4DA9-AA2A-6118A56B1F42}" presName="circle" presStyleCnt="0"/>
      <dgm:spPr/>
    </dgm:pt>
    <dgm:pt modelId="{901A2DD0-CD21-4545-AE6A-D49868A15A89}" type="pres">
      <dgm:prSet presAssocID="{1018BA28-BC2A-4DA9-AA2A-6118A56B1F4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B423E9-B3F3-4C1A-B67F-BB9610C261D2}" type="pres">
      <dgm:prSet presAssocID="{1018BA28-BC2A-4DA9-AA2A-6118A56B1F4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E35ABD-C344-4717-B931-AA8899F0D045}" type="pres">
      <dgm:prSet presAssocID="{1018BA28-BC2A-4DA9-AA2A-6118A56B1F4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D3D6D2-8A61-4697-AB4F-2B2955E2800D}" type="pres">
      <dgm:prSet presAssocID="{1018BA28-BC2A-4DA9-AA2A-6118A56B1F4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0F4FD8-0436-4A98-97E8-543D2E5986BD}" type="pres">
      <dgm:prSet presAssocID="{1018BA28-BC2A-4DA9-AA2A-6118A56B1F42}" presName="quadrantPlaceholder" presStyleCnt="0"/>
      <dgm:spPr/>
    </dgm:pt>
    <dgm:pt modelId="{A46F66BA-B124-4653-BF18-AA0B6B1087DA}" type="pres">
      <dgm:prSet presAssocID="{1018BA28-BC2A-4DA9-AA2A-6118A56B1F42}" presName="center1" presStyleLbl="fgShp" presStyleIdx="0" presStyleCnt="2"/>
      <dgm:spPr/>
    </dgm:pt>
    <dgm:pt modelId="{97C2045E-668C-44B2-9665-65A31B2C7013}" type="pres">
      <dgm:prSet presAssocID="{1018BA28-BC2A-4DA9-AA2A-6118A56B1F42}" presName="center2" presStyleLbl="fgShp" presStyleIdx="1" presStyleCnt="2"/>
      <dgm:spPr/>
    </dgm:pt>
  </dgm:ptLst>
  <dgm:cxnLst>
    <dgm:cxn modelId="{FE6D51CC-9E28-4378-B842-DBF5EA29E6D8}" type="presOf" srcId="{6B2F05B9-04F3-4AD4-939C-BD3DBAB4C51B}" destId="{DD1DB2DF-34CF-4BE2-9820-C4385A2DC781}" srcOrd="0" destOrd="1" presId="urn:microsoft.com/office/officeart/2005/8/layout/cycle4#1"/>
    <dgm:cxn modelId="{B7DF2BDC-D9ED-4C52-9269-43E294705ABA}" type="presOf" srcId="{F4D512CC-3752-43D9-9F8C-F44B4D1CC847}" destId="{9B5C045B-05B0-413B-B133-EEC459F92633}" srcOrd="0" destOrd="0" presId="urn:microsoft.com/office/officeart/2005/8/layout/cycle4#1"/>
    <dgm:cxn modelId="{278B9B26-7823-4B38-8E2A-90261E66E22D}" srcId="{1018BA28-BC2A-4DA9-AA2A-6118A56B1F42}" destId="{99F88A93-BF11-44D0-B2F0-CB3B091E1436}" srcOrd="2" destOrd="0" parTransId="{377DD740-ECF0-43B8-97E0-2B0FDF978C34}" sibTransId="{B2A7EA7D-7BFA-4AE7-B94C-C5A636184B96}"/>
    <dgm:cxn modelId="{B09BA660-71B3-44E8-AC66-90B3311172D1}" type="presOf" srcId="{C0C7F29B-D174-447B-A280-328F1BC599BB}" destId="{102971EB-2107-441A-904D-F98EAB45209B}" srcOrd="0" destOrd="1" presId="urn:microsoft.com/office/officeart/2005/8/layout/cycle4#1"/>
    <dgm:cxn modelId="{C562BAB2-42BA-4733-9C11-F0691AB4F48A}" type="presOf" srcId="{AD8E240D-6188-4638-9B62-9C585FDFD243}" destId="{3BB423E9-B3F3-4C1A-B67F-BB9610C261D2}" srcOrd="0" destOrd="0" presId="urn:microsoft.com/office/officeart/2005/8/layout/cycle4#1"/>
    <dgm:cxn modelId="{C0C957E5-7524-41A0-A5EE-6A28ACEB895E}" srcId="{43C12208-F8F1-4BD8-B4D3-CF7AE89D6BBE}" destId="{F4D512CC-3752-43D9-9F8C-F44B4D1CC847}" srcOrd="0" destOrd="0" parTransId="{E9A08756-34EF-4343-ABA2-7980072021C2}" sibTransId="{83EEAFAC-F15A-4D4A-A6FF-587E3B5CD46D}"/>
    <dgm:cxn modelId="{F1386DD7-60B9-493C-9E29-90FE29324B97}" srcId="{1018BA28-BC2A-4DA9-AA2A-6118A56B1F42}" destId="{F4E0D146-14DB-4292-A93C-952219209F67}" srcOrd="0" destOrd="0" parTransId="{611C8FA7-C263-4DA3-9930-A0EACA1F9242}" sibTransId="{02ED7E81-8809-4DDA-95C3-85DF8776000E}"/>
    <dgm:cxn modelId="{FAA9E704-71C2-4864-AC11-39C067C36727}" type="presOf" srcId="{348348C8-EF25-49E0-A193-80960C4772F0}" destId="{38C82B20-2360-4B1E-946D-17665B1D4DD8}" srcOrd="0" destOrd="0" presId="urn:microsoft.com/office/officeart/2005/8/layout/cycle4#1"/>
    <dgm:cxn modelId="{B23A4414-4DDC-45C8-9978-CFE3F001F1CB}" srcId="{F4E0D146-14DB-4292-A93C-952219209F67}" destId="{C0F2496A-3E54-4754-84CB-3C670AA97B96}" srcOrd="0" destOrd="0" parTransId="{21C5F3B5-9ED4-4DDA-94BE-320D4EB08559}" sibTransId="{E442D095-8F49-4474-9FBA-F1743543CFFA}"/>
    <dgm:cxn modelId="{A297DDC6-E132-4744-8987-4D7BFBBB7F8B}" type="presOf" srcId="{67113C2D-6417-4EA5-944D-888D560DB802}" destId="{6EDD46FA-166B-4B45-ACE4-3B331498BD0E}" srcOrd="1" destOrd="0" presId="urn:microsoft.com/office/officeart/2005/8/layout/cycle4#1"/>
    <dgm:cxn modelId="{C98FC800-E893-40BA-9B00-57F0EC51AC2B}" type="presOf" srcId="{1018BA28-BC2A-4DA9-AA2A-6118A56B1F42}" destId="{9D01B581-23D9-4BF0-AAF9-01C85B605F96}" srcOrd="0" destOrd="0" presId="urn:microsoft.com/office/officeart/2005/8/layout/cycle4#1"/>
    <dgm:cxn modelId="{4910D812-BA93-4BED-8706-EDFA598CBC51}" type="presOf" srcId="{F4D512CC-3752-43D9-9F8C-F44B4D1CC847}" destId="{0B6EBB76-D70C-4D3B-AA8E-D3AB613FF16C}" srcOrd="1" destOrd="0" presId="urn:microsoft.com/office/officeart/2005/8/layout/cycle4#1"/>
    <dgm:cxn modelId="{06DE6EF8-8CF1-4C11-873D-357D23453A86}" srcId="{99F88A93-BF11-44D0-B2F0-CB3B091E1436}" destId="{348348C8-EF25-49E0-A193-80960C4772F0}" srcOrd="0" destOrd="0" parTransId="{A93D36D7-6744-4672-936C-75405A6978BB}" sibTransId="{4A3F884F-518D-4306-9EFB-57FAF1AA8A39}"/>
    <dgm:cxn modelId="{7A4F9AE0-F51C-4B39-884A-1F0E9F1EB721}" type="presOf" srcId="{49423D9D-025F-4BBA-B269-FC8B26A436E3}" destId="{38C82B20-2360-4B1E-946D-17665B1D4DD8}" srcOrd="0" destOrd="1" presId="urn:microsoft.com/office/officeart/2005/8/layout/cycle4#1"/>
    <dgm:cxn modelId="{934B8103-C3E6-48EE-AF2F-6C8F12EB9A75}" type="presOf" srcId="{C0C7F29B-D174-447B-A280-328F1BC599BB}" destId="{9A05AEDF-18C4-4707-9658-55702F84F15F}" srcOrd="1" destOrd="1" presId="urn:microsoft.com/office/officeart/2005/8/layout/cycle4#1"/>
    <dgm:cxn modelId="{0FD6965E-0FB2-4B2A-91E2-06E4CBBCCCD4}" type="presOf" srcId="{F4E0D146-14DB-4292-A93C-952219209F67}" destId="{901A2DD0-CD21-4545-AE6A-D49868A15A89}" srcOrd="0" destOrd="0" presId="urn:microsoft.com/office/officeart/2005/8/layout/cycle4#1"/>
    <dgm:cxn modelId="{27214565-68F1-490B-81F7-65F59321656B}" srcId="{1018BA28-BC2A-4DA9-AA2A-6118A56B1F42}" destId="{43C12208-F8F1-4BD8-B4D3-CF7AE89D6BBE}" srcOrd="3" destOrd="0" parTransId="{B2C10F64-C394-44EF-9CB0-F2ED30A90A02}" sibTransId="{47911FBE-418F-4E8E-A7BD-3AA526BBBB1E}"/>
    <dgm:cxn modelId="{77DDAB62-9E45-40A9-89B2-82876E3DCCA4}" srcId="{1018BA28-BC2A-4DA9-AA2A-6118A56B1F42}" destId="{AD8E240D-6188-4638-9B62-9C585FDFD243}" srcOrd="1" destOrd="0" parTransId="{D3B6F358-BE9C-4238-8058-0053BD686DBE}" sibTransId="{75DD3AAA-852A-4D2E-80B7-872538F3CEBE}"/>
    <dgm:cxn modelId="{6758C98B-C3F8-4288-B99F-C9C2FEB8B0E7}" type="presOf" srcId="{6B2F05B9-04F3-4AD4-939C-BD3DBAB4C51B}" destId="{6EDD46FA-166B-4B45-ACE4-3B331498BD0E}" srcOrd="1" destOrd="1" presId="urn:microsoft.com/office/officeart/2005/8/layout/cycle4#1"/>
    <dgm:cxn modelId="{D9908767-E741-4E3A-A652-5B42AA9C1944}" type="presOf" srcId="{99F88A93-BF11-44D0-B2F0-CB3B091E1436}" destId="{32E35ABD-C344-4717-B931-AA8899F0D045}" srcOrd="0" destOrd="0" presId="urn:microsoft.com/office/officeart/2005/8/layout/cycle4#1"/>
    <dgm:cxn modelId="{D3D9DEFF-02B8-44E1-9A56-8D9894140BD6}" type="presOf" srcId="{348348C8-EF25-49E0-A193-80960C4772F0}" destId="{3EAE4F4B-D186-462F-98CA-24DB80CC7107}" srcOrd="1" destOrd="0" presId="urn:microsoft.com/office/officeart/2005/8/layout/cycle4#1"/>
    <dgm:cxn modelId="{2F15BE5A-405E-4F51-953C-A39A0069612D}" srcId="{67113C2D-6417-4EA5-944D-888D560DB802}" destId="{6B2F05B9-04F3-4AD4-939C-BD3DBAB4C51B}" srcOrd="0" destOrd="0" parTransId="{A438AAF9-2131-4474-A22D-287105504478}" sibTransId="{AC23820E-CD29-498F-AB9B-E88512D1EF86}"/>
    <dgm:cxn modelId="{C1D53F85-33D8-4481-9EA3-8C5C90D5B216}" srcId="{348348C8-EF25-49E0-A193-80960C4772F0}" destId="{49423D9D-025F-4BBA-B269-FC8B26A436E3}" srcOrd="0" destOrd="0" parTransId="{5993DBC7-A853-49A1-BBD9-843876BCB2B9}" sibTransId="{ACBDB483-2962-4DEB-89D2-F10F26FFEDC4}"/>
    <dgm:cxn modelId="{ADEA58E3-CC60-45CD-955F-76946D8E01EA}" srcId="{C0F2496A-3E54-4754-84CB-3C670AA97B96}" destId="{C0C7F29B-D174-447B-A280-328F1BC599BB}" srcOrd="0" destOrd="0" parTransId="{FFFA61A1-1E10-452F-9941-0FA2B56F766C}" sibTransId="{8FC84465-4481-42AE-A346-450BBB3A1527}"/>
    <dgm:cxn modelId="{ED66EC3F-A461-4606-97A5-B2B3A15E0C2C}" type="presOf" srcId="{67113C2D-6417-4EA5-944D-888D560DB802}" destId="{DD1DB2DF-34CF-4BE2-9820-C4385A2DC781}" srcOrd="0" destOrd="0" presId="urn:microsoft.com/office/officeart/2005/8/layout/cycle4#1"/>
    <dgm:cxn modelId="{A56AA5BD-3381-434B-9BFD-BC2374C06EA4}" type="presOf" srcId="{C0F2496A-3E54-4754-84CB-3C670AA97B96}" destId="{102971EB-2107-441A-904D-F98EAB45209B}" srcOrd="0" destOrd="0" presId="urn:microsoft.com/office/officeart/2005/8/layout/cycle4#1"/>
    <dgm:cxn modelId="{14F8C535-7F9F-4618-A8A5-E6767921DD92}" type="presOf" srcId="{C0F2496A-3E54-4754-84CB-3C670AA97B96}" destId="{9A05AEDF-18C4-4707-9658-55702F84F15F}" srcOrd="1" destOrd="0" presId="urn:microsoft.com/office/officeart/2005/8/layout/cycle4#1"/>
    <dgm:cxn modelId="{4F88D881-B899-45D8-BC99-0E7EF0F34290}" srcId="{AD8E240D-6188-4638-9B62-9C585FDFD243}" destId="{67113C2D-6417-4EA5-944D-888D560DB802}" srcOrd="0" destOrd="0" parTransId="{A42332CE-8103-4F7F-8460-0774B4EF99AD}" sibTransId="{63B650A6-2276-49C2-8941-B41827C8D2BE}"/>
    <dgm:cxn modelId="{FA2D0271-BE28-47FF-915F-A582C9232A28}" type="presOf" srcId="{43C12208-F8F1-4BD8-B4D3-CF7AE89D6BBE}" destId="{70D3D6D2-8A61-4697-AB4F-2B2955E2800D}" srcOrd="0" destOrd="0" presId="urn:microsoft.com/office/officeart/2005/8/layout/cycle4#1"/>
    <dgm:cxn modelId="{AB05148B-A9D0-48D6-A92D-C5BEEC24790E}" type="presOf" srcId="{49423D9D-025F-4BBA-B269-FC8B26A436E3}" destId="{3EAE4F4B-D186-462F-98CA-24DB80CC7107}" srcOrd="1" destOrd="1" presId="urn:microsoft.com/office/officeart/2005/8/layout/cycle4#1"/>
    <dgm:cxn modelId="{069CD691-34F5-410A-86A8-CD01F529571E}" type="presParOf" srcId="{9D01B581-23D9-4BF0-AAF9-01C85B605F96}" destId="{225D0ABB-8AAC-4C88-9257-2CCCD6A65A19}" srcOrd="0" destOrd="0" presId="urn:microsoft.com/office/officeart/2005/8/layout/cycle4#1"/>
    <dgm:cxn modelId="{A9507C15-DFB8-4FCA-9EC5-0D19B58C501F}" type="presParOf" srcId="{225D0ABB-8AAC-4C88-9257-2CCCD6A65A19}" destId="{49D66F4E-D8C6-4F7E-8C65-03A5379D6C64}" srcOrd="0" destOrd="0" presId="urn:microsoft.com/office/officeart/2005/8/layout/cycle4#1"/>
    <dgm:cxn modelId="{CD10D48D-8122-463E-8FFE-7C86D260FAF0}" type="presParOf" srcId="{49D66F4E-D8C6-4F7E-8C65-03A5379D6C64}" destId="{102971EB-2107-441A-904D-F98EAB45209B}" srcOrd="0" destOrd="0" presId="urn:microsoft.com/office/officeart/2005/8/layout/cycle4#1"/>
    <dgm:cxn modelId="{2B22FE37-AF0E-4527-A690-4044A5EB1B54}" type="presParOf" srcId="{49D66F4E-D8C6-4F7E-8C65-03A5379D6C64}" destId="{9A05AEDF-18C4-4707-9658-55702F84F15F}" srcOrd="1" destOrd="0" presId="urn:microsoft.com/office/officeart/2005/8/layout/cycle4#1"/>
    <dgm:cxn modelId="{A556C0AE-39D9-4BDE-88C1-5E676764C47B}" type="presParOf" srcId="{225D0ABB-8AAC-4C88-9257-2CCCD6A65A19}" destId="{DDA1A6C0-99D4-42FD-AD9D-2C64365F7D8B}" srcOrd="1" destOrd="0" presId="urn:microsoft.com/office/officeart/2005/8/layout/cycle4#1"/>
    <dgm:cxn modelId="{0452C764-D04E-4153-BCA6-7FC7DC8CD9F7}" type="presParOf" srcId="{DDA1A6C0-99D4-42FD-AD9D-2C64365F7D8B}" destId="{DD1DB2DF-34CF-4BE2-9820-C4385A2DC781}" srcOrd="0" destOrd="0" presId="urn:microsoft.com/office/officeart/2005/8/layout/cycle4#1"/>
    <dgm:cxn modelId="{01AEBEE6-112F-4348-810F-D169465C5AA8}" type="presParOf" srcId="{DDA1A6C0-99D4-42FD-AD9D-2C64365F7D8B}" destId="{6EDD46FA-166B-4B45-ACE4-3B331498BD0E}" srcOrd="1" destOrd="0" presId="urn:microsoft.com/office/officeart/2005/8/layout/cycle4#1"/>
    <dgm:cxn modelId="{ECB80D53-D90D-4306-A069-1240C1BE0B70}" type="presParOf" srcId="{225D0ABB-8AAC-4C88-9257-2CCCD6A65A19}" destId="{E8311481-9D66-4272-9E92-EC02BB597C4E}" srcOrd="2" destOrd="0" presId="urn:microsoft.com/office/officeart/2005/8/layout/cycle4#1"/>
    <dgm:cxn modelId="{20D8BD8E-0212-451D-845E-3A877BB9C056}" type="presParOf" srcId="{E8311481-9D66-4272-9E92-EC02BB597C4E}" destId="{38C82B20-2360-4B1E-946D-17665B1D4DD8}" srcOrd="0" destOrd="0" presId="urn:microsoft.com/office/officeart/2005/8/layout/cycle4#1"/>
    <dgm:cxn modelId="{88D17E00-2FB0-4055-A6FD-7641DE0EEF15}" type="presParOf" srcId="{E8311481-9D66-4272-9E92-EC02BB597C4E}" destId="{3EAE4F4B-D186-462F-98CA-24DB80CC7107}" srcOrd="1" destOrd="0" presId="urn:microsoft.com/office/officeart/2005/8/layout/cycle4#1"/>
    <dgm:cxn modelId="{2824E02D-5AA6-4D8C-BF86-AAA2520908A3}" type="presParOf" srcId="{225D0ABB-8AAC-4C88-9257-2CCCD6A65A19}" destId="{245CC2C4-7B9E-4B72-8AE6-80452FBEC19C}" srcOrd="3" destOrd="0" presId="urn:microsoft.com/office/officeart/2005/8/layout/cycle4#1"/>
    <dgm:cxn modelId="{B222119F-75D4-40FA-AD41-3E2D2A2284DD}" type="presParOf" srcId="{245CC2C4-7B9E-4B72-8AE6-80452FBEC19C}" destId="{9B5C045B-05B0-413B-B133-EEC459F92633}" srcOrd="0" destOrd="0" presId="urn:microsoft.com/office/officeart/2005/8/layout/cycle4#1"/>
    <dgm:cxn modelId="{BA5C07C7-FB15-415B-A07A-98434AA9951D}" type="presParOf" srcId="{245CC2C4-7B9E-4B72-8AE6-80452FBEC19C}" destId="{0B6EBB76-D70C-4D3B-AA8E-D3AB613FF16C}" srcOrd="1" destOrd="0" presId="urn:microsoft.com/office/officeart/2005/8/layout/cycle4#1"/>
    <dgm:cxn modelId="{613CA74D-4789-418E-B483-1E6B5B65116A}" type="presParOf" srcId="{225D0ABB-8AAC-4C88-9257-2CCCD6A65A19}" destId="{B124EB15-E673-458D-BA36-FE99C14E2483}" srcOrd="4" destOrd="0" presId="urn:microsoft.com/office/officeart/2005/8/layout/cycle4#1"/>
    <dgm:cxn modelId="{1A8F377F-20BB-477A-A283-92B74FF02E6B}" type="presParOf" srcId="{9D01B581-23D9-4BF0-AAF9-01C85B605F96}" destId="{6DC553BA-C874-4CA2-B751-8CA729108653}" srcOrd="1" destOrd="0" presId="urn:microsoft.com/office/officeart/2005/8/layout/cycle4#1"/>
    <dgm:cxn modelId="{E16FD546-1327-4C0B-B169-ABBF1DFA2F2C}" type="presParOf" srcId="{6DC553BA-C874-4CA2-B751-8CA729108653}" destId="{901A2DD0-CD21-4545-AE6A-D49868A15A89}" srcOrd="0" destOrd="0" presId="urn:microsoft.com/office/officeart/2005/8/layout/cycle4#1"/>
    <dgm:cxn modelId="{4D324741-34CF-496C-8F7A-2D9FD20EDF4C}" type="presParOf" srcId="{6DC553BA-C874-4CA2-B751-8CA729108653}" destId="{3BB423E9-B3F3-4C1A-B67F-BB9610C261D2}" srcOrd="1" destOrd="0" presId="urn:microsoft.com/office/officeart/2005/8/layout/cycle4#1"/>
    <dgm:cxn modelId="{6785FC43-417F-43CF-AAF5-295A37B4CE91}" type="presParOf" srcId="{6DC553BA-C874-4CA2-B751-8CA729108653}" destId="{32E35ABD-C344-4717-B931-AA8899F0D045}" srcOrd="2" destOrd="0" presId="urn:microsoft.com/office/officeart/2005/8/layout/cycle4#1"/>
    <dgm:cxn modelId="{54B28B48-B62C-40CE-91E1-47C9735D84AB}" type="presParOf" srcId="{6DC553BA-C874-4CA2-B751-8CA729108653}" destId="{70D3D6D2-8A61-4697-AB4F-2B2955E2800D}" srcOrd="3" destOrd="0" presId="urn:microsoft.com/office/officeart/2005/8/layout/cycle4#1"/>
    <dgm:cxn modelId="{3FC202A7-8621-48C3-A2CA-ACCE4AF0CB60}" type="presParOf" srcId="{6DC553BA-C874-4CA2-B751-8CA729108653}" destId="{840F4FD8-0436-4A98-97E8-543D2E5986BD}" srcOrd="4" destOrd="0" presId="urn:microsoft.com/office/officeart/2005/8/layout/cycle4#1"/>
    <dgm:cxn modelId="{7D9771E0-18E7-4383-831D-E7D9AEDA1CA1}" type="presParOf" srcId="{9D01B581-23D9-4BF0-AAF9-01C85B605F96}" destId="{A46F66BA-B124-4653-BF18-AA0B6B1087DA}" srcOrd="2" destOrd="0" presId="urn:microsoft.com/office/officeart/2005/8/layout/cycle4#1"/>
    <dgm:cxn modelId="{0D6D0477-5E3D-45DC-B93B-52949E9DDFC5}" type="presParOf" srcId="{9D01B581-23D9-4BF0-AAF9-01C85B605F96}" destId="{97C2045E-668C-44B2-9665-65A31B2C7013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D1E6AF-D48B-46F0-B34F-5CB1369965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49C0D59-773A-4289-90CC-E294BC6EA4FB}">
      <dgm:prSet phldrT="[Text]"/>
      <dgm:spPr/>
      <dgm:t>
        <a:bodyPr/>
        <a:lstStyle/>
        <a:p>
          <a:r>
            <a:rPr lang="en-GB" dirty="0" smtClean="0"/>
            <a:t>The Haber Process</a:t>
          </a:r>
          <a:endParaRPr lang="en-GB" dirty="0"/>
        </a:p>
      </dgm:t>
    </dgm:pt>
    <dgm:pt modelId="{E2C4DE4E-D1E7-4442-8298-7FA9E1B29FA8}" type="parTrans" cxnId="{D4F3B2E5-852E-493C-BE6B-5F942D5C551B}">
      <dgm:prSet/>
      <dgm:spPr/>
      <dgm:t>
        <a:bodyPr/>
        <a:lstStyle/>
        <a:p>
          <a:endParaRPr lang="en-GB"/>
        </a:p>
      </dgm:t>
    </dgm:pt>
    <dgm:pt modelId="{ACBAF44C-8B72-4B7A-ADD2-8C0BA8232368}" type="sibTrans" cxnId="{D4F3B2E5-852E-493C-BE6B-5F942D5C551B}">
      <dgm:prSet/>
      <dgm:spPr/>
      <dgm:t>
        <a:bodyPr/>
        <a:lstStyle/>
        <a:p>
          <a:endParaRPr lang="en-GB"/>
        </a:p>
      </dgm:t>
    </dgm:pt>
    <dgm:pt modelId="{CB4437BE-E2C2-4D52-BA53-2E2898F9E405}">
      <dgm:prSet phldrT="[Text]"/>
      <dgm:spPr/>
      <dgm:t>
        <a:bodyPr/>
        <a:lstStyle/>
        <a:p>
          <a:r>
            <a:rPr lang="en-GB" dirty="0" smtClean="0"/>
            <a:t>N</a:t>
          </a:r>
          <a:r>
            <a:rPr lang="en-GB" dirty="0" smtClean="0">
              <a:latin typeface="Calibri"/>
            </a:rPr>
            <a:t>₂</a:t>
          </a:r>
          <a:r>
            <a:rPr lang="en-GB" dirty="0" smtClean="0"/>
            <a:t> (g) + 3H</a:t>
          </a:r>
          <a:r>
            <a:rPr lang="en-GB" dirty="0" smtClean="0">
              <a:latin typeface="Calibri"/>
            </a:rPr>
            <a:t>₂</a:t>
          </a:r>
          <a:r>
            <a:rPr lang="en-GB" dirty="0" smtClean="0"/>
            <a:t> (g) </a:t>
          </a:r>
          <a:r>
            <a:rPr lang="en-GB" dirty="0" smtClean="0">
              <a:latin typeface="Calibri"/>
            </a:rPr>
            <a:t>↔</a:t>
          </a:r>
          <a:r>
            <a:rPr lang="en-GB" dirty="0" smtClean="0"/>
            <a:t> 2NH</a:t>
          </a:r>
          <a:r>
            <a:rPr lang="en-GB" dirty="0" smtClean="0">
              <a:latin typeface="Calibri"/>
            </a:rPr>
            <a:t>₃</a:t>
          </a:r>
          <a:r>
            <a:rPr lang="en-GB" dirty="0" smtClean="0"/>
            <a:t> (g)</a:t>
          </a:r>
          <a:endParaRPr lang="en-GB" dirty="0"/>
        </a:p>
      </dgm:t>
    </dgm:pt>
    <dgm:pt modelId="{A4FC1CE6-D30E-416F-8BCE-3C367A9C9AD0}" type="parTrans" cxnId="{45C90741-8376-4416-92DB-C73764C688C2}">
      <dgm:prSet/>
      <dgm:spPr/>
      <dgm:t>
        <a:bodyPr/>
        <a:lstStyle/>
        <a:p>
          <a:endParaRPr lang="en-GB"/>
        </a:p>
      </dgm:t>
    </dgm:pt>
    <dgm:pt modelId="{DE8F374D-6F69-40D7-A964-78F23691FE7D}" type="sibTrans" cxnId="{45C90741-8376-4416-92DB-C73764C688C2}">
      <dgm:prSet/>
      <dgm:spPr/>
      <dgm:t>
        <a:bodyPr/>
        <a:lstStyle/>
        <a:p>
          <a:endParaRPr lang="en-GB"/>
        </a:p>
      </dgm:t>
    </dgm:pt>
    <dgm:pt modelId="{A4685D73-AED9-4D37-B46B-12675B05FE41}">
      <dgm:prSet phldrT="[Text]"/>
      <dgm:spPr/>
      <dgm:t>
        <a:bodyPr/>
        <a:lstStyle/>
        <a:p>
          <a:r>
            <a:rPr lang="en-GB" dirty="0" smtClean="0"/>
            <a:t>Typical Conditions</a:t>
          </a:r>
          <a:endParaRPr lang="en-GB" dirty="0"/>
        </a:p>
      </dgm:t>
    </dgm:pt>
    <dgm:pt modelId="{04EFF49A-2AB9-41A2-826A-0953A6F46214}" type="parTrans" cxnId="{20C0C262-DD6D-4CD0-8696-A56EA18BE405}">
      <dgm:prSet/>
      <dgm:spPr/>
      <dgm:t>
        <a:bodyPr/>
        <a:lstStyle/>
        <a:p>
          <a:endParaRPr lang="en-GB"/>
        </a:p>
      </dgm:t>
    </dgm:pt>
    <dgm:pt modelId="{2EC07E99-D683-4FB6-AB6C-A4A6D37A9030}" type="sibTrans" cxnId="{20C0C262-DD6D-4CD0-8696-A56EA18BE405}">
      <dgm:prSet/>
      <dgm:spPr/>
      <dgm:t>
        <a:bodyPr/>
        <a:lstStyle/>
        <a:p>
          <a:endParaRPr lang="en-GB"/>
        </a:p>
      </dgm:t>
    </dgm:pt>
    <dgm:pt modelId="{1D7B49FB-FF2C-4D08-90D4-384B412FA692}">
      <dgm:prSet phldrT="[Text]"/>
      <dgm:spPr/>
      <dgm:t>
        <a:bodyPr/>
        <a:lstStyle/>
        <a:p>
          <a:r>
            <a:rPr lang="en-GB" dirty="0" smtClean="0"/>
            <a:t>Equilibrium Theory Favours</a:t>
          </a:r>
          <a:endParaRPr lang="en-GB" dirty="0"/>
        </a:p>
      </dgm:t>
    </dgm:pt>
    <dgm:pt modelId="{C214C946-1CDD-44BE-B538-D227ACD62A14}" type="parTrans" cxnId="{D32A7A45-4AE8-4F6F-BBE8-21AEC6347BA7}">
      <dgm:prSet/>
      <dgm:spPr/>
      <dgm:t>
        <a:bodyPr/>
        <a:lstStyle/>
        <a:p>
          <a:endParaRPr lang="en-GB"/>
        </a:p>
      </dgm:t>
    </dgm:pt>
    <dgm:pt modelId="{231F084D-05CC-42F0-B86F-33C1F0E15B7F}" type="sibTrans" cxnId="{D32A7A45-4AE8-4F6F-BBE8-21AEC6347BA7}">
      <dgm:prSet/>
      <dgm:spPr/>
      <dgm:t>
        <a:bodyPr/>
        <a:lstStyle/>
        <a:p>
          <a:endParaRPr lang="en-GB"/>
        </a:p>
      </dgm:t>
    </dgm:pt>
    <dgm:pt modelId="{1A49A3DB-1722-4018-A727-C49C32ADC6BF}">
      <dgm:prSet phldrT="[Text]"/>
      <dgm:spPr/>
      <dgm:t>
        <a:bodyPr/>
        <a:lstStyle/>
        <a:p>
          <a:r>
            <a:rPr lang="en-GB" dirty="0" smtClean="0"/>
            <a:t>Kinetic Theory Favours</a:t>
          </a:r>
          <a:endParaRPr lang="en-GB" dirty="0"/>
        </a:p>
      </dgm:t>
    </dgm:pt>
    <dgm:pt modelId="{17E990C4-1F5B-4BB8-A8DC-17FA132878E3}" type="parTrans" cxnId="{DF0C8D26-040D-4A7C-A99B-40642805BF9C}">
      <dgm:prSet/>
      <dgm:spPr/>
      <dgm:t>
        <a:bodyPr/>
        <a:lstStyle/>
        <a:p>
          <a:endParaRPr lang="en-GB"/>
        </a:p>
      </dgm:t>
    </dgm:pt>
    <dgm:pt modelId="{AA814F7A-8CDB-4363-B9E3-06757F2D6DE3}" type="sibTrans" cxnId="{DF0C8D26-040D-4A7C-A99B-40642805BF9C}">
      <dgm:prSet/>
      <dgm:spPr/>
      <dgm:t>
        <a:bodyPr/>
        <a:lstStyle/>
        <a:p>
          <a:endParaRPr lang="en-GB"/>
        </a:p>
      </dgm:t>
    </dgm:pt>
    <dgm:pt modelId="{B0C6891E-9EB5-49E8-8DF8-AB992C137E5A}">
      <dgm:prSet phldrT="[Text]"/>
      <dgm:spPr/>
      <dgm:t>
        <a:bodyPr/>
        <a:lstStyle/>
        <a:p>
          <a:r>
            <a:rPr lang="en-GB" dirty="0" smtClean="0"/>
            <a:t>Compromise Conditions</a:t>
          </a:r>
          <a:endParaRPr lang="en-GB" dirty="0"/>
        </a:p>
      </dgm:t>
    </dgm:pt>
    <dgm:pt modelId="{00103050-2A8A-4FE7-BA6D-1FFD92DC0E61}" type="parTrans" cxnId="{BD3F63F0-DBE0-43D6-BA88-735C555DD810}">
      <dgm:prSet/>
      <dgm:spPr/>
      <dgm:t>
        <a:bodyPr/>
        <a:lstStyle/>
        <a:p>
          <a:endParaRPr lang="en-GB"/>
        </a:p>
      </dgm:t>
    </dgm:pt>
    <dgm:pt modelId="{ADF9377B-84C1-4E6D-BCD4-DF150A5CE5CA}" type="sibTrans" cxnId="{BD3F63F0-DBE0-43D6-BA88-735C555DD810}">
      <dgm:prSet/>
      <dgm:spPr/>
      <dgm:t>
        <a:bodyPr/>
        <a:lstStyle/>
        <a:p>
          <a:endParaRPr lang="en-GB"/>
        </a:p>
      </dgm:t>
    </dgm:pt>
    <dgm:pt modelId="{EFBEF8DD-815A-4C80-A419-7B9762C6BA74}">
      <dgm:prSet phldrT="[Text]"/>
      <dgm:spPr/>
      <dgm:t>
        <a:bodyPr/>
        <a:lstStyle/>
        <a:p>
          <a:r>
            <a:rPr lang="en-GB" dirty="0" smtClean="0"/>
            <a:t>Low temperature: exothermic reaction – higher yield at low temperature</a:t>
          </a:r>
          <a:endParaRPr lang="en-GB" dirty="0"/>
        </a:p>
      </dgm:t>
    </dgm:pt>
    <dgm:pt modelId="{563A5E74-031B-42DC-B1E9-9E830B520DD5}" type="parTrans" cxnId="{37B86B17-904F-4EC8-B060-4B4F6763EA90}">
      <dgm:prSet/>
      <dgm:spPr/>
      <dgm:t>
        <a:bodyPr/>
        <a:lstStyle/>
        <a:p>
          <a:endParaRPr lang="en-GB"/>
        </a:p>
      </dgm:t>
    </dgm:pt>
    <dgm:pt modelId="{0D2A3EC0-9E26-4776-9F7F-58D5B65DDFAE}" type="sibTrans" cxnId="{37B86B17-904F-4EC8-B060-4B4F6763EA90}">
      <dgm:prSet/>
      <dgm:spPr/>
      <dgm:t>
        <a:bodyPr/>
        <a:lstStyle/>
        <a:p>
          <a:endParaRPr lang="en-GB"/>
        </a:p>
      </dgm:t>
    </dgm:pt>
    <dgm:pt modelId="{AB65B0FF-9128-405E-80FC-5CE79A1D2CA1}">
      <dgm:prSet phldrT="[Text]"/>
      <dgm:spPr/>
      <dgm:t>
        <a:bodyPr/>
        <a:lstStyle/>
        <a:p>
          <a:r>
            <a:rPr lang="en-GB" dirty="0" smtClean="0"/>
            <a:t>High pressure: decrease in number of gaseous molecules</a:t>
          </a:r>
          <a:endParaRPr lang="en-GB" dirty="0"/>
        </a:p>
      </dgm:t>
    </dgm:pt>
    <dgm:pt modelId="{0325E572-FC12-4CF6-870F-667A215B1E5E}" type="parTrans" cxnId="{6F64C102-703D-45A6-927F-A2B13E0425ED}">
      <dgm:prSet/>
      <dgm:spPr/>
      <dgm:t>
        <a:bodyPr/>
        <a:lstStyle/>
        <a:p>
          <a:endParaRPr lang="en-GB"/>
        </a:p>
      </dgm:t>
    </dgm:pt>
    <dgm:pt modelId="{D811E35B-239C-4A32-9166-B1B8E7A1FA7E}" type="sibTrans" cxnId="{6F64C102-703D-45A6-927F-A2B13E0425ED}">
      <dgm:prSet/>
      <dgm:spPr/>
      <dgm:t>
        <a:bodyPr/>
        <a:lstStyle/>
        <a:p>
          <a:endParaRPr lang="en-GB"/>
        </a:p>
      </dgm:t>
    </dgm:pt>
    <dgm:pt modelId="{AA428840-A368-44AB-80E7-E3EC45ECD044}">
      <dgm:prSet phldrT="[Text]"/>
      <dgm:spPr/>
      <dgm:t>
        <a:bodyPr/>
        <a:lstStyle/>
        <a:p>
          <a:r>
            <a:rPr lang="en-GB" dirty="0" smtClean="0"/>
            <a:t>Pressure: 20000kPa (200 </a:t>
          </a:r>
          <a:r>
            <a:rPr lang="en-GB" dirty="0" err="1" smtClean="0"/>
            <a:t>atm</a:t>
          </a:r>
          <a:r>
            <a:rPr lang="en-GB" dirty="0" smtClean="0"/>
            <a:t>)</a:t>
          </a:r>
          <a:endParaRPr lang="en-GB" dirty="0"/>
        </a:p>
      </dgm:t>
    </dgm:pt>
    <dgm:pt modelId="{DC2E5A9D-FE5E-4753-B066-362401A85076}" type="parTrans" cxnId="{30481552-FA48-4A5C-933E-6EEE4D8D2A15}">
      <dgm:prSet/>
      <dgm:spPr/>
      <dgm:t>
        <a:bodyPr/>
        <a:lstStyle/>
        <a:p>
          <a:endParaRPr lang="en-GB"/>
        </a:p>
      </dgm:t>
    </dgm:pt>
    <dgm:pt modelId="{45FBBA42-BE18-4959-89C8-5E715DF95B31}" type="sibTrans" cxnId="{30481552-FA48-4A5C-933E-6EEE4D8D2A15}">
      <dgm:prSet/>
      <dgm:spPr/>
      <dgm:t>
        <a:bodyPr/>
        <a:lstStyle/>
        <a:p>
          <a:endParaRPr lang="en-GB"/>
        </a:p>
      </dgm:t>
    </dgm:pt>
    <dgm:pt modelId="{BE54F416-4B7A-4A8B-BD21-ABC14730F144}">
      <dgm:prSet phldrT="[Text]"/>
      <dgm:spPr/>
      <dgm:t>
        <a:bodyPr/>
        <a:lstStyle/>
        <a:p>
          <a:r>
            <a:rPr lang="en-GB" dirty="0" smtClean="0"/>
            <a:t>Temperature: 380-450</a:t>
          </a:r>
          <a:r>
            <a:rPr lang="en-GB" dirty="0" smtClean="0">
              <a:latin typeface="Calibri"/>
            </a:rPr>
            <a:t>°C</a:t>
          </a:r>
          <a:endParaRPr lang="en-GB" dirty="0"/>
        </a:p>
      </dgm:t>
    </dgm:pt>
    <dgm:pt modelId="{A79EC443-1E63-4EEE-B20D-A710B76834F8}" type="parTrans" cxnId="{786CB701-E67C-4108-9AEC-E5763F7BC1C6}">
      <dgm:prSet/>
      <dgm:spPr/>
      <dgm:t>
        <a:bodyPr/>
        <a:lstStyle/>
        <a:p>
          <a:endParaRPr lang="en-GB"/>
        </a:p>
      </dgm:t>
    </dgm:pt>
    <dgm:pt modelId="{07627421-B196-4B3F-A2B6-788C5E13C2C3}" type="sibTrans" cxnId="{786CB701-E67C-4108-9AEC-E5763F7BC1C6}">
      <dgm:prSet/>
      <dgm:spPr/>
      <dgm:t>
        <a:bodyPr/>
        <a:lstStyle/>
        <a:p>
          <a:endParaRPr lang="en-GB"/>
        </a:p>
      </dgm:t>
    </dgm:pt>
    <dgm:pt modelId="{F9EB758B-974A-45CF-B615-C8D6C6B7650D}">
      <dgm:prSet phldrT="[Text]"/>
      <dgm:spPr/>
      <dgm:t>
        <a:bodyPr/>
        <a:lstStyle/>
        <a:p>
          <a:r>
            <a:rPr lang="en-GB" dirty="0" smtClean="0"/>
            <a:t>Catalyst: Iron</a:t>
          </a:r>
          <a:endParaRPr lang="en-GB" dirty="0"/>
        </a:p>
      </dgm:t>
    </dgm:pt>
    <dgm:pt modelId="{4A855A67-1573-4249-8D9D-4F55CD7EB779}" type="parTrans" cxnId="{130C0B1E-4774-4D6B-A588-805892BCAAF2}">
      <dgm:prSet/>
      <dgm:spPr/>
      <dgm:t>
        <a:bodyPr/>
        <a:lstStyle/>
        <a:p>
          <a:endParaRPr lang="en-GB"/>
        </a:p>
      </dgm:t>
    </dgm:pt>
    <dgm:pt modelId="{9C4E5774-1E24-434B-B966-F9F7BF52132B}" type="sibTrans" cxnId="{130C0B1E-4774-4D6B-A588-805892BCAAF2}">
      <dgm:prSet/>
      <dgm:spPr/>
      <dgm:t>
        <a:bodyPr/>
        <a:lstStyle/>
        <a:p>
          <a:endParaRPr lang="en-GB"/>
        </a:p>
      </dgm:t>
    </dgm:pt>
    <dgm:pt modelId="{4401DD58-9E79-44F3-B788-6CEFB9B801C4}">
      <dgm:prSet phldrT="[Text]"/>
      <dgm:spPr/>
      <dgm:t>
        <a:bodyPr/>
        <a:lstStyle/>
        <a:p>
          <a:r>
            <a:rPr lang="en-GB" dirty="0" smtClean="0"/>
            <a:t>High temperature: greater average energy + more frequent collisions</a:t>
          </a:r>
          <a:endParaRPr lang="en-GB" dirty="0"/>
        </a:p>
      </dgm:t>
    </dgm:pt>
    <dgm:pt modelId="{20DAC711-B547-40EE-8585-7D212665AEB4}" type="parTrans" cxnId="{282093F6-9DB3-429D-A438-EF8ED2151368}">
      <dgm:prSet/>
      <dgm:spPr/>
      <dgm:t>
        <a:bodyPr/>
        <a:lstStyle/>
        <a:p>
          <a:endParaRPr lang="en-GB"/>
        </a:p>
      </dgm:t>
    </dgm:pt>
    <dgm:pt modelId="{E34174D2-82A4-489F-8065-931BF33763EE}" type="sibTrans" cxnId="{282093F6-9DB3-429D-A438-EF8ED2151368}">
      <dgm:prSet/>
      <dgm:spPr/>
      <dgm:t>
        <a:bodyPr/>
        <a:lstStyle/>
        <a:p>
          <a:endParaRPr lang="en-GB"/>
        </a:p>
      </dgm:t>
    </dgm:pt>
    <dgm:pt modelId="{DB2A7E71-9F87-4BAC-BF05-7FB316AD6B5D}">
      <dgm:prSet phldrT="[Text]"/>
      <dgm:spPr/>
      <dgm:t>
        <a:bodyPr/>
        <a:lstStyle/>
        <a:p>
          <a:r>
            <a:rPr lang="en-GB" dirty="0" smtClean="0"/>
            <a:t>High pressure: more frequent collisions for gaseous molecules</a:t>
          </a:r>
          <a:endParaRPr lang="en-GB" dirty="0"/>
        </a:p>
      </dgm:t>
    </dgm:pt>
    <dgm:pt modelId="{329A542D-31D8-47BD-B70A-24DC1CE5976B}" type="parTrans" cxnId="{71E2BA2F-FE39-4B7B-94D2-E2C759093ED5}">
      <dgm:prSet/>
      <dgm:spPr/>
      <dgm:t>
        <a:bodyPr/>
        <a:lstStyle/>
        <a:p>
          <a:endParaRPr lang="en-GB"/>
        </a:p>
      </dgm:t>
    </dgm:pt>
    <dgm:pt modelId="{138BDDC1-F0AE-4D4C-9F9C-ACC650B314B2}" type="sibTrans" cxnId="{71E2BA2F-FE39-4B7B-94D2-E2C759093ED5}">
      <dgm:prSet/>
      <dgm:spPr/>
      <dgm:t>
        <a:bodyPr/>
        <a:lstStyle/>
        <a:p>
          <a:endParaRPr lang="en-GB"/>
        </a:p>
      </dgm:t>
    </dgm:pt>
    <dgm:pt modelId="{BDDDC39B-4B70-46C0-B73A-5DE20F879854}">
      <dgm:prSet phldrT="[Text]"/>
      <dgm:spPr/>
      <dgm:t>
        <a:bodyPr/>
        <a:lstStyle/>
        <a:p>
          <a:r>
            <a:rPr lang="en-GB" dirty="0" smtClean="0"/>
            <a:t>Catalyst: lower activation energy</a:t>
          </a:r>
          <a:endParaRPr lang="en-GB" dirty="0"/>
        </a:p>
      </dgm:t>
    </dgm:pt>
    <dgm:pt modelId="{5E968F66-804B-4B9F-AE66-D8F3EBFEB0BF}" type="parTrans" cxnId="{D8A03A61-1C9D-4E5E-9E16-CDB0F0BEF3A1}">
      <dgm:prSet/>
      <dgm:spPr/>
      <dgm:t>
        <a:bodyPr/>
        <a:lstStyle/>
        <a:p>
          <a:endParaRPr lang="en-GB"/>
        </a:p>
      </dgm:t>
    </dgm:pt>
    <dgm:pt modelId="{396700FD-ADE5-4961-818E-84A8C9075C45}" type="sibTrans" cxnId="{D8A03A61-1C9D-4E5E-9E16-CDB0F0BEF3A1}">
      <dgm:prSet/>
      <dgm:spPr/>
      <dgm:t>
        <a:bodyPr/>
        <a:lstStyle/>
        <a:p>
          <a:endParaRPr lang="en-GB"/>
        </a:p>
      </dgm:t>
    </dgm:pt>
    <dgm:pt modelId="{21832963-5A1F-48BB-B8F3-71BEE36041F8}">
      <dgm:prSet phldrT="[Text]"/>
      <dgm:spPr/>
      <dgm:t>
        <a:bodyPr/>
        <a:lstStyle/>
        <a:p>
          <a:r>
            <a:rPr lang="en-GB" dirty="0" smtClean="0"/>
            <a:t>The conditions used are a compromise with the catalyst enabling the rate to be kept up, even at a lower temperature</a:t>
          </a:r>
          <a:endParaRPr lang="en-GB" dirty="0"/>
        </a:p>
      </dgm:t>
    </dgm:pt>
    <dgm:pt modelId="{D7CACCF1-354B-4CF1-8A22-378A49C33DC6}" type="parTrans" cxnId="{6B579CE1-30CE-404C-B207-3CD48881D248}">
      <dgm:prSet/>
      <dgm:spPr/>
      <dgm:t>
        <a:bodyPr/>
        <a:lstStyle/>
        <a:p>
          <a:endParaRPr lang="en-GB"/>
        </a:p>
      </dgm:t>
    </dgm:pt>
    <dgm:pt modelId="{7225AD98-2BFE-4467-A7A5-03CE76C8E29E}" type="sibTrans" cxnId="{6B579CE1-30CE-404C-B207-3CD48881D248}">
      <dgm:prSet/>
      <dgm:spPr/>
      <dgm:t>
        <a:bodyPr/>
        <a:lstStyle/>
        <a:p>
          <a:endParaRPr lang="en-GB"/>
        </a:p>
      </dgm:t>
    </dgm:pt>
    <dgm:pt modelId="{A0A71B20-8DF7-492E-8419-DE78FAC93E28}" type="pres">
      <dgm:prSet presAssocID="{67D1E6AF-D48B-46F0-B34F-5CB1369965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32E4472-4593-471A-B69E-66EDD81412EA}" type="pres">
      <dgm:prSet presAssocID="{F49C0D59-773A-4289-90CC-E294BC6EA4F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2675AE-8E2B-49B2-A3C1-FE7E68128BD0}" type="pres">
      <dgm:prSet presAssocID="{F49C0D59-773A-4289-90CC-E294BC6EA4FB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CF8CC6-3EF4-4221-8D05-2D820D89989A}" type="pres">
      <dgm:prSet presAssocID="{A4685D73-AED9-4D37-B46B-12675B05FE4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692A13-AFAC-4716-B37F-57BD9ECDB073}" type="pres">
      <dgm:prSet presAssocID="{A4685D73-AED9-4D37-B46B-12675B05FE41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2C0E65-B019-4AE6-860F-971D7F1F2E10}" type="pres">
      <dgm:prSet presAssocID="{1D7B49FB-FF2C-4D08-90D4-384B412FA69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C07E4C-1E32-4C63-8552-99BB03B1AA54}" type="pres">
      <dgm:prSet presAssocID="{1D7B49FB-FF2C-4D08-90D4-384B412FA692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5CFAB2-113C-40C7-A241-125EF0BD8E9E}" type="pres">
      <dgm:prSet presAssocID="{1A49A3DB-1722-4018-A727-C49C32ADC6B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3A2E9B-E7B9-4EEB-B4F7-7D483B4F1551}" type="pres">
      <dgm:prSet presAssocID="{1A49A3DB-1722-4018-A727-C49C32ADC6BF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74C870-A371-4640-AFC5-8B8CF71FB7FA}" type="pres">
      <dgm:prSet presAssocID="{B0C6891E-9EB5-49E8-8DF8-AB992C137E5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319E42-8BF0-4A24-BA99-DE77E6759B16}" type="pres">
      <dgm:prSet presAssocID="{B0C6891E-9EB5-49E8-8DF8-AB992C137E5A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D5931E1-1862-4A86-A9B1-B8676952C364}" type="presOf" srcId="{BE54F416-4B7A-4A8B-BD21-ABC14730F144}" destId="{F2692A13-AFAC-4716-B37F-57BD9ECDB073}" srcOrd="0" destOrd="1" presId="urn:microsoft.com/office/officeart/2005/8/layout/vList2"/>
    <dgm:cxn modelId="{71E2BA2F-FE39-4B7B-94D2-E2C759093ED5}" srcId="{1A49A3DB-1722-4018-A727-C49C32ADC6BF}" destId="{DB2A7E71-9F87-4BAC-BF05-7FB316AD6B5D}" srcOrd="1" destOrd="0" parTransId="{329A542D-31D8-47BD-B70A-24DC1CE5976B}" sibTransId="{138BDDC1-F0AE-4D4C-9F9C-ACC650B314B2}"/>
    <dgm:cxn modelId="{D8A03A61-1C9D-4E5E-9E16-CDB0F0BEF3A1}" srcId="{1A49A3DB-1722-4018-A727-C49C32ADC6BF}" destId="{BDDDC39B-4B70-46C0-B73A-5DE20F879854}" srcOrd="2" destOrd="0" parTransId="{5E968F66-804B-4B9F-AE66-D8F3EBFEB0BF}" sibTransId="{396700FD-ADE5-4961-818E-84A8C9075C45}"/>
    <dgm:cxn modelId="{37B86B17-904F-4EC8-B060-4B4F6763EA90}" srcId="{1D7B49FB-FF2C-4D08-90D4-384B412FA692}" destId="{EFBEF8DD-815A-4C80-A419-7B9762C6BA74}" srcOrd="0" destOrd="0" parTransId="{563A5E74-031B-42DC-B1E9-9E830B520DD5}" sibTransId="{0D2A3EC0-9E26-4776-9F7F-58D5B65DDFAE}"/>
    <dgm:cxn modelId="{9D7871C1-795C-4A56-A35F-E4D825B3D521}" type="presOf" srcId="{CB4437BE-E2C2-4D52-BA53-2E2898F9E405}" destId="{8F2675AE-8E2B-49B2-A3C1-FE7E68128BD0}" srcOrd="0" destOrd="0" presId="urn:microsoft.com/office/officeart/2005/8/layout/vList2"/>
    <dgm:cxn modelId="{66E566B3-1129-4B02-8910-653CC547541C}" type="presOf" srcId="{AA428840-A368-44AB-80E7-E3EC45ECD044}" destId="{F2692A13-AFAC-4716-B37F-57BD9ECDB073}" srcOrd="0" destOrd="0" presId="urn:microsoft.com/office/officeart/2005/8/layout/vList2"/>
    <dgm:cxn modelId="{AC31F459-7477-4F4F-9093-09A40C7B3625}" type="presOf" srcId="{F49C0D59-773A-4289-90CC-E294BC6EA4FB}" destId="{932E4472-4593-471A-B69E-66EDD81412EA}" srcOrd="0" destOrd="0" presId="urn:microsoft.com/office/officeart/2005/8/layout/vList2"/>
    <dgm:cxn modelId="{BD3F63F0-DBE0-43D6-BA88-735C555DD810}" srcId="{67D1E6AF-D48B-46F0-B34F-5CB136996592}" destId="{B0C6891E-9EB5-49E8-8DF8-AB992C137E5A}" srcOrd="4" destOrd="0" parTransId="{00103050-2A8A-4FE7-BA6D-1FFD92DC0E61}" sibTransId="{ADF9377B-84C1-4E6D-BCD4-DF150A5CE5CA}"/>
    <dgm:cxn modelId="{786CB701-E67C-4108-9AEC-E5763F7BC1C6}" srcId="{A4685D73-AED9-4D37-B46B-12675B05FE41}" destId="{BE54F416-4B7A-4A8B-BD21-ABC14730F144}" srcOrd="1" destOrd="0" parTransId="{A79EC443-1E63-4EEE-B20D-A710B76834F8}" sibTransId="{07627421-B196-4B3F-A2B6-788C5E13C2C3}"/>
    <dgm:cxn modelId="{96A1A171-34CB-4518-B05F-548518511A90}" type="presOf" srcId="{AB65B0FF-9128-405E-80FC-5CE79A1D2CA1}" destId="{25C07E4C-1E32-4C63-8552-99BB03B1AA54}" srcOrd="0" destOrd="1" presId="urn:microsoft.com/office/officeart/2005/8/layout/vList2"/>
    <dgm:cxn modelId="{B33FE466-6404-420A-9CB1-FD42046778D3}" type="presOf" srcId="{4401DD58-9E79-44F3-B788-6CEFB9B801C4}" destId="{D93A2E9B-E7B9-4EEB-B4F7-7D483B4F1551}" srcOrd="0" destOrd="0" presId="urn:microsoft.com/office/officeart/2005/8/layout/vList2"/>
    <dgm:cxn modelId="{2318BBE1-188A-49FD-89B0-669B278F8632}" type="presOf" srcId="{F9EB758B-974A-45CF-B615-C8D6C6B7650D}" destId="{F2692A13-AFAC-4716-B37F-57BD9ECDB073}" srcOrd="0" destOrd="2" presId="urn:microsoft.com/office/officeart/2005/8/layout/vList2"/>
    <dgm:cxn modelId="{4144B7FC-CC1F-4EC8-9773-F89167356FFB}" type="presOf" srcId="{1D7B49FB-FF2C-4D08-90D4-384B412FA692}" destId="{042C0E65-B019-4AE6-860F-971D7F1F2E10}" srcOrd="0" destOrd="0" presId="urn:microsoft.com/office/officeart/2005/8/layout/vList2"/>
    <dgm:cxn modelId="{BF1A8126-461E-467B-9B27-33BB0E760E33}" type="presOf" srcId="{1A49A3DB-1722-4018-A727-C49C32ADC6BF}" destId="{E85CFAB2-113C-40C7-A241-125EF0BD8E9E}" srcOrd="0" destOrd="0" presId="urn:microsoft.com/office/officeart/2005/8/layout/vList2"/>
    <dgm:cxn modelId="{130C0B1E-4774-4D6B-A588-805892BCAAF2}" srcId="{A4685D73-AED9-4D37-B46B-12675B05FE41}" destId="{F9EB758B-974A-45CF-B615-C8D6C6B7650D}" srcOrd="2" destOrd="0" parTransId="{4A855A67-1573-4249-8D9D-4F55CD7EB779}" sibTransId="{9C4E5774-1E24-434B-B966-F9F7BF52132B}"/>
    <dgm:cxn modelId="{8C6545FC-3330-4F14-9DC3-1CEAA7CC84CA}" type="presOf" srcId="{DB2A7E71-9F87-4BAC-BF05-7FB316AD6B5D}" destId="{D93A2E9B-E7B9-4EEB-B4F7-7D483B4F1551}" srcOrd="0" destOrd="1" presId="urn:microsoft.com/office/officeart/2005/8/layout/vList2"/>
    <dgm:cxn modelId="{25AE0D43-591C-4332-AC2E-1436F2CF88FF}" type="presOf" srcId="{BDDDC39B-4B70-46C0-B73A-5DE20F879854}" destId="{D93A2E9B-E7B9-4EEB-B4F7-7D483B4F1551}" srcOrd="0" destOrd="2" presId="urn:microsoft.com/office/officeart/2005/8/layout/vList2"/>
    <dgm:cxn modelId="{D4F3B2E5-852E-493C-BE6B-5F942D5C551B}" srcId="{67D1E6AF-D48B-46F0-B34F-5CB136996592}" destId="{F49C0D59-773A-4289-90CC-E294BC6EA4FB}" srcOrd="0" destOrd="0" parTransId="{E2C4DE4E-D1E7-4442-8298-7FA9E1B29FA8}" sibTransId="{ACBAF44C-8B72-4B7A-ADD2-8C0BA8232368}"/>
    <dgm:cxn modelId="{20C0C262-DD6D-4CD0-8696-A56EA18BE405}" srcId="{67D1E6AF-D48B-46F0-B34F-5CB136996592}" destId="{A4685D73-AED9-4D37-B46B-12675B05FE41}" srcOrd="1" destOrd="0" parTransId="{04EFF49A-2AB9-41A2-826A-0953A6F46214}" sibTransId="{2EC07E99-D683-4FB6-AB6C-A4A6D37A9030}"/>
    <dgm:cxn modelId="{30481552-FA48-4A5C-933E-6EEE4D8D2A15}" srcId="{A4685D73-AED9-4D37-B46B-12675B05FE41}" destId="{AA428840-A368-44AB-80E7-E3EC45ECD044}" srcOrd="0" destOrd="0" parTransId="{DC2E5A9D-FE5E-4753-B066-362401A85076}" sibTransId="{45FBBA42-BE18-4959-89C8-5E715DF95B31}"/>
    <dgm:cxn modelId="{282093F6-9DB3-429D-A438-EF8ED2151368}" srcId="{1A49A3DB-1722-4018-A727-C49C32ADC6BF}" destId="{4401DD58-9E79-44F3-B788-6CEFB9B801C4}" srcOrd="0" destOrd="0" parTransId="{20DAC711-B547-40EE-8585-7D212665AEB4}" sibTransId="{E34174D2-82A4-489F-8065-931BF33763EE}"/>
    <dgm:cxn modelId="{DF0C8D26-040D-4A7C-A99B-40642805BF9C}" srcId="{67D1E6AF-D48B-46F0-B34F-5CB136996592}" destId="{1A49A3DB-1722-4018-A727-C49C32ADC6BF}" srcOrd="3" destOrd="0" parTransId="{17E990C4-1F5B-4BB8-A8DC-17FA132878E3}" sibTransId="{AA814F7A-8CDB-4363-B9E3-06757F2D6DE3}"/>
    <dgm:cxn modelId="{6F64C102-703D-45A6-927F-A2B13E0425ED}" srcId="{1D7B49FB-FF2C-4D08-90D4-384B412FA692}" destId="{AB65B0FF-9128-405E-80FC-5CE79A1D2CA1}" srcOrd="1" destOrd="0" parTransId="{0325E572-FC12-4CF6-870F-667A215B1E5E}" sibTransId="{D811E35B-239C-4A32-9166-B1B8E7A1FA7E}"/>
    <dgm:cxn modelId="{D32A7A45-4AE8-4F6F-BBE8-21AEC6347BA7}" srcId="{67D1E6AF-D48B-46F0-B34F-5CB136996592}" destId="{1D7B49FB-FF2C-4D08-90D4-384B412FA692}" srcOrd="2" destOrd="0" parTransId="{C214C946-1CDD-44BE-B538-D227ACD62A14}" sibTransId="{231F084D-05CC-42F0-B86F-33C1F0E15B7F}"/>
    <dgm:cxn modelId="{45C90741-8376-4416-92DB-C73764C688C2}" srcId="{F49C0D59-773A-4289-90CC-E294BC6EA4FB}" destId="{CB4437BE-E2C2-4D52-BA53-2E2898F9E405}" srcOrd="0" destOrd="0" parTransId="{A4FC1CE6-D30E-416F-8BCE-3C367A9C9AD0}" sibTransId="{DE8F374D-6F69-40D7-A964-78F23691FE7D}"/>
    <dgm:cxn modelId="{06CEFA6F-22E2-4F5E-93C3-6266E8C540E8}" type="presOf" srcId="{B0C6891E-9EB5-49E8-8DF8-AB992C137E5A}" destId="{CD74C870-A371-4640-AFC5-8B8CF71FB7FA}" srcOrd="0" destOrd="0" presId="urn:microsoft.com/office/officeart/2005/8/layout/vList2"/>
    <dgm:cxn modelId="{8AB76C55-25DB-49BB-9170-2AD63FE57048}" type="presOf" srcId="{21832963-5A1F-48BB-B8F3-71BEE36041F8}" destId="{59319E42-8BF0-4A24-BA99-DE77E6759B16}" srcOrd="0" destOrd="0" presId="urn:microsoft.com/office/officeart/2005/8/layout/vList2"/>
    <dgm:cxn modelId="{0EBD175B-C57B-4BF9-A60A-D6DD88381181}" type="presOf" srcId="{67D1E6AF-D48B-46F0-B34F-5CB136996592}" destId="{A0A71B20-8DF7-492E-8419-DE78FAC93E28}" srcOrd="0" destOrd="0" presId="urn:microsoft.com/office/officeart/2005/8/layout/vList2"/>
    <dgm:cxn modelId="{746C0E32-8489-4979-8CB5-FD313093BBD5}" type="presOf" srcId="{EFBEF8DD-815A-4C80-A419-7B9762C6BA74}" destId="{25C07E4C-1E32-4C63-8552-99BB03B1AA54}" srcOrd="0" destOrd="0" presId="urn:microsoft.com/office/officeart/2005/8/layout/vList2"/>
    <dgm:cxn modelId="{6B579CE1-30CE-404C-B207-3CD48881D248}" srcId="{B0C6891E-9EB5-49E8-8DF8-AB992C137E5A}" destId="{21832963-5A1F-48BB-B8F3-71BEE36041F8}" srcOrd="0" destOrd="0" parTransId="{D7CACCF1-354B-4CF1-8A22-378A49C33DC6}" sibTransId="{7225AD98-2BFE-4467-A7A5-03CE76C8E29E}"/>
    <dgm:cxn modelId="{DB61038F-0295-47DC-81B7-1755AC77D0DA}" type="presOf" srcId="{A4685D73-AED9-4D37-B46B-12675B05FE41}" destId="{EFCF8CC6-3EF4-4221-8D05-2D820D89989A}" srcOrd="0" destOrd="0" presId="urn:microsoft.com/office/officeart/2005/8/layout/vList2"/>
    <dgm:cxn modelId="{1EFC9E61-9D30-4460-AAC6-11154C078804}" type="presParOf" srcId="{A0A71B20-8DF7-492E-8419-DE78FAC93E28}" destId="{932E4472-4593-471A-B69E-66EDD81412EA}" srcOrd="0" destOrd="0" presId="urn:microsoft.com/office/officeart/2005/8/layout/vList2"/>
    <dgm:cxn modelId="{8E308AAC-0288-4C7B-8310-DD69A2B8EB84}" type="presParOf" srcId="{A0A71B20-8DF7-492E-8419-DE78FAC93E28}" destId="{8F2675AE-8E2B-49B2-A3C1-FE7E68128BD0}" srcOrd="1" destOrd="0" presId="urn:microsoft.com/office/officeart/2005/8/layout/vList2"/>
    <dgm:cxn modelId="{8B7480DE-9789-4F93-9C9B-EC4263B1C783}" type="presParOf" srcId="{A0A71B20-8DF7-492E-8419-DE78FAC93E28}" destId="{EFCF8CC6-3EF4-4221-8D05-2D820D89989A}" srcOrd="2" destOrd="0" presId="urn:microsoft.com/office/officeart/2005/8/layout/vList2"/>
    <dgm:cxn modelId="{0AFBC710-1FE3-4AA4-8F84-EFE666D862FC}" type="presParOf" srcId="{A0A71B20-8DF7-492E-8419-DE78FAC93E28}" destId="{F2692A13-AFAC-4716-B37F-57BD9ECDB073}" srcOrd="3" destOrd="0" presId="urn:microsoft.com/office/officeart/2005/8/layout/vList2"/>
    <dgm:cxn modelId="{A0D29704-7AD7-4457-9766-C673320211F0}" type="presParOf" srcId="{A0A71B20-8DF7-492E-8419-DE78FAC93E28}" destId="{042C0E65-B019-4AE6-860F-971D7F1F2E10}" srcOrd="4" destOrd="0" presId="urn:microsoft.com/office/officeart/2005/8/layout/vList2"/>
    <dgm:cxn modelId="{783694F3-4F5A-4DF7-A1AF-3047A39BB29D}" type="presParOf" srcId="{A0A71B20-8DF7-492E-8419-DE78FAC93E28}" destId="{25C07E4C-1E32-4C63-8552-99BB03B1AA54}" srcOrd="5" destOrd="0" presId="urn:microsoft.com/office/officeart/2005/8/layout/vList2"/>
    <dgm:cxn modelId="{88DAB480-6CAF-4296-BE92-74B5CF1A6010}" type="presParOf" srcId="{A0A71B20-8DF7-492E-8419-DE78FAC93E28}" destId="{E85CFAB2-113C-40C7-A241-125EF0BD8E9E}" srcOrd="6" destOrd="0" presId="urn:microsoft.com/office/officeart/2005/8/layout/vList2"/>
    <dgm:cxn modelId="{53DE84C2-928B-4CEA-A266-34B042731A6C}" type="presParOf" srcId="{A0A71B20-8DF7-492E-8419-DE78FAC93E28}" destId="{D93A2E9B-E7B9-4EEB-B4F7-7D483B4F1551}" srcOrd="7" destOrd="0" presId="urn:microsoft.com/office/officeart/2005/8/layout/vList2"/>
    <dgm:cxn modelId="{E4EDC9D9-5989-497C-AD95-8A0FCA89A0BD}" type="presParOf" srcId="{A0A71B20-8DF7-492E-8419-DE78FAC93E28}" destId="{CD74C870-A371-4640-AFC5-8B8CF71FB7FA}" srcOrd="8" destOrd="0" presId="urn:microsoft.com/office/officeart/2005/8/layout/vList2"/>
    <dgm:cxn modelId="{9EF8B523-9DAB-4D9A-80A8-611D265B802D}" type="presParOf" srcId="{A0A71B20-8DF7-492E-8419-DE78FAC93E28}" destId="{59319E42-8BF0-4A24-BA99-DE77E6759B16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EC1987-2C82-4155-85BE-6CB1C918E284}" type="doc">
      <dgm:prSet loTypeId="urn:microsoft.com/office/officeart/2005/8/layout/default#5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GB"/>
        </a:p>
      </dgm:t>
    </dgm:pt>
    <dgm:pt modelId="{581FA318-4922-420B-8B0F-5E808D6B8DD6}">
      <dgm:prSet phldrT="[Text]"/>
      <dgm:spPr/>
      <dgm:t>
        <a:bodyPr/>
        <a:lstStyle/>
        <a:p>
          <a:r>
            <a:rPr lang="en-GB" dirty="0" smtClean="0"/>
            <a:t>Enthalpy (</a:t>
          </a:r>
          <a:r>
            <a:rPr lang="en-GB" i="1" dirty="0" smtClean="0"/>
            <a:t>H</a:t>
          </a:r>
          <a:r>
            <a:rPr lang="en-GB" i="0" dirty="0" smtClean="0"/>
            <a:t>)</a:t>
          </a:r>
          <a:endParaRPr lang="en-GB" dirty="0"/>
        </a:p>
      </dgm:t>
    </dgm:pt>
    <dgm:pt modelId="{3625FAD7-9D5B-49D0-911F-AB97CFDC6505}" type="parTrans" cxnId="{7A594D4B-7527-4059-9B23-2312050FC0E9}">
      <dgm:prSet/>
      <dgm:spPr/>
      <dgm:t>
        <a:bodyPr/>
        <a:lstStyle/>
        <a:p>
          <a:endParaRPr lang="en-GB"/>
        </a:p>
      </dgm:t>
    </dgm:pt>
    <dgm:pt modelId="{8EEBCB35-398F-4342-BD42-FA1F5F803D09}" type="sibTrans" cxnId="{7A594D4B-7527-4059-9B23-2312050FC0E9}">
      <dgm:prSet/>
      <dgm:spPr/>
      <dgm:t>
        <a:bodyPr/>
        <a:lstStyle/>
        <a:p>
          <a:endParaRPr lang="en-GB"/>
        </a:p>
      </dgm:t>
    </dgm:pt>
    <dgm:pt modelId="{F2A4D24F-5245-4938-9014-54D6C9DC1A63}">
      <dgm:prSet phldrT="[Text]"/>
      <dgm:spPr/>
      <dgm:t>
        <a:bodyPr/>
        <a:lstStyle/>
        <a:p>
          <a:r>
            <a:rPr lang="en-GB" dirty="0" smtClean="0"/>
            <a:t>The heat content that is stored in a chemical system</a:t>
          </a:r>
          <a:endParaRPr lang="en-GB" dirty="0"/>
        </a:p>
      </dgm:t>
    </dgm:pt>
    <dgm:pt modelId="{01A5CAB6-C8DF-4875-8053-35AA17928AB1}" type="parTrans" cxnId="{FE0B39B4-F86A-43E0-A086-616A955947C9}">
      <dgm:prSet/>
      <dgm:spPr/>
      <dgm:t>
        <a:bodyPr/>
        <a:lstStyle/>
        <a:p>
          <a:endParaRPr lang="en-GB"/>
        </a:p>
      </dgm:t>
    </dgm:pt>
    <dgm:pt modelId="{8BCE3A9C-300B-4B77-8215-3EA3EBE25BCF}" type="sibTrans" cxnId="{FE0B39B4-F86A-43E0-A086-616A955947C9}">
      <dgm:prSet/>
      <dgm:spPr/>
      <dgm:t>
        <a:bodyPr/>
        <a:lstStyle/>
        <a:p>
          <a:endParaRPr lang="en-GB"/>
        </a:p>
      </dgm:t>
    </dgm:pt>
    <dgm:pt modelId="{52C27162-8D85-4318-BCF0-EC2FDBED9D4B}">
      <dgm:prSet phldrT="[Text]"/>
      <dgm:spPr/>
      <dgm:t>
        <a:bodyPr/>
        <a:lstStyle/>
        <a:p>
          <a:r>
            <a:rPr lang="en-GB" dirty="0" smtClean="0"/>
            <a:t>Chemical system</a:t>
          </a:r>
          <a:endParaRPr lang="en-GB" dirty="0"/>
        </a:p>
      </dgm:t>
    </dgm:pt>
    <dgm:pt modelId="{50084C81-7A88-40D6-889E-0A8AA2CC2248}" type="parTrans" cxnId="{7DF9231C-6A81-4876-8DF5-ED2B8C2AFD1C}">
      <dgm:prSet/>
      <dgm:spPr/>
      <dgm:t>
        <a:bodyPr/>
        <a:lstStyle/>
        <a:p>
          <a:endParaRPr lang="en-GB"/>
        </a:p>
      </dgm:t>
    </dgm:pt>
    <dgm:pt modelId="{161E69CC-F399-40EE-9BC2-116832AB998B}" type="sibTrans" cxnId="{7DF9231C-6A81-4876-8DF5-ED2B8C2AFD1C}">
      <dgm:prSet/>
      <dgm:spPr/>
      <dgm:t>
        <a:bodyPr/>
        <a:lstStyle/>
        <a:p>
          <a:endParaRPr lang="en-GB"/>
        </a:p>
      </dgm:t>
    </dgm:pt>
    <dgm:pt modelId="{6C338D25-218B-4C08-9059-13F8EDCB2AA1}">
      <dgm:prSet phldrT="[Text]"/>
      <dgm:spPr/>
      <dgm:t>
        <a:bodyPr/>
        <a:lstStyle/>
        <a:p>
          <a:r>
            <a:rPr lang="en-GB" dirty="0" smtClean="0"/>
            <a:t>The reactants and the products</a:t>
          </a:r>
          <a:endParaRPr lang="en-GB" dirty="0"/>
        </a:p>
      </dgm:t>
    </dgm:pt>
    <dgm:pt modelId="{28A91898-926A-46F1-AA45-055E99AC0E60}" type="parTrans" cxnId="{3D59EEF7-F584-470A-BE0E-680E128F476A}">
      <dgm:prSet/>
      <dgm:spPr/>
      <dgm:t>
        <a:bodyPr/>
        <a:lstStyle/>
        <a:p>
          <a:endParaRPr lang="en-GB"/>
        </a:p>
      </dgm:t>
    </dgm:pt>
    <dgm:pt modelId="{25228A1D-5129-4EEF-A8D0-4191EC8E52DE}" type="sibTrans" cxnId="{3D59EEF7-F584-470A-BE0E-680E128F476A}">
      <dgm:prSet/>
      <dgm:spPr/>
      <dgm:t>
        <a:bodyPr/>
        <a:lstStyle/>
        <a:p>
          <a:endParaRPr lang="en-GB"/>
        </a:p>
      </dgm:t>
    </dgm:pt>
    <dgm:pt modelId="{C3766199-41BF-425E-8B0C-BDC19ABB9450}">
      <dgm:prSet phldrT="[Text]"/>
      <dgm:spPr/>
      <dgm:t>
        <a:bodyPr/>
        <a:lstStyle/>
        <a:p>
          <a:r>
            <a:rPr lang="en-GB" dirty="0" smtClean="0"/>
            <a:t>Refers to a reaction in which the enthalpy of the products is smaller than the enthalpy of the reactants, resulting in heat loss to the surroundings</a:t>
          </a:r>
          <a:endParaRPr lang="en-GB" dirty="0"/>
        </a:p>
      </dgm:t>
    </dgm:pt>
    <dgm:pt modelId="{DB6191A7-F330-469B-967A-D7808FE5B12A}" type="parTrans" cxnId="{C20C3DC4-BE63-4AF9-A173-2DFA4277FE0D}">
      <dgm:prSet/>
      <dgm:spPr/>
      <dgm:t>
        <a:bodyPr/>
        <a:lstStyle/>
        <a:p>
          <a:endParaRPr lang="en-GB"/>
        </a:p>
      </dgm:t>
    </dgm:pt>
    <dgm:pt modelId="{A2DDC1E9-A018-4718-8B75-F1B3F9A05827}" type="sibTrans" cxnId="{C20C3DC4-BE63-4AF9-A173-2DFA4277FE0D}">
      <dgm:prSet/>
      <dgm:spPr/>
      <dgm:t>
        <a:bodyPr/>
        <a:lstStyle/>
        <a:p>
          <a:endParaRPr lang="en-GB"/>
        </a:p>
      </dgm:t>
    </dgm:pt>
    <dgm:pt modelId="{BF9911B2-E87F-4DF5-988A-D5140ABAF908}">
      <dgm:prSet phldrT="[Text]"/>
      <dgm:spPr/>
      <dgm:t>
        <a:bodyPr/>
        <a:lstStyle/>
        <a:p>
          <a:r>
            <a:rPr lang="en-GB" dirty="0" smtClean="0"/>
            <a:t>Refers to a reaction in which the enthalpy of the products is greater than the enthalpy of the reactants, resulting in heat being taken in from the surroundings</a:t>
          </a:r>
          <a:endParaRPr lang="en-GB" dirty="0"/>
        </a:p>
      </dgm:t>
    </dgm:pt>
    <dgm:pt modelId="{56F8BA59-DED1-4CDA-93C5-A0519AA81270}" type="parTrans" cxnId="{35BE042E-114A-46D3-A60F-9C7259EC6F21}">
      <dgm:prSet/>
      <dgm:spPr/>
      <dgm:t>
        <a:bodyPr/>
        <a:lstStyle/>
        <a:p>
          <a:endParaRPr lang="en-GB"/>
        </a:p>
      </dgm:t>
    </dgm:pt>
    <dgm:pt modelId="{26DFC36C-C6A9-49B4-9223-ADA1B662AC9A}" type="sibTrans" cxnId="{35BE042E-114A-46D3-A60F-9C7259EC6F21}">
      <dgm:prSet/>
      <dgm:spPr/>
      <dgm:t>
        <a:bodyPr/>
        <a:lstStyle/>
        <a:p>
          <a:endParaRPr lang="en-GB"/>
        </a:p>
      </dgm:t>
    </dgm:pt>
    <dgm:pt modelId="{0CA04B8C-4F9A-4178-A44B-4929E4690A43}">
      <dgm:prSet phldrT="[Text]"/>
      <dgm:spPr/>
      <dgm:t>
        <a:bodyPr/>
        <a:lstStyle/>
        <a:p>
          <a:r>
            <a:rPr lang="en-GB" dirty="0" smtClean="0"/>
            <a:t>A diagram for a reaction to compare the enthalpy of the reactants with the enthalpy of the products</a:t>
          </a:r>
          <a:endParaRPr lang="en-GB" dirty="0"/>
        </a:p>
      </dgm:t>
    </dgm:pt>
    <dgm:pt modelId="{190F15CB-BE87-42B5-9CE5-44CEA9737943}" type="parTrans" cxnId="{32F25CA4-8585-4A94-8797-5236E8B6CC75}">
      <dgm:prSet/>
      <dgm:spPr/>
      <dgm:t>
        <a:bodyPr/>
        <a:lstStyle/>
        <a:p>
          <a:endParaRPr lang="en-GB"/>
        </a:p>
      </dgm:t>
    </dgm:pt>
    <dgm:pt modelId="{87B445B0-6FFA-4218-8D70-4F3019A61C95}" type="sibTrans" cxnId="{32F25CA4-8585-4A94-8797-5236E8B6CC75}">
      <dgm:prSet/>
      <dgm:spPr/>
      <dgm:t>
        <a:bodyPr/>
        <a:lstStyle/>
        <a:p>
          <a:endParaRPr lang="en-GB"/>
        </a:p>
      </dgm:t>
    </dgm:pt>
    <dgm:pt modelId="{CB61C53F-E3A3-4724-9D25-46B370E19BAD}">
      <dgm:prSet phldrT="[Text]"/>
      <dgm:spPr/>
      <dgm:t>
        <a:bodyPr/>
        <a:lstStyle/>
        <a:p>
          <a:r>
            <a:rPr lang="en-GB" dirty="0" smtClean="0"/>
            <a:t>The minimum energy required to start a reaction by the breaking of bonds</a:t>
          </a:r>
          <a:endParaRPr lang="en-GB" dirty="0"/>
        </a:p>
      </dgm:t>
    </dgm:pt>
    <dgm:pt modelId="{A105D361-ECB7-445F-BCD2-91CDD1D9843E}" type="parTrans" cxnId="{0DB4374D-F41F-4CD7-95B6-8235276AEF66}">
      <dgm:prSet/>
      <dgm:spPr/>
      <dgm:t>
        <a:bodyPr/>
        <a:lstStyle/>
        <a:p>
          <a:endParaRPr lang="en-GB"/>
        </a:p>
      </dgm:t>
    </dgm:pt>
    <dgm:pt modelId="{7F3D3E9A-9C15-41EF-A3D0-CB8788DB288F}" type="sibTrans" cxnId="{0DB4374D-F41F-4CD7-95B6-8235276AEF66}">
      <dgm:prSet/>
      <dgm:spPr/>
      <dgm:t>
        <a:bodyPr/>
        <a:lstStyle/>
        <a:p>
          <a:endParaRPr lang="en-GB"/>
        </a:p>
      </dgm:t>
    </dgm:pt>
    <dgm:pt modelId="{6730BA24-4E72-4D99-960C-8FB5ED0688D6}">
      <dgm:prSet phldrT="[Text]"/>
      <dgm:spPr/>
      <dgm:t>
        <a:bodyPr/>
        <a:lstStyle/>
        <a:p>
          <a:r>
            <a:rPr lang="en-GB" dirty="0" smtClean="0"/>
            <a:t>Exothermic</a:t>
          </a:r>
          <a:endParaRPr lang="en-GB" dirty="0"/>
        </a:p>
      </dgm:t>
    </dgm:pt>
    <dgm:pt modelId="{44181B59-FA6C-4B89-AC69-1A80E38ED879}" type="parTrans" cxnId="{60447697-2797-4B90-BFA1-2324B3E168AA}">
      <dgm:prSet/>
      <dgm:spPr/>
      <dgm:t>
        <a:bodyPr/>
        <a:lstStyle/>
        <a:p>
          <a:endParaRPr lang="en-GB"/>
        </a:p>
      </dgm:t>
    </dgm:pt>
    <dgm:pt modelId="{902771A5-1D78-4CE5-9D57-1D08A74BAD07}" type="sibTrans" cxnId="{60447697-2797-4B90-BFA1-2324B3E168AA}">
      <dgm:prSet/>
      <dgm:spPr/>
      <dgm:t>
        <a:bodyPr/>
        <a:lstStyle/>
        <a:p>
          <a:endParaRPr lang="en-GB"/>
        </a:p>
      </dgm:t>
    </dgm:pt>
    <dgm:pt modelId="{F28A15CC-F852-4CE4-B2E1-3CF080F77E35}">
      <dgm:prSet phldrT="[Text]"/>
      <dgm:spPr/>
      <dgm:t>
        <a:bodyPr/>
        <a:lstStyle/>
        <a:p>
          <a:r>
            <a:rPr lang="en-GB" dirty="0" smtClean="0"/>
            <a:t>Endothermic </a:t>
          </a:r>
          <a:endParaRPr lang="en-GB" dirty="0"/>
        </a:p>
      </dgm:t>
    </dgm:pt>
    <dgm:pt modelId="{57022139-DA03-4B76-97A8-9FD7DC2AF532}" type="parTrans" cxnId="{A55F1584-7183-45E3-BC23-C93C58040C03}">
      <dgm:prSet/>
      <dgm:spPr/>
      <dgm:t>
        <a:bodyPr/>
        <a:lstStyle/>
        <a:p>
          <a:endParaRPr lang="en-GB"/>
        </a:p>
      </dgm:t>
    </dgm:pt>
    <dgm:pt modelId="{3EC82E58-5405-46B4-925E-DEE130175275}" type="sibTrans" cxnId="{A55F1584-7183-45E3-BC23-C93C58040C03}">
      <dgm:prSet/>
      <dgm:spPr/>
      <dgm:t>
        <a:bodyPr/>
        <a:lstStyle/>
        <a:p>
          <a:endParaRPr lang="en-GB"/>
        </a:p>
      </dgm:t>
    </dgm:pt>
    <dgm:pt modelId="{97A1A241-EE9A-4F75-AC5A-0788FB760922}">
      <dgm:prSet phldrT="[Text]"/>
      <dgm:spPr/>
      <dgm:t>
        <a:bodyPr/>
        <a:lstStyle/>
        <a:p>
          <a:r>
            <a:rPr lang="en-GB" dirty="0" smtClean="0"/>
            <a:t>Enthalpy profile diagram</a:t>
          </a:r>
          <a:endParaRPr lang="en-GB" dirty="0"/>
        </a:p>
      </dgm:t>
    </dgm:pt>
    <dgm:pt modelId="{8C154DB4-3DF5-4274-BF6F-DD8617B62F7C}" type="parTrans" cxnId="{164E2569-8DE9-4810-A88E-8D84C75633DB}">
      <dgm:prSet/>
      <dgm:spPr/>
      <dgm:t>
        <a:bodyPr/>
        <a:lstStyle/>
        <a:p>
          <a:endParaRPr lang="en-GB"/>
        </a:p>
      </dgm:t>
    </dgm:pt>
    <dgm:pt modelId="{B10E8BE7-CF38-4F7B-A63B-CF34DEFBF005}" type="sibTrans" cxnId="{164E2569-8DE9-4810-A88E-8D84C75633DB}">
      <dgm:prSet/>
      <dgm:spPr/>
      <dgm:t>
        <a:bodyPr/>
        <a:lstStyle/>
        <a:p>
          <a:endParaRPr lang="en-GB"/>
        </a:p>
      </dgm:t>
    </dgm:pt>
    <dgm:pt modelId="{45578910-F0B6-42E0-8E09-E9E69050578E}">
      <dgm:prSet phldrT="[Text]"/>
      <dgm:spPr/>
      <dgm:t>
        <a:bodyPr/>
        <a:lstStyle/>
        <a:p>
          <a:r>
            <a:rPr lang="en-GB" dirty="0" smtClean="0"/>
            <a:t>Activation energy (</a:t>
          </a:r>
          <a:r>
            <a:rPr lang="en-GB" i="1" dirty="0" smtClean="0"/>
            <a:t>Ea</a:t>
          </a:r>
          <a:r>
            <a:rPr lang="en-GB" i="0" dirty="0" smtClean="0"/>
            <a:t>)</a:t>
          </a:r>
          <a:endParaRPr lang="en-GB" dirty="0"/>
        </a:p>
      </dgm:t>
    </dgm:pt>
    <dgm:pt modelId="{95482D58-9CC4-4900-9BCF-0F59007C4154}" type="parTrans" cxnId="{BB3CDE4C-E2DF-4587-AE04-A0892D9A6173}">
      <dgm:prSet/>
      <dgm:spPr/>
      <dgm:t>
        <a:bodyPr/>
        <a:lstStyle/>
        <a:p>
          <a:endParaRPr lang="en-GB"/>
        </a:p>
      </dgm:t>
    </dgm:pt>
    <dgm:pt modelId="{C7FE42C8-D3D6-486B-BBF8-AE187EC1FC1E}" type="sibTrans" cxnId="{BB3CDE4C-E2DF-4587-AE04-A0892D9A6173}">
      <dgm:prSet/>
      <dgm:spPr/>
      <dgm:t>
        <a:bodyPr/>
        <a:lstStyle/>
        <a:p>
          <a:endParaRPr lang="en-GB"/>
        </a:p>
      </dgm:t>
    </dgm:pt>
    <dgm:pt modelId="{201DE21F-B44E-463B-B30D-E15E878FC5BC}">
      <dgm:prSet phldrT="[Text]"/>
      <dgm:spPr/>
      <dgm:t>
        <a:bodyPr/>
        <a:lstStyle/>
        <a:p>
          <a:r>
            <a:rPr lang="en-GB" dirty="0" smtClean="0"/>
            <a:t>Surroundings</a:t>
          </a:r>
          <a:endParaRPr lang="en-GB" dirty="0"/>
        </a:p>
      </dgm:t>
    </dgm:pt>
    <dgm:pt modelId="{0D470EB2-2178-4839-A553-A4E6817CC2A4}" type="parTrans" cxnId="{A38BCBED-EAB6-4A65-B43E-62D367202F1D}">
      <dgm:prSet/>
      <dgm:spPr/>
      <dgm:t>
        <a:bodyPr/>
        <a:lstStyle/>
        <a:p>
          <a:endParaRPr lang="en-GB"/>
        </a:p>
      </dgm:t>
    </dgm:pt>
    <dgm:pt modelId="{ADBBBD9F-60BA-4B97-96EF-390C957F717D}" type="sibTrans" cxnId="{A38BCBED-EAB6-4A65-B43E-62D367202F1D}">
      <dgm:prSet/>
      <dgm:spPr/>
      <dgm:t>
        <a:bodyPr/>
        <a:lstStyle/>
        <a:p>
          <a:endParaRPr lang="en-GB"/>
        </a:p>
      </dgm:t>
    </dgm:pt>
    <dgm:pt modelId="{616395D3-94E1-4005-BF4E-C55B04FBC596}">
      <dgm:prSet phldrT="[Text]"/>
      <dgm:spPr/>
      <dgm:t>
        <a:bodyPr/>
        <a:lstStyle/>
        <a:p>
          <a:r>
            <a:rPr lang="en-GB" smtClean="0"/>
            <a:t>What is outside the chemical system</a:t>
          </a:r>
          <a:endParaRPr lang="en-GB" dirty="0"/>
        </a:p>
      </dgm:t>
    </dgm:pt>
    <dgm:pt modelId="{57FBB204-6AB3-435C-8BE4-345CA5BB7D4A}" type="parTrans" cxnId="{3B76381E-201C-4783-BB1B-995CACD60A93}">
      <dgm:prSet/>
      <dgm:spPr/>
      <dgm:t>
        <a:bodyPr/>
        <a:lstStyle/>
        <a:p>
          <a:endParaRPr lang="en-GB"/>
        </a:p>
      </dgm:t>
    </dgm:pt>
    <dgm:pt modelId="{4397A814-6BD5-477B-96D3-27DFFFC1C8BA}" type="sibTrans" cxnId="{3B76381E-201C-4783-BB1B-995CACD60A93}">
      <dgm:prSet/>
      <dgm:spPr/>
      <dgm:t>
        <a:bodyPr/>
        <a:lstStyle/>
        <a:p>
          <a:endParaRPr lang="en-GB"/>
        </a:p>
      </dgm:t>
    </dgm:pt>
    <dgm:pt modelId="{C17E7B20-56BF-4FFF-B6FA-DFD5DEED130D}">
      <dgm:prSet phldrT="[Text]"/>
      <dgm:spPr/>
      <dgm:t>
        <a:bodyPr/>
        <a:lstStyle/>
        <a:p>
          <a:r>
            <a:rPr lang="en-GB" dirty="0" smtClean="0"/>
            <a:t>Enthalpy Change</a:t>
          </a:r>
          <a:endParaRPr lang="en-GB" dirty="0"/>
        </a:p>
      </dgm:t>
    </dgm:pt>
    <dgm:pt modelId="{BEDBE2C1-2586-45CA-BE06-8C75A7D08DBF}" type="parTrans" cxnId="{3B9EC234-D119-4E09-9CF7-FAB909E59DD8}">
      <dgm:prSet/>
      <dgm:spPr/>
      <dgm:t>
        <a:bodyPr/>
        <a:lstStyle/>
        <a:p>
          <a:endParaRPr lang="en-GB"/>
        </a:p>
      </dgm:t>
    </dgm:pt>
    <dgm:pt modelId="{857C61BD-B1AF-4CB7-8979-D80A124F8FE2}" type="sibTrans" cxnId="{3B9EC234-D119-4E09-9CF7-FAB909E59DD8}">
      <dgm:prSet/>
      <dgm:spPr/>
      <dgm:t>
        <a:bodyPr/>
        <a:lstStyle/>
        <a:p>
          <a:endParaRPr lang="en-GB"/>
        </a:p>
      </dgm:t>
    </dgm:pt>
    <dgm:pt modelId="{C32460BA-C200-4E35-AE3E-E5481A369B89}">
      <dgm:prSet phldrT="[Text]"/>
      <dgm:spPr/>
      <dgm:t>
        <a:bodyPr/>
        <a:lstStyle/>
        <a:p>
          <a:r>
            <a:rPr lang="en-GB" dirty="0" smtClean="0"/>
            <a:t>The heat exchange with the surroundings during a chemical reaction, at constant pressure</a:t>
          </a:r>
          <a:endParaRPr lang="en-GB" dirty="0"/>
        </a:p>
      </dgm:t>
    </dgm:pt>
    <dgm:pt modelId="{29D53071-C8E7-42CA-A84C-BF10386DADF5}" type="parTrans" cxnId="{2410AE09-C7F1-4B22-B299-9325620185C1}">
      <dgm:prSet/>
      <dgm:spPr/>
      <dgm:t>
        <a:bodyPr/>
        <a:lstStyle/>
        <a:p>
          <a:endParaRPr lang="en-GB"/>
        </a:p>
      </dgm:t>
    </dgm:pt>
    <dgm:pt modelId="{1277AFC2-CB79-4823-AE8D-2965ACCC2CAE}" type="sibTrans" cxnId="{2410AE09-C7F1-4B22-B299-9325620185C1}">
      <dgm:prSet/>
      <dgm:spPr/>
      <dgm:t>
        <a:bodyPr/>
        <a:lstStyle/>
        <a:p>
          <a:endParaRPr lang="en-GB"/>
        </a:p>
      </dgm:t>
    </dgm:pt>
    <dgm:pt modelId="{A0435A9A-11D4-4E3C-89AD-8622716E1915}">
      <dgm:prSet phldrT="[Text]"/>
      <dgm:spPr/>
      <dgm:t>
        <a:bodyPr/>
        <a:lstStyle/>
        <a:p>
          <a:r>
            <a:rPr lang="en-GB" dirty="0" smtClean="0"/>
            <a:t>The difference between the enthalpy of the products and the reactants gives you enthalpy change</a:t>
          </a:r>
          <a:endParaRPr lang="en-GB" dirty="0"/>
        </a:p>
      </dgm:t>
    </dgm:pt>
    <dgm:pt modelId="{A57C8EA7-D181-4C3A-99E6-1B90E90EAAD4}" type="parTrans" cxnId="{86BEFE31-D985-4C80-A5D9-20959E3A2DA7}">
      <dgm:prSet/>
      <dgm:spPr/>
      <dgm:t>
        <a:bodyPr/>
        <a:lstStyle/>
        <a:p>
          <a:endParaRPr lang="en-GB"/>
        </a:p>
      </dgm:t>
    </dgm:pt>
    <dgm:pt modelId="{DCCD94F0-1637-4C46-AAE1-62D28667F16B}" type="sibTrans" cxnId="{86BEFE31-D985-4C80-A5D9-20959E3A2DA7}">
      <dgm:prSet/>
      <dgm:spPr/>
      <dgm:t>
        <a:bodyPr/>
        <a:lstStyle/>
        <a:p>
          <a:endParaRPr lang="en-GB"/>
        </a:p>
      </dgm:t>
    </dgm:pt>
    <dgm:pt modelId="{94850456-2EF3-4394-A871-AE8454AC0C07}">
      <dgm:prSet phldrT="[Text]"/>
      <dgm:spPr/>
      <dgm:t>
        <a:bodyPr/>
        <a:lstStyle/>
        <a:p>
          <a:r>
            <a:rPr lang="en-GB" dirty="0" smtClean="0"/>
            <a:t>First Law</a:t>
          </a:r>
          <a:endParaRPr lang="en-GB" dirty="0"/>
        </a:p>
      </dgm:t>
    </dgm:pt>
    <dgm:pt modelId="{05A89C7F-E3C6-4AF1-9D90-D857285620B7}" type="parTrans" cxnId="{3F74F945-A913-427B-96E9-A7D8A577205C}">
      <dgm:prSet/>
      <dgm:spPr/>
      <dgm:t>
        <a:bodyPr/>
        <a:lstStyle/>
        <a:p>
          <a:endParaRPr lang="en-GB"/>
        </a:p>
      </dgm:t>
    </dgm:pt>
    <dgm:pt modelId="{703B135F-0213-4CB5-831F-73CC53F163F3}" type="sibTrans" cxnId="{3F74F945-A913-427B-96E9-A7D8A577205C}">
      <dgm:prSet/>
      <dgm:spPr/>
      <dgm:t>
        <a:bodyPr/>
        <a:lstStyle/>
        <a:p>
          <a:endParaRPr lang="en-GB"/>
        </a:p>
      </dgm:t>
    </dgm:pt>
    <dgm:pt modelId="{B3389E80-0C12-48CD-8CAC-CAA86AB20646}">
      <dgm:prSet phldrT="[Text]"/>
      <dgm:spPr/>
      <dgm:t>
        <a:bodyPr/>
        <a:lstStyle/>
        <a:p>
          <a:r>
            <a:rPr lang="en-GB" dirty="0" smtClean="0"/>
            <a:t>Energy can neither be created or destroyed but it can be converted from one form to another</a:t>
          </a:r>
          <a:endParaRPr lang="en-GB" dirty="0"/>
        </a:p>
      </dgm:t>
    </dgm:pt>
    <dgm:pt modelId="{5BE0EF2B-DFE2-40FD-A7E8-A04952CD0E62}" type="parTrans" cxnId="{A9E5AB0D-E64C-44D2-AF6E-B9A1A31D2773}">
      <dgm:prSet/>
      <dgm:spPr/>
      <dgm:t>
        <a:bodyPr/>
        <a:lstStyle/>
        <a:p>
          <a:endParaRPr lang="en-GB"/>
        </a:p>
      </dgm:t>
    </dgm:pt>
    <dgm:pt modelId="{BF6D9B02-BCC1-435D-8A76-CF3323645FFC}" type="sibTrans" cxnId="{A9E5AB0D-E64C-44D2-AF6E-B9A1A31D2773}">
      <dgm:prSet/>
      <dgm:spPr/>
      <dgm:t>
        <a:bodyPr/>
        <a:lstStyle/>
        <a:p>
          <a:endParaRPr lang="en-GB"/>
        </a:p>
      </dgm:t>
    </dgm:pt>
    <dgm:pt modelId="{11C270F1-24D4-4AB4-A79C-D2BC958F029A}" type="pres">
      <dgm:prSet presAssocID="{F8EC1987-2C82-4155-85BE-6CB1C918E28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70D50A6-09E7-415D-9D21-7D2D7E676591}" type="pres">
      <dgm:prSet presAssocID="{94850456-2EF3-4394-A871-AE8454AC0C0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AEA524-791C-4D39-B19F-67A457F70752}" type="pres">
      <dgm:prSet presAssocID="{703B135F-0213-4CB5-831F-73CC53F163F3}" presName="sibTrans" presStyleCnt="0"/>
      <dgm:spPr/>
    </dgm:pt>
    <dgm:pt modelId="{263E134A-5C95-4C34-BF98-FBF36E3211D0}" type="pres">
      <dgm:prSet presAssocID="{581FA318-4922-420B-8B0F-5E808D6B8DD6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19F5C1-4568-4163-99CD-312B65A80073}" type="pres">
      <dgm:prSet presAssocID="{8EEBCB35-398F-4342-BD42-FA1F5F803D09}" presName="sibTrans" presStyleCnt="0"/>
      <dgm:spPr/>
    </dgm:pt>
    <dgm:pt modelId="{D01C5FF6-1D1E-4151-8D5B-6EB1C62AE629}" type="pres">
      <dgm:prSet presAssocID="{C17E7B20-56BF-4FFF-B6FA-DFD5DEED130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DF352E-812E-46BD-9CD3-6E725A2C002C}" type="pres">
      <dgm:prSet presAssocID="{857C61BD-B1AF-4CB7-8979-D80A124F8FE2}" presName="sibTrans" presStyleCnt="0"/>
      <dgm:spPr/>
    </dgm:pt>
    <dgm:pt modelId="{11DF07FA-0385-4CB9-8053-D896D69D5922}" type="pres">
      <dgm:prSet presAssocID="{52C27162-8D85-4318-BCF0-EC2FDBED9D4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32AB47-03EC-463D-8AED-3D8EB5A793B7}" type="pres">
      <dgm:prSet presAssocID="{161E69CC-F399-40EE-9BC2-116832AB998B}" presName="sibTrans" presStyleCnt="0"/>
      <dgm:spPr/>
    </dgm:pt>
    <dgm:pt modelId="{2AC7BB16-2B5F-43D5-A8BD-657C30B65D43}" type="pres">
      <dgm:prSet presAssocID="{201DE21F-B44E-463B-B30D-E15E878FC5B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B146C3-192F-4B73-9C2A-D0F2AD040D1C}" type="pres">
      <dgm:prSet presAssocID="{ADBBBD9F-60BA-4B97-96EF-390C957F717D}" presName="sibTrans" presStyleCnt="0"/>
      <dgm:spPr/>
    </dgm:pt>
    <dgm:pt modelId="{E5EDF6C3-4DFA-4124-A151-3885D0199F90}" type="pres">
      <dgm:prSet presAssocID="{6730BA24-4E72-4D99-960C-8FB5ED0688D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B5F091-3C7C-48AB-9BAA-F32A1F02CB07}" type="pres">
      <dgm:prSet presAssocID="{902771A5-1D78-4CE5-9D57-1D08A74BAD07}" presName="sibTrans" presStyleCnt="0"/>
      <dgm:spPr/>
    </dgm:pt>
    <dgm:pt modelId="{45185AD6-02B2-42C9-8C4B-B1470E24971B}" type="pres">
      <dgm:prSet presAssocID="{F28A15CC-F852-4CE4-B2E1-3CF080F77E3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34B3F7-F3AF-41C8-9C2F-64D7A75B7B3B}" type="pres">
      <dgm:prSet presAssocID="{3EC82E58-5405-46B4-925E-DEE130175275}" presName="sibTrans" presStyleCnt="0"/>
      <dgm:spPr/>
    </dgm:pt>
    <dgm:pt modelId="{8024AD92-27F1-4E81-B853-A951AE1209A1}" type="pres">
      <dgm:prSet presAssocID="{97A1A241-EE9A-4F75-AC5A-0788FB76092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F5BE36-6DBB-44FA-BB29-954C24C04719}" type="pres">
      <dgm:prSet presAssocID="{B10E8BE7-CF38-4F7B-A63B-CF34DEFBF005}" presName="sibTrans" presStyleCnt="0"/>
      <dgm:spPr/>
    </dgm:pt>
    <dgm:pt modelId="{2CF3E03C-A983-4B52-9245-E892B5729A6A}" type="pres">
      <dgm:prSet presAssocID="{45578910-F0B6-42E0-8E09-E9E69050578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AB20296-3927-4732-AF7F-6EDEC4158253}" type="presOf" srcId="{C32460BA-C200-4E35-AE3E-E5481A369B89}" destId="{D01C5FF6-1D1E-4151-8D5B-6EB1C62AE629}" srcOrd="0" destOrd="1" presId="urn:microsoft.com/office/officeart/2005/8/layout/default#5"/>
    <dgm:cxn modelId="{86BEFE31-D985-4C80-A5D9-20959E3A2DA7}" srcId="{C17E7B20-56BF-4FFF-B6FA-DFD5DEED130D}" destId="{A0435A9A-11D4-4E3C-89AD-8622716E1915}" srcOrd="1" destOrd="0" parTransId="{A57C8EA7-D181-4C3A-99E6-1B90E90EAAD4}" sibTransId="{DCCD94F0-1637-4C46-AAE1-62D28667F16B}"/>
    <dgm:cxn modelId="{FE0B39B4-F86A-43E0-A086-616A955947C9}" srcId="{581FA318-4922-420B-8B0F-5E808D6B8DD6}" destId="{F2A4D24F-5245-4938-9014-54D6C9DC1A63}" srcOrd="0" destOrd="0" parTransId="{01A5CAB6-C8DF-4875-8053-35AA17928AB1}" sibTransId="{8BCE3A9C-300B-4B77-8215-3EA3EBE25BCF}"/>
    <dgm:cxn modelId="{0D6B9578-B6F5-4AF6-A4BA-2F646D5A01C5}" type="presOf" srcId="{52C27162-8D85-4318-BCF0-EC2FDBED9D4B}" destId="{11DF07FA-0385-4CB9-8053-D896D69D5922}" srcOrd="0" destOrd="0" presId="urn:microsoft.com/office/officeart/2005/8/layout/default#5"/>
    <dgm:cxn modelId="{32F25CA4-8585-4A94-8797-5236E8B6CC75}" srcId="{97A1A241-EE9A-4F75-AC5A-0788FB760922}" destId="{0CA04B8C-4F9A-4178-A44B-4929E4690A43}" srcOrd="0" destOrd="0" parTransId="{190F15CB-BE87-42B5-9CE5-44CEA9737943}" sibTransId="{87B445B0-6FFA-4218-8D70-4F3019A61C95}"/>
    <dgm:cxn modelId="{3B9EC234-D119-4E09-9CF7-FAB909E59DD8}" srcId="{F8EC1987-2C82-4155-85BE-6CB1C918E284}" destId="{C17E7B20-56BF-4FFF-B6FA-DFD5DEED130D}" srcOrd="2" destOrd="0" parTransId="{BEDBE2C1-2586-45CA-BE06-8C75A7D08DBF}" sibTransId="{857C61BD-B1AF-4CB7-8979-D80A124F8FE2}"/>
    <dgm:cxn modelId="{7A594D4B-7527-4059-9B23-2312050FC0E9}" srcId="{F8EC1987-2C82-4155-85BE-6CB1C918E284}" destId="{581FA318-4922-420B-8B0F-5E808D6B8DD6}" srcOrd="1" destOrd="0" parTransId="{3625FAD7-9D5B-49D0-911F-AB97CFDC6505}" sibTransId="{8EEBCB35-398F-4342-BD42-FA1F5F803D09}"/>
    <dgm:cxn modelId="{1C538173-2986-4464-90B8-96AED07E2A6E}" type="presOf" srcId="{0CA04B8C-4F9A-4178-A44B-4929E4690A43}" destId="{8024AD92-27F1-4E81-B853-A951AE1209A1}" srcOrd="0" destOrd="1" presId="urn:microsoft.com/office/officeart/2005/8/layout/default#5"/>
    <dgm:cxn modelId="{3F74F945-A913-427B-96E9-A7D8A577205C}" srcId="{F8EC1987-2C82-4155-85BE-6CB1C918E284}" destId="{94850456-2EF3-4394-A871-AE8454AC0C07}" srcOrd="0" destOrd="0" parTransId="{05A89C7F-E3C6-4AF1-9D90-D857285620B7}" sibTransId="{703B135F-0213-4CB5-831F-73CC53F163F3}"/>
    <dgm:cxn modelId="{1ABA6921-2A6F-4F10-8DD8-424FB1F9441D}" type="presOf" srcId="{BF9911B2-E87F-4DF5-988A-D5140ABAF908}" destId="{45185AD6-02B2-42C9-8C4B-B1470E24971B}" srcOrd="0" destOrd="1" presId="urn:microsoft.com/office/officeart/2005/8/layout/default#5"/>
    <dgm:cxn modelId="{164E2569-8DE9-4810-A88E-8D84C75633DB}" srcId="{F8EC1987-2C82-4155-85BE-6CB1C918E284}" destId="{97A1A241-EE9A-4F75-AC5A-0788FB760922}" srcOrd="7" destOrd="0" parTransId="{8C154DB4-3DF5-4274-BF6F-DD8617B62F7C}" sibTransId="{B10E8BE7-CF38-4F7B-A63B-CF34DEFBF005}"/>
    <dgm:cxn modelId="{809AFDCD-8263-47FE-9AE7-868ADE6702BD}" type="presOf" srcId="{94850456-2EF3-4394-A871-AE8454AC0C07}" destId="{670D50A6-09E7-415D-9D21-7D2D7E676591}" srcOrd="0" destOrd="0" presId="urn:microsoft.com/office/officeart/2005/8/layout/default#5"/>
    <dgm:cxn modelId="{3D59EEF7-F584-470A-BE0E-680E128F476A}" srcId="{52C27162-8D85-4318-BCF0-EC2FDBED9D4B}" destId="{6C338D25-218B-4C08-9059-13F8EDCB2AA1}" srcOrd="0" destOrd="0" parTransId="{28A91898-926A-46F1-AA45-055E99AC0E60}" sibTransId="{25228A1D-5129-4EEF-A8D0-4191EC8E52DE}"/>
    <dgm:cxn modelId="{7DF9231C-6A81-4876-8DF5-ED2B8C2AFD1C}" srcId="{F8EC1987-2C82-4155-85BE-6CB1C918E284}" destId="{52C27162-8D85-4318-BCF0-EC2FDBED9D4B}" srcOrd="3" destOrd="0" parTransId="{50084C81-7A88-40D6-889E-0A8AA2CC2248}" sibTransId="{161E69CC-F399-40EE-9BC2-116832AB998B}"/>
    <dgm:cxn modelId="{A38BCBED-EAB6-4A65-B43E-62D367202F1D}" srcId="{F8EC1987-2C82-4155-85BE-6CB1C918E284}" destId="{201DE21F-B44E-463B-B30D-E15E878FC5BC}" srcOrd="4" destOrd="0" parTransId="{0D470EB2-2178-4839-A553-A4E6817CC2A4}" sibTransId="{ADBBBD9F-60BA-4B97-96EF-390C957F717D}"/>
    <dgm:cxn modelId="{9E2AC6B6-59AD-48ED-A36E-88623F212BE0}" type="presOf" srcId="{6730BA24-4E72-4D99-960C-8FB5ED0688D6}" destId="{E5EDF6C3-4DFA-4124-A151-3885D0199F90}" srcOrd="0" destOrd="0" presId="urn:microsoft.com/office/officeart/2005/8/layout/default#5"/>
    <dgm:cxn modelId="{5E7D4C9F-45EE-4852-97B7-86C1DB8E6C00}" type="presOf" srcId="{CB61C53F-E3A3-4724-9D25-46B370E19BAD}" destId="{2CF3E03C-A983-4B52-9245-E892B5729A6A}" srcOrd="0" destOrd="1" presId="urn:microsoft.com/office/officeart/2005/8/layout/default#5"/>
    <dgm:cxn modelId="{A55F1584-7183-45E3-BC23-C93C58040C03}" srcId="{F8EC1987-2C82-4155-85BE-6CB1C918E284}" destId="{F28A15CC-F852-4CE4-B2E1-3CF080F77E35}" srcOrd="6" destOrd="0" parTransId="{57022139-DA03-4B76-97A8-9FD7DC2AF532}" sibTransId="{3EC82E58-5405-46B4-925E-DEE130175275}"/>
    <dgm:cxn modelId="{AD5F39FA-935E-4AA4-AE6A-6972C3118EF9}" type="presOf" srcId="{A0435A9A-11D4-4E3C-89AD-8622716E1915}" destId="{D01C5FF6-1D1E-4151-8D5B-6EB1C62AE629}" srcOrd="0" destOrd="2" presId="urn:microsoft.com/office/officeart/2005/8/layout/default#5"/>
    <dgm:cxn modelId="{4A72129D-A9A2-489C-9409-CE2E7E01D2A8}" type="presOf" srcId="{201DE21F-B44E-463B-B30D-E15E878FC5BC}" destId="{2AC7BB16-2B5F-43D5-A8BD-657C30B65D43}" srcOrd="0" destOrd="0" presId="urn:microsoft.com/office/officeart/2005/8/layout/default#5"/>
    <dgm:cxn modelId="{8ADDA48E-BB85-4DB9-9E1F-983AA6BD6534}" type="presOf" srcId="{B3389E80-0C12-48CD-8CAC-CAA86AB20646}" destId="{670D50A6-09E7-415D-9D21-7D2D7E676591}" srcOrd="0" destOrd="1" presId="urn:microsoft.com/office/officeart/2005/8/layout/default#5"/>
    <dgm:cxn modelId="{35BE042E-114A-46D3-A60F-9C7259EC6F21}" srcId="{F28A15CC-F852-4CE4-B2E1-3CF080F77E35}" destId="{BF9911B2-E87F-4DF5-988A-D5140ABAF908}" srcOrd="0" destOrd="0" parTransId="{56F8BA59-DED1-4CDA-93C5-A0519AA81270}" sibTransId="{26DFC36C-C6A9-49B4-9223-ADA1B662AC9A}"/>
    <dgm:cxn modelId="{88F3308E-6B3B-462A-9E99-ED350563DE9A}" type="presOf" srcId="{581FA318-4922-420B-8B0F-5E808D6B8DD6}" destId="{263E134A-5C95-4C34-BF98-FBF36E3211D0}" srcOrd="0" destOrd="0" presId="urn:microsoft.com/office/officeart/2005/8/layout/default#5"/>
    <dgm:cxn modelId="{A9E5AB0D-E64C-44D2-AF6E-B9A1A31D2773}" srcId="{94850456-2EF3-4394-A871-AE8454AC0C07}" destId="{B3389E80-0C12-48CD-8CAC-CAA86AB20646}" srcOrd="0" destOrd="0" parTransId="{5BE0EF2B-DFE2-40FD-A7E8-A04952CD0E62}" sibTransId="{BF6D9B02-BCC1-435D-8A76-CF3323645FFC}"/>
    <dgm:cxn modelId="{3B76381E-201C-4783-BB1B-995CACD60A93}" srcId="{201DE21F-B44E-463B-B30D-E15E878FC5BC}" destId="{616395D3-94E1-4005-BF4E-C55B04FBC596}" srcOrd="0" destOrd="0" parTransId="{57FBB204-6AB3-435C-8BE4-345CA5BB7D4A}" sibTransId="{4397A814-6BD5-477B-96D3-27DFFFC1C8BA}"/>
    <dgm:cxn modelId="{9ACA2919-C012-4908-9635-EBB154755497}" type="presOf" srcId="{C3766199-41BF-425E-8B0C-BDC19ABB9450}" destId="{E5EDF6C3-4DFA-4124-A151-3885D0199F90}" srcOrd="0" destOrd="1" presId="urn:microsoft.com/office/officeart/2005/8/layout/default#5"/>
    <dgm:cxn modelId="{8B4F13DE-2E67-4F39-A3A7-8D32F38E74A7}" type="presOf" srcId="{97A1A241-EE9A-4F75-AC5A-0788FB760922}" destId="{8024AD92-27F1-4E81-B853-A951AE1209A1}" srcOrd="0" destOrd="0" presId="urn:microsoft.com/office/officeart/2005/8/layout/default#5"/>
    <dgm:cxn modelId="{2410AE09-C7F1-4B22-B299-9325620185C1}" srcId="{C17E7B20-56BF-4FFF-B6FA-DFD5DEED130D}" destId="{C32460BA-C200-4E35-AE3E-E5481A369B89}" srcOrd="0" destOrd="0" parTransId="{29D53071-C8E7-42CA-A84C-BF10386DADF5}" sibTransId="{1277AFC2-CB79-4823-AE8D-2965ACCC2CAE}"/>
    <dgm:cxn modelId="{D2DFE735-ACB5-41F0-88A6-5612665429F4}" type="presOf" srcId="{F28A15CC-F852-4CE4-B2E1-3CF080F77E35}" destId="{45185AD6-02B2-42C9-8C4B-B1470E24971B}" srcOrd="0" destOrd="0" presId="urn:microsoft.com/office/officeart/2005/8/layout/default#5"/>
    <dgm:cxn modelId="{0DB4374D-F41F-4CD7-95B6-8235276AEF66}" srcId="{45578910-F0B6-42E0-8E09-E9E69050578E}" destId="{CB61C53F-E3A3-4724-9D25-46B370E19BAD}" srcOrd="0" destOrd="0" parTransId="{A105D361-ECB7-445F-BCD2-91CDD1D9843E}" sibTransId="{7F3D3E9A-9C15-41EF-A3D0-CB8788DB288F}"/>
    <dgm:cxn modelId="{4FC9C0EB-5F3F-4D4B-A03A-841C0EB809C4}" type="presOf" srcId="{616395D3-94E1-4005-BF4E-C55B04FBC596}" destId="{2AC7BB16-2B5F-43D5-A8BD-657C30B65D43}" srcOrd="0" destOrd="1" presId="urn:microsoft.com/office/officeart/2005/8/layout/default#5"/>
    <dgm:cxn modelId="{C20C3DC4-BE63-4AF9-A173-2DFA4277FE0D}" srcId="{6730BA24-4E72-4D99-960C-8FB5ED0688D6}" destId="{C3766199-41BF-425E-8B0C-BDC19ABB9450}" srcOrd="0" destOrd="0" parTransId="{DB6191A7-F330-469B-967A-D7808FE5B12A}" sibTransId="{A2DDC1E9-A018-4718-8B75-F1B3F9A05827}"/>
    <dgm:cxn modelId="{F834B86E-7801-4B6A-8FE7-B4D1CB411829}" type="presOf" srcId="{F8EC1987-2C82-4155-85BE-6CB1C918E284}" destId="{11C270F1-24D4-4AB4-A79C-D2BC958F029A}" srcOrd="0" destOrd="0" presId="urn:microsoft.com/office/officeart/2005/8/layout/default#5"/>
    <dgm:cxn modelId="{BB3CDE4C-E2DF-4587-AE04-A0892D9A6173}" srcId="{F8EC1987-2C82-4155-85BE-6CB1C918E284}" destId="{45578910-F0B6-42E0-8E09-E9E69050578E}" srcOrd="8" destOrd="0" parTransId="{95482D58-9CC4-4900-9BCF-0F59007C4154}" sibTransId="{C7FE42C8-D3D6-486B-BBF8-AE187EC1FC1E}"/>
    <dgm:cxn modelId="{609101C0-B284-4441-BFF6-EBCB5FA1E2B0}" type="presOf" srcId="{F2A4D24F-5245-4938-9014-54D6C9DC1A63}" destId="{263E134A-5C95-4C34-BF98-FBF36E3211D0}" srcOrd="0" destOrd="1" presId="urn:microsoft.com/office/officeart/2005/8/layout/default#5"/>
    <dgm:cxn modelId="{60447697-2797-4B90-BFA1-2324B3E168AA}" srcId="{F8EC1987-2C82-4155-85BE-6CB1C918E284}" destId="{6730BA24-4E72-4D99-960C-8FB5ED0688D6}" srcOrd="5" destOrd="0" parTransId="{44181B59-FA6C-4B89-AC69-1A80E38ED879}" sibTransId="{902771A5-1D78-4CE5-9D57-1D08A74BAD07}"/>
    <dgm:cxn modelId="{5C686BB5-41C3-4691-83FF-AC2C828D459C}" type="presOf" srcId="{45578910-F0B6-42E0-8E09-E9E69050578E}" destId="{2CF3E03C-A983-4B52-9245-E892B5729A6A}" srcOrd="0" destOrd="0" presId="urn:microsoft.com/office/officeart/2005/8/layout/default#5"/>
    <dgm:cxn modelId="{3592B22E-023A-41D5-9F96-D7B0AD3D1FED}" type="presOf" srcId="{C17E7B20-56BF-4FFF-B6FA-DFD5DEED130D}" destId="{D01C5FF6-1D1E-4151-8D5B-6EB1C62AE629}" srcOrd="0" destOrd="0" presId="urn:microsoft.com/office/officeart/2005/8/layout/default#5"/>
    <dgm:cxn modelId="{D56F51E4-86FD-4BCD-8996-411F8028BAA0}" type="presOf" srcId="{6C338D25-218B-4C08-9059-13F8EDCB2AA1}" destId="{11DF07FA-0385-4CB9-8053-D896D69D5922}" srcOrd="0" destOrd="1" presId="urn:microsoft.com/office/officeart/2005/8/layout/default#5"/>
    <dgm:cxn modelId="{00E2EB09-42E3-4CA6-B55E-6C5B52278DC6}" type="presParOf" srcId="{11C270F1-24D4-4AB4-A79C-D2BC958F029A}" destId="{670D50A6-09E7-415D-9D21-7D2D7E676591}" srcOrd="0" destOrd="0" presId="urn:microsoft.com/office/officeart/2005/8/layout/default#5"/>
    <dgm:cxn modelId="{2BB2F8B7-58AF-4959-BFBD-D936897D288C}" type="presParOf" srcId="{11C270F1-24D4-4AB4-A79C-D2BC958F029A}" destId="{F2AEA524-791C-4D39-B19F-67A457F70752}" srcOrd="1" destOrd="0" presId="urn:microsoft.com/office/officeart/2005/8/layout/default#5"/>
    <dgm:cxn modelId="{BFBDD81E-D01A-41BE-8CEC-A1062FA863BE}" type="presParOf" srcId="{11C270F1-24D4-4AB4-A79C-D2BC958F029A}" destId="{263E134A-5C95-4C34-BF98-FBF36E3211D0}" srcOrd="2" destOrd="0" presId="urn:microsoft.com/office/officeart/2005/8/layout/default#5"/>
    <dgm:cxn modelId="{EA9419A7-617A-4167-8E22-1E9D337FD628}" type="presParOf" srcId="{11C270F1-24D4-4AB4-A79C-D2BC958F029A}" destId="{A819F5C1-4568-4163-99CD-312B65A80073}" srcOrd="3" destOrd="0" presId="urn:microsoft.com/office/officeart/2005/8/layout/default#5"/>
    <dgm:cxn modelId="{D6E2E9BE-84EA-427E-BD8E-BBFB4ECEC03B}" type="presParOf" srcId="{11C270F1-24D4-4AB4-A79C-D2BC958F029A}" destId="{D01C5FF6-1D1E-4151-8D5B-6EB1C62AE629}" srcOrd="4" destOrd="0" presId="urn:microsoft.com/office/officeart/2005/8/layout/default#5"/>
    <dgm:cxn modelId="{D4BD5E73-511E-4DE1-B2D9-331AF3C4BC63}" type="presParOf" srcId="{11C270F1-24D4-4AB4-A79C-D2BC958F029A}" destId="{69DF352E-812E-46BD-9CD3-6E725A2C002C}" srcOrd="5" destOrd="0" presId="urn:microsoft.com/office/officeart/2005/8/layout/default#5"/>
    <dgm:cxn modelId="{BF63DFED-88A7-45FA-A54A-7A38D21885D6}" type="presParOf" srcId="{11C270F1-24D4-4AB4-A79C-D2BC958F029A}" destId="{11DF07FA-0385-4CB9-8053-D896D69D5922}" srcOrd="6" destOrd="0" presId="urn:microsoft.com/office/officeart/2005/8/layout/default#5"/>
    <dgm:cxn modelId="{B1909A69-2E1A-4F8A-8A6F-30F4A0BED959}" type="presParOf" srcId="{11C270F1-24D4-4AB4-A79C-D2BC958F029A}" destId="{A032AB47-03EC-463D-8AED-3D8EB5A793B7}" srcOrd="7" destOrd="0" presId="urn:microsoft.com/office/officeart/2005/8/layout/default#5"/>
    <dgm:cxn modelId="{9199BB72-FED1-4A49-94E6-A9FE9C32F4B0}" type="presParOf" srcId="{11C270F1-24D4-4AB4-A79C-D2BC958F029A}" destId="{2AC7BB16-2B5F-43D5-A8BD-657C30B65D43}" srcOrd="8" destOrd="0" presId="urn:microsoft.com/office/officeart/2005/8/layout/default#5"/>
    <dgm:cxn modelId="{D81FD2E9-A4BB-4258-95D1-AF1040ACA793}" type="presParOf" srcId="{11C270F1-24D4-4AB4-A79C-D2BC958F029A}" destId="{DFB146C3-192F-4B73-9C2A-D0F2AD040D1C}" srcOrd="9" destOrd="0" presId="urn:microsoft.com/office/officeart/2005/8/layout/default#5"/>
    <dgm:cxn modelId="{BBF8AF0E-6A8E-4AE8-8038-BE942E1BEC61}" type="presParOf" srcId="{11C270F1-24D4-4AB4-A79C-D2BC958F029A}" destId="{E5EDF6C3-4DFA-4124-A151-3885D0199F90}" srcOrd="10" destOrd="0" presId="urn:microsoft.com/office/officeart/2005/8/layout/default#5"/>
    <dgm:cxn modelId="{355019D3-8AC2-4F60-AA51-212FEC0E6B87}" type="presParOf" srcId="{11C270F1-24D4-4AB4-A79C-D2BC958F029A}" destId="{C2B5F091-3C7C-48AB-9BAA-F32A1F02CB07}" srcOrd="11" destOrd="0" presId="urn:microsoft.com/office/officeart/2005/8/layout/default#5"/>
    <dgm:cxn modelId="{1AA2752B-8ED1-4E1E-9F02-4F1FFE1B7383}" type="presParOf" srcId="{11C270F1-24D4-4AB4-A79C-D2BC958F029A}" destId="{45185AD6-02B2-42C9-8C4B-B1470E24971B}" srcOrd="12" destOrd="0" presId="urn:microsoft.com/office/officeart/2005/8/layout/default#5"/>
    <dgm:cxn modelId="{61948599-FB86-4492-BBEA-20FD889CE4E3}" type="presParOf" srcId="{11C270F1-24D4-4AB4-A79C-D2BC958F029A}" destId="{2134B3F7-F3AF-41C8-9C2F-64D7A75B7B3B}" srcOrd="13" destOrd="0" presId="urn:microsoft.com/office/officeart/2005/8/layout/default#5"/>
    <dgm:cxn modelId="{F7C66722-4067-485C-AE3B-C0B87555083A}" type="presParOf" srcId="{11C270F1-24D4-4AB4-A79C-D2BC958F029A}" destId="{8024AD92-27F1-4E81-B853-A951AE1209A1}" srcOrd="14" destOrd="0" presId="urn:microsoft.com/office/officeart/2005/8/layout/default#5"/>
    <dgm:cxn modelId="{B99A5644-1E11-4C36-AA9F-61B5FA60EDC3}" type="presParOf" srcId="{11C270F1-24D4-4AB4-A79C-D2BC958F029A}" destId="{2DF5BE36-6DBB-44FA-BB29-954C24C04719}" srcOrd="15" destOrd="0" presId="urn:microsoft.com/office/officeart/2005/8/layout/default#5"/>
    <dgm:cxn modelId="{7B5216D4-B997-469C-B8ED-E0970F345C5D}" type="presParOf" srcId="{11C270F1-24D4-4AB4-A79C-D2BC958F029A}" destId="{2CF3E03C-A983-4B52-9245-E892B5729A6A}" srcOrd="16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6A3A93-493B-4EA5-B522-2E1B4F0E21E4}" type="doc">
      <dgm:prSet loTypeId="urn:microsoft.com/office/officeart/2005/8/layout/default#6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GB"/>
        </a:p>
      </dgm:t>
    </dgm:pt>
    <dgm:pt modelId="{719F975C-251E-49E3-B66A-594874C58863}">
      <dgm:prSet phldrT="[Text]"/>
      <dgm:spPr/>
      <dgm:t>
        <a:bodyPr/>
        <a:lstStyle/>
        <a:p>
          <a:r>
            <a:rPr lang="en-GB" smtClean="0"/>
            <a:t>Standard conditions</a:t>
          </a:r>
          <a:endParaRPr lang="en-GB"/>
        </a:p>
      </dgm:t>
    </dgm:pt>
    <dgm:pt modelId="{DA3A9E91-2AB1-44FD-B810-EC90B1672B20}" type="parTrans" cxnId="{BF39CED5-F736-43A2-B8DA-0D80D19FA884}">
      <dgm:prSet/>
      <dgm:spPr/>
      <dgm:t>
        <a:bodyPr/>
        <a:lstStyle/>
        <a:p>
          <a:endParaRPr lang="en-GB"/>
        </a:p>
      </dgm:t>
    </dgm:pt>
    <dgm:pt modelId="{48FC0F8B-CC54-4170-ABEE-822725CA710F}" type="sibTrans" cxnId="{BF39CED5-F736-43A2-B8DA-0D80D19FA884}">
      <dgm:prSet/>
      <dgm:spPr/>
      <dgm:t>
        <a:bodyPr/>
        <a:lstStyle/>
        <a:p>
          <a:endParaRPr lang="en-GB"/>
        </a:p>
      </dgm:t>
    </dgm:pt>
    <dgm:pt modelId="{80F50311-B98A-41DB-950A-705F88C5CA74}">
      <dgm:prSet phldrT="[Text]"/>
      <dgm:spPr/>
      <dgm:t>
        <a:bodyPr/>
        <a:lstStyle/>
        <a:p>
          <a:r>
            <a:rPr lang="en-GB" dirty="0" smtClean="0"/>
            <a:t>Pressure of 100kPa (1atm)</a:t>
          </a:r>
          <a:endParaRPr lang="en-GB" dirty="0"/>
        </a:p>
      </dgm:t>
    </dgm:pt>
    <dgm:pt modelId="{29B41DCE-9183-4D86-9E20-048DA1B3B2B0}" type="parTrans" cxnId="{9910D08A-B0E5-4234-AEAE-EF33C53512FE}">
      <dgm:prSet/>
      <dgm:spPr/>
      <dgm:t>
        <a:bodyPr/>
        <a:lstStyle/>
        <a:p>
          <a:endParaRPr lang="en-GB"/>
        </a:p>
      </dgm:t>
    </dgm:pt>
    <dgm:pt modelId="{6AB85553-6EDE-48BB-91BB-8632BCCA3BCD}" type="sibTrans" cxnId="{9910D08A-B0E5-4234-AEAE-EF33C53512FE}">
      <dgm:prSet/>
      <dgm:spPr/>
      <dgm:t>
        <a:bodyPr/>
        <a:lstStyle/>
        <a:p>
          <a:endParaRPr lang="en-GB"/>
        </a:p>
      </dgm:t>
    </dgm:pt>
    <dgm:pt modelId="{C9440E55-A79F-4EB6-9DFC-5E1BD68DD54B}">
      <dgm:prSet phldrT="[Text]"/>
      <dgm:spPr/>
      <dgm:t>
        <a:bodyPr/>
        <a:lstStyle/>
        <a:p>
          <a:r>
            <a:rPr lang="en-GB" dirty="0" smtClean="0"/>
            <a:t>Temperature of 298K (25</a:t>
          </a:r>
          <a:r>
            <a:rPr lang="en-GB" dirty="0" smtClean="0">
              <a:latin typeface="Calibri"/>
            </a:rPr>
            <a:t>°C)</a:t>
          </a:r>
          <a:endParaRPr lang="en-GB" dirty="0"/>
        </a:p>
      </dgm:t>
    </dgm:pt>
    <dgm:pt modelId="{44DEB3C1-C2DB-4C24-91E9-299818A85A44}" type="parTrans" cxnId="{40598BE4-7B4F-40C0-9F43-71E1C53ED96B}">
      <dgm:prSet/>
      <dgm:spPr/>
      <dgm:t>
        <a:bodyPr/>
        <a:lstStyle/>
        <a:p>
          <a:endParaRPr lang="en-GB"/>
        </a:p>
      </dgm:t>
    </dgm:pt>
    <dgm:pt modelId="{FF6A4C81-9461-467F-8C18-DF67B0EF6F2C}" type="sibTrans" cxnId="{40598BE4-7B4F-40C0-9F43-71E1C53ED96B}">
      <dgm:prSet/>
      <dgm:spPr/>
      <dgm:t>
        <a:bodyPr/>
        <a:lstStyle/>
        <a:p>
          <a:endParaRPr lang="en-GB"/>
        </a:p>
      </dgm:t>
    </dgm:pt>
    <dgm:pt modelId="{A8053DA3-CE6A-4DCB-8E03-61B21CA6F5C3}">
      <dgm:prSet phldrT="[Text]"/>
      <dgm:spPr/>
      <dgm:t>
        <a:bodyPr/>
        <a:lstStyle/>
        <a:p>
          <a:r>
            <a:rPr lang="en-GB" dirty="0" smtClean="0"/>
            <a:t>Concentration of 1.0 mol dm</a:t>
          </a:r>
          <a:r>
            <a:rPr lang="en-GB" dirty="0" smtClean="0">
              <a:latin typeface="Calibri"/>
            </a:rPr>
            <a:t>⁻³</a:t>
          </a:r>
          <a:endParaRPr lang="en-GB" dirty="0"/>
        </a:p>
      </dgm:t>
    </dgm:pt>
    <dgm:pt modelId="{8EDB4F2D-D845-4771-9CCA-D1CACF1F7E92}" type="parTrans" cxnId="{20CCA7F0-455D-4B9F-A55B-DEC1453DE6B6}">
      <dgm:prSet/>
      <dgm:spPr/>
      <dgm:t>
        <a:bodyPr/>
        <a:lstStyle/>
        <a:p>
          <a:endParaRPr lang="en-GB"/>
        </a:p>
      </dgm:t>
    </dgm:pt>
    <dgm:pt modelId="{B720B48D-1412-49C0-87FE-6B9E207A42E8}" type="sibTrans" cxnId="{20CCA7F0-455D-4B9F-A55B-DEC1453DE6B6}">
      <dgm:prSet/>
      <dgm:spPr/>
      <dgm:t>
        <a:bodyPr/>
        <a:lstStyle/>
        <a:p>
          <a:endParaRPr lang="en-GB"/>
        </a:p>
      </dgm:t>
    </dgm:pt>
    <dgm:pt modelId="{449D161D-D67A-4D78-8992-F6E932CCC365}">
      <dgm:prSet phldrT="[Text]"/>
      <dgm:spPr/>
      <dgm:t>
        <a:bodyPr/>
        <a:lstStyle/>
        <a:p>
          <a:r>
            <a:rPr lang="en-GB" dirty="0" smtClean="0"/>
            <a:t>Standard state</a:t>
          </a:r>
          <a:endParaRPr lang="en-GB" dirty="0"/>
        </a:p>
      </dgm:t>
    </dgm:pt>
    <dgm:pt modelId="{D6F602A1-80A8-4114-9003-56F5A4C33D13}" type="parTrans" cxnId="{725868DC-5DB5-426E-84B1-3CBF5642A782}">
      <dgm:prSet/>
      <dgm:spPr/>
      <dgm:t>
        <a:bodyPr/>
        <a:lstStyle/>
        <a:p>
          <a:endParaRPr lang="en-GB"/>
        </a:p>
      </dgm:t>
    </dgm:pt>
    <dgm:pt modelId="{78B85B33-2599-4124-92E0-9341A285FB6A}" type="sibTrans" cxnId="{725868DC-5DB5-426E-84B1-3CBF5642A782}">
      <dgm:prSet/>
      <dgm:spPr/>
      <dgm:t>
        <a:bodyPr/>
        <a:lstStyle/>
        <a:p>
          <a:endParaRPr lang="en-GB"/>
        </a:p>
      </dgm:t>
    </dgm:pt>
    <dgm:pt modelId="{2E7B6789-DDCF-496B-AF4D-280CF7BD99C5}">
      <dgm:prSet phldrT="[Text]"/>
      <dgm:spPr/>
      <dgm:t>
        <a:bodyPr/>
        <a:lstStyle/>
        <a:p>
          <a:r>
            <a:rPr lang="en-GB" dirty="0" smtClean="0"/>
            <a:t>The physical state of a substance under standard conditions</a:t>
          </a:r>
          <a:endParaRPr lang="en-GB" dirty="0"/>
        </a:p>
      </dgm:t>
    </dgm:pt>
    <dgm:pt modelId="{DCE1400E-8E22-419A-91BE-54BE187A2154}" type="parTrans" cxnId="{78CB1F92-6CE2-4BD4-A516-D07C9C83007F}">
      <dgm:prSet/>
      <dgm:spPr/>
      <dgm:t>
        <a:bodyPr/>
        <a:lstStyle/>
        <a:p>
          <a:endParaRPr lang="en-GB"/>
        </a:p>
      </dgm:t>
    </dgm:pt>
    <dgm:pt modelId="{55285CA1-BCEB-451E-B127-86007FB7ABD1}" type="sibTrans" cxnId="{78CB1F92-6CE2-4BD4-A516-D07C9C83007F}">
      <dgm:prSet/>
      <dgm:spPr/>
      <dgm:t>
        <a:bodyPr/>
        <a:lstStyle/>
        <a:p>
          <a:endParaRPr lang="en-GB"/>
        </a:p>
      </dgm:t>
    </dgm:pt>
    <dgm:pt modelId="{A022BF90-9C4C-4654-B93F-EBDD913BCCE4}">
      <dgm:prSet phldrT="[Text]"/>
      <dgm:spPr/>
      <dgm:t>
        <a:bodyPr/>
        <a:lstStyle/>
        <a:p>
          <a:r>
            <a:rPr lang="en-GB" dirty="0" smtClean="0"/>
            <a:t>Standard enthalpy change of reaction</a:t>
          </a:r>
          <a:endParaRPr lang="en-GB" dirty="0"/>
        </a:p>
      </dgm:t>
    </dgm:pt>
    <dgm:pt modelId="{F8A10552-ED2C-45B3-B4A0-CAFDAEF28F9A}" type="parTrans" cxnId="{1E2E4D3E-AFDC-4825-A3FD-4C6AFAB9EAB5}">
      <dgm:prSet/>
      <dgm:spPr/>
      <dgm:t>
        <a:bodyPr/>
        <a:lstStyle/>
        <a:p>
          <a:endParaRPr lang="en-GB"/>
        </a:p>
      </dgm:t>
    </dgm:pt>
    <dgm:pt modelId="{F5541F31-BD77-40E0-8BA5-E3726C4E605E}" type="sibTrans" cxnId="{1E2E4D3E-AFDC-4825-A3FD-4C6AFAB9EAB5}">
      <dgm:prSet/>
      <dgm:spPr/>
      <dgm:t>
        <a:bodyPr/>
        <a:lstStyle/>
        <a:p>
          <a:endParaRPr lang="en-GB"/>
        </a:p>
      </dgm:t>
    </dgm:pt>
    <dgm:pt modelId="{B31DE47B-BB17-4393-A3B9-5F1A185DD5C5}">
      <dgm:prSet phldrT="[Text]"/>
      <dgm:spPr/>
      <dgm:t>
        <a:bodyPr/>
        <a:lstStyle/>
        <a:p>
          <a:r>
            <a:rPr lang="en-GB" dirty="0" smtClean="0"/>
            <a:t>The enthalpy change that accompanies a reaction in the molar quantities expressed in a chemical equation under standard conditions, all reactants and products being in their standard states</a:t>
          </a:r>
          <a:endParaRPr lang="en-GB" dirty="0"/>
        </a:p>
      </dgm:t>
    </dgm:pt>
    <dgm:pt modelId="{90FAF1CF-3DD0-44C2-8074-67A741C7B628}" type="parTrans" cxnId="{F7450912-3720-4206-8A69-414F92A5AE1D}">
      <dgm:prSet/>
      <dgm:spPr/>
      <dgm:t>
        <a:bodyPr/>
        <a:lstStyle/>
        <a:p>
          <a:endParaRPr lang="en-GB"/>
        </a:p>
      </dgm:t>
    </dgm:pt>
    <dgm:pt modelId="{D53B6350-DFD1-4979-80A0-9EB41C7AF3AE}" type="sibTrans" cxnId="{F7450912-3720-4206-8A69-414F92A5AE1D}">
      <dgm:prSet/>
      <dgm:spPr/>
      <dgm:t>
        <a:bodyPr/>
        <a:lstStyle/>
        <a:p>
          <a:endParaRPr lang="en-GB"/>
        </a:p>
      </dgm:t>
    </dgm:pt>
    <dgm:pt modelId="{033A6672-C8E3-4BA3-BA7F-82517E27527F}">
      <dgm:prSet phldrT="[Text]"/>
      <dgm:spPr/>
      <dgm:t>
        <a:bodyPr/>
        <a:lstStyle/>
        <a:p>
          <a:r>
            <a:rPr lang="en-GB" dirty="0" smtClean="0"/>
            <a:t>Standard enthalpy change of combustion</a:t>
          </a:r>
          <a:endParaRPr lang="en-GB" dirty="0"/>
        </a:p>
      </dgm:t>
    </dgm:pt>
    <dgm:pt modelId="{CB7D0EEA-B2A7-4FA7-8C9F-45C98A58E45C}" type="parTrans" cxnId="{41C9404C-2B22-4C6C-A097-19E2AB85C2E5}">
      <dgm:prSet/>
      <dgm:spPr/>
      <dgm:t>
        <a:bodyPr/>
        <a:lstStyle/>
        <a:p>
          <a:endParaRPr lang="en-GB"/>
        </a:p>
      </dgm:t>
    </dgm:pt>
    <dgm:pt modelId="{636C438B-51AE-457B-BF95-E21C27C428D8}" type="sibTrans" cxnId="{41C9404C-2B22-4C6C-A097-19E2AB85C2E5}">
      <dgm:prSet/>
      <dgm:spPr/>
      <dgm:t>
        <a:bodyPr/>
        <a:lstStyle/>
        <a:p>
          <a:endParaRPr lang="en-GB"/>
        </a:p>
      </dgm:t>
    </dgm:pt>
    <dgm:pt modelId="{1011D0AC-DF1C-452A-B845-CE295D863F83}">
      <dgm:prSet phldrT="[Text]"/>
      <dgm:spPr/>
      <dgm:t>
        <a:bodyPr/>
        <a:lstStyle/>
        <a:p>
          <a:r>
            <a:rPr lang="en-GB" dirty="0" smtClean="0"/>
            <a:t>The enthalpy change that takes place when one mole of a substance reacts completely with oxygen under standard conditions, all reactants and products being in their standard states</a:t>
          </a:r>
          <a:endParaRPr lang="en-GB" dirty="0"/>
        </a:p>
      </dgm:t>
    </dgm:pt>
    <dgm:pt modelId="{A020816D-E70C-4E49-9E3B-10E37379C8C9}" type="parTrans" cxnId="{61190916-70D7-4FBA-B13A-CC0E08711E6A}">
      <dgm:prSet/>
      <dgm:spPr/>
      <dgm:t>
        <a:bodyPr/>
        <a:lstStyle/>
        <a:p>
          <a:endParaRPr lang="en-GB"/>
        </a:p>
      </dgm:t>
    </dgm:pt>
    <dgm:pt modelId="{A7B30380-BEDE-4834-8724-32A7279B6C55}" type="sibTrans" cxnId="{61190916-70D7-4FBA-B13A-CC0E08711E6A}">
      <dgm:prSet/>
      <dgm:spPr/>
      <dgm:t>
        <a:bodyPr/>
        <a:lstStyle/>
        <a:p>
          <a:endParaRPr lang="en-GB"/>
        </a:p>
      </dgm:t>
    </dgm:pt>
    <dgm:pt modelId="{4D213FEA-47B3-4886-8646-C3CA1D63AA37}">
      <dgm:prSet phldrT="[Text]"/>
      <dgm:spPr/>
      <dgm:t>
        <a:bodyPr/>
        <a:lstStyle/>
        <a:p>
          <a:r>
            <a:rPr lang="en-GB" dirty="0" smtClean="0"/>
            <a:t>Standard enthalpy change of formation</a:t>
          </a:r>
          <a:endParaRPr lang="en-GB" dirty="0"/>
        </a:p>
      </dgm:t>
    </dgm:pt>
    <dgm:pt modelId="{7F0AB08B-1370-4E66-B458-4BB9840ABA8A}" type="parTrans" cxnId="{FB11D5E4-B4F7-40E5-8082-6E97CE6EF9E7}">
      <dgm:prSet/>
      <dgm:spPr/>
      <dgm:t>
        <a:bodyPr/>
        <a:lstStyle/>
        <a:p>
          <a:endParaRPr lang="en-GB"/>
        </a:p>
      </dgm:t>
    </dgm:pt>
    <dgm:pt modelId="{BDFE90C4-947E-45C7-BB8A-E5B158BEB995}" type="sibTrans" cxnId="{FB11D5E4-B4F7-40E5-8082-6E97CE6EF9E7}">
      <dgm:prSet/>
      <dgm:spPr/>
      <dgm:t>
        <a:bodyPr/>
        <a:lstStyle/>
        <a:p>
          <a:endParaRPr lang="en-GB"/>
        </a:p>
      </dgm:t>
    </dgm:pt>
    <dgm:pt modelId="{604818FD-565F-4004-85A7-0DF8DB8A8298}">
      <dgm:prSet phldrT="[Text]"/>
      <dgm:spPr/>
      <dgm:t>
        <a:bodyPr/>
        <a:lstStyle/>
        <a:p>
          <a:r>
            <a:rPr lang="en-GB" dirty="0" smtClean="0"/>
            <a:t>Specific heat capacity (</a:t>
          </a:r>
          <a:r>
            <a:rPr lang="en-GB" i="1" dirty="0" smtClean="0"/>
            <a:t>c</a:t>
          </a:r>
          <a:r>
            <a:rPr lang="en-GB" i="0" dirty="0" smtClean="0"/>
            <a:t>)</a:t>
          </a:r>
          <a:endParaRPr lang="en-GB" dirty="0"/>
        </a:p>
      </dgm:t>
    </dgm:pt>
    <dgm:pt modelId="{4670B210-FBF3-4CD7-8B0C-44D1590B3B88}" type="parTrans" cxnId="{C1A91819-2F76-4F4A-958F-BD86F464D0FF}">
      <dgm:prSet/>
      <dgm:spPr/>
      <dgm:t>
        <a:bodyPr/>
        <a:lstStyle/>
        <a:p>
          <a:endParaRPr lang="en-GB"/>
        </a:p>
      </dgm:t>
    </dgm:pt>
    <dgm:pt modelId="{15EB55EE-88F1-4AF2-B751-04CB24696355}" type="sibTrans" cxnId="{C1A91819-2F76-4F4A-958F-BD86F464D0FF}">
      <dgm:prSet/>
      <dgm:spPr/>
      <dgm:t>
        <a:bodyPr/>
        <a:lstStyle/>
        <a:p>
          <a:endParaRPr lang="en-GB"/>
        </a:p>
      </dgm:t>
    </dgm:pt>
    <dgm:pt modelId="{6444405E-4184-4018-8B3B-17BF7A1C7A28}">
      <dgm:prSet phldrT="[Text]"/>
      <dgm:spPr/>
      <dgm:t>
        <a:bodyPr/>
        <a:lstStyle/>
        <a:p>
          <a:r>
            <a:rPr lang="en-GB" dirty="0" smtClean="0"/>
            <a:t>The energy required to raise the temperature of 1g of a substance by 1</a:t>
          </a:r>
          <a:r>
            <a:rPr lang="en-GB" dirty="0" smtClean="0">
              <a:latin typeface="Calibri"/>
            </a:rPr>
            <a:t>°C</a:t>
          </a:r>
          <a:endParaRPr lang="en-GB" dirty="0"/>
        </a:p>
      </dgm:t>
    </dgm:pt>
    <dgm:pt modelId="{29975FB8-9873-4300-981B-E33AA0651BFB}" type="parTrans" cxnId="{9E7BFB8B-8478-4615-A359-283DE8FA3ADB}">
      <dgm:prSet/>
      <dgm:spPr/>
      <dgm:t>
        <a:bodyPr/>
        <a:lstStyle/>
        <a:p>
          <a:endParaRPr lang="en-GB"/>
        </a:p>
      </dgm:t>
    </dgm:pt>
    <dgm:pt modelId="{C5703274-F1FC-42BC-B564-571654E8B8B0}" type="sibTrans" cxnId="{9E7BFB8B-8478-4615-A359-283DE8FA3ADB}">
      <dgm:prSet/>
      <dgm:spPr/>
      <dgm:t>
        <a:bodyPr/>
        <a:lstStyle/>
        <a:p>
          <a:endParaRPr lang="en-GB"/>
        </a:p>
      </dgm:t>
    </dgm:pt>
    <dgm:pt modelId="{DAA360BE-6870-408F-B58F-A25AF8AF29E1}">
      <dgm:prSet phldrT="[Text]"/>
      <dgm:spPr/>
      <dgm:t>
        <a:bodyPr/>
        <a:lstStyle/>
        <a:p>
          <a:r>
            <a:rPr lang="en-GB" dirty="0" smtClean="0"/>
            <a:t>Bond enthalpy</a:t>
          </a:r>
          <a:endParaRPr lang="en-GB" dirty="0"/>
        </a:p>
      </dgm:t>
    </dgm:pt>
    <dgm:pt modelId="{E5141728-728D-4E04-9B1B-CC64E7CBF77A}" type="parTrans" cxnId="{7A4D71BF-51F1-4A79-ACE4-97C1260C05ED}">
      <dgm:prSet/>
      <dgm:spPr/>
      <dgm:t>
        <a:bodyPr/>
        <a:lstStyle/>
        <a:p>
          <a:endParaRPr lang="en-GB"/>
        </a:p>
      </dgm:t>
    </dgm:pt>
    <dgm:pt modelId="{31CAB4FE-775D-413B-A175-C9728320F02B}" type="sibTrans" cxnId="{7A4D71BF-51F1-4A79-ACE4-97C1260C05ED}">
      <dgm:prSet/>
      <dgm:spPr/>
      <dgm:t>
        <a:bodyPr/>
        <a:lstStyle/>
        <a:p>
          <a:endParaRPr lang="en-GB"/>
        </a:p>
      </dgm:t>
    </dgm:pt>
    <dgm:pt modelId="{89AAF3E3-B38A-40F3-8A97-6D4FA1E2E6B0}">
      <dgm:prSet phldrT="[Text]"/>
      <dgm:spPr/>
      <dgm:t>
        <a:bodyPr/>
        <a:lstStyle/>
        <a:p>
          <a:r>
            <a:rPr lang="en-GB" dirty="0" smtClean="0"/>
            <a:t>The enthalpy change that takes place when breaking by </a:t>
          </a:r>
          <a:r>
            <a:rPr lang="en-GB" dirty="0" err="1" smtClean="0"/>
            <a:t>homolytic</a:t>
          </a:r>
          <a:r>
            <a:rPr lang="en-GB" dirty="0" smtClean="0"/>
            <a:t> fission 1mole of a given bond in the molecules of a gaseous species</a:t>
          </a:r>
          <a:endParaRPr lang="en-GB" dirty="0"/>
        </a:p>
      </dgm:t>
    </dgm:pt>
    <dgm:pt modelId="{231B10B6-35CD-4DA6-983B-FEE30EC190E9}" type="parTrans" cxnId="{DF92DDA6-9684-4A28-8409-4F4D543F6C48}">
      <dgm:prSet/>
      <dgm:spPr/>
      <dgm:t>
        <a:bodyPr/>
        <a:lstStyle/>
        <a:p>
          <a:endParaRPr lang="en-GB"/>
        </a:p>
      </dgm:t>
    </dgm:pt>
    <dgm:pt modelId="{79DE09C0-B250-4858-81C6-C4A55809D79E}" type="sibTrans" cxnId="{DF92DDA6-9684-4A28-8409-4F4D543F6C48}">
      <dgm:prSet/>
      <dgm:spPr/>
      <dgm:t>
        <a:bodyPr/>
        <a:lstStyle/>
        <a:p>
          <a:endParaRPr lang="en-GB"/>
        </a:p>
      </dgm:t>
    </dgm:pt>
    <dgm:pt modelId="{4092D73F-A016-4196-B40F-CA92FFAA95ED}">
      <dgm:prSet phldrT="[Text]"/>
      <dgm:spPr/>
      <dgm:t>
        <a:bodyPr/>
        <a:lstStyle/>
        <a:p>
          <a:r>
            <a:rPr lang="en-GB" dirty="0" smtClean="0"/>
            <a:t>Average bond enthalpy</a:t>
          </a:r>
          <a:endParaRPr lang="en-GB" dirty="0"/>
        </a:p>
      </dgm:t>
    </dgm:pt>
    <dgm:pt modelId="{B61E6A56-D881-4C9C-A3A8-DC414FEBC39F}" type="parTrans" cxnId="{49C8F722-66A1-4302-891F-CF19F71CFA71}">
      <dgm:prSet/>
      <dgm:spPr/>
      <dgm:t>
        <a:bodyPr/>
        <a:lstStyle/>
        <a:p>
          <a:endParaRPr lang="en-GB"/>
        </a:p>
      </dgm:t>
    </dgm:pt>
    <dgm:pt modelId="{764BD1F0-6910-46F7-8AED-1447AACFF838}" type="sibTrans" cxnId="{49C8F722-66A1-4302-891F-CF19F71CFA71}">
      <dgm:prSet/>
      <dgm:spPr/>
      <dgm:t>
        <a:bodyPr/>
        <a:lstStyle/>
        <a:p>
          <a:endParaRPr lang="en-GB"/>
        </a:p>
      </dgm:t>
    </dgm:pt>
    <dgm:pt modelId="{64F22FF1-9C0F-4032-AA7C-3103FB4EDE2A}">
      <dgm:prSet phldrT="[Text]"/>
      <dgm:spPr/>
      <dgm:t>
        <a:bodyPr/>
        <a:lstStyle/>
        <a:p>
          <a:r>
            <a:rPr lang="en-GB" dirty="0" smtClean="0"/>
            <a:t>The average enthalpy change that takes place when breaking by </a:t>
          </a:r>
          <a:r>
            <a:rPr lang="en-GB" dirty="0" err="1" smtClean="0"/>
            <a:t>homolytic</a:t>
          </a:r>
          <a:r>
            <a:rPr lang="en-GB" dirty="0" smtClean="0"/>
            <a:t> fission 1mol of a given type of bond in the molecules of a gaseous species</a:t>
          </a:r>
          <a:endParaRPr lang="en-GB" dirty="0"/>
        </a:p>
      </dgm:t>
    </dgm:pt>
    <dgm:pt modelId="{132E6A23-9973-4324-995A-4C837F75CB92}" type="parTrans" cxnId="{271E14DE-A122-46F1-940C-A132444946A2}">
      <dgm:prSet/>
      <dgm:spPr/>
      <dgm:t>
        <a:bodyPr/>
        <a:lstStyle/>
        <a:p>
          <a:endParaRPr lang="en-GB"/>
        </a:p>
      </dgm:t>
    </dgm:pt>
    <dgm:pt modelId="{1CF72818-ACAE-48BB-A2E1-737134AC35D2}" type="sibTrans" cxnId="{271E14DE-A122-46F1-940C-A132444946A2}">
      <dgm:prSet/>
      <dgm:spPr/>
      <dgm:t>
        <a:bodyPr/>
        <a:lstStyle/>
        <a:p>
          <a:endParaRPr lang="en-GB"/>
        </a:p>
      </dgm:t>
    </dgm:pt>
    <dgm:pt modelId="{61444C26-BEEE-4075-8659-D34E32465C6A}">
      <dgm:prSet phldrT="[Text]"/>
      <dgm:spPr/>
      <dgm:t>
        <a:bodyPr/>
        <a:lstStyle/>
        <a:p>
          <a:r>
            <a:rPr lang="en-GB" dirty="0" smtClean="0"/>
            <a:t>Hess’ Law</a:t>
          </a:r>
          <a:endParaRPr lang="en-GB" dirty="0"/>
        </a:p>
      </dgm:t>
    </dgm:pt>
    <dgm:pt modelId="{0F0E13FC-80E7-40C5-ADA6-60B1A725A3C4}" type="parTrans" cxnId="{67C454CD-E09B-48B3-A222-B7F3C21F4627}">
      <dgm:prSet/>
      <dgm:spPr/>
      <dgm:t>
        <a:bodyPr/>
        <a:lstStyle/>
        <a:p>
          <a:endParaRPr lang="en-GB"/>
        </a:p>
      </dgm:t>
    </dgm:pt>
    <dgm:pt modelId="{A9E009B8-EFB0-48F1-8265-353E405DA4C4}" type="sibTrans" cxnId="{67C454CD-E09B-48B3-A222-B7F3C21F4627}">
      <dgm:prSet/>
      <dgm:spPr/>
      <dgm:t>
        <a:bodyPr/>
        <a:lstStyle/>
        <a:p>
          <a:endParaRPr lang="en-GB"/>
        </a:p>
      </dgm:t>
    </dgm:pt>
    <dgm:pt modelId="{66D05F0B-F262-41EB-A899-2CB6079E3CF9}">
      <dgm:prSet phldrT="[Text]"/>
      <dgm:spPr/>
      <dgm:t>
        <a:bodyPr/>
        <a:lstStyle/>
        <a:p>
          <a:r>
            <a:rPr lang="en-GB" dirty="0" smtClean="0"/>
            <a:t>Of a compound is the enthalpy change that takes place when one mole of a compound is formed from its constituent elements in their standard states </a:t>
          </a:r>
          <a:endParaRPr lang="en-GB" dirty="0"/>
        </a:p>
      </dgm:t>
    </dgm:pt>
    <dgm:pt modelId="{94965E77-C764-4C93-A31B-825685182F8D}" type="parTrans" cxnId="{957A9197-C405-4A81-A180-9857992F13B0}">
      <dgm:prSet/>
      <dgm:spPr/>
      <dgm:t>
        <a:bodyPr/>
        <a:lstStyle/>
        <a:p>
          <a:endParaRPr lang="en-GB"/>
        </a:p>
      </dgm:t>
    </dgm:pt>
    <dgm:pt modelId="{39CB1C93-DC6B-4B59-94F8-D29C6D94ECBF}" type="sibTrans" cxnId="{957A9197-C405-4A81-A180-9857992F13B0}">
      <dgm:prSet/>
      <dgm:spPr/>
      <dgm:t>
        <a:bodyPr/>
        <a:lstStyle/>
        <a:p>
          <a:endParaRPr lang="en-GB"/>
        </a:p>
      </dgm:t>
    </dgm:pt>
    <dgm:pt modelId="{C8209B89-32E7-44C6-95F2-0D04ECE9328B}">
      <dgm:prSet phldrT="[Text]"/>
      <dgm:spPr/>
      <dgm:t>
        <a:bodyPr/>
        <a:lstStyle/>
        <a:p>
          <a:r>
            <a:rPr lang="en-GB" dirty="0" smtClean="0"/>
            <a:t>States that, if a reaction can take place by more than one route and the initial and final conditions are the same, the total enthalpy change is the same for each route</a:t>
          </a:r>
          <a:endParaRPr lang="en-GB" dirty="0"/>
        </a:p>
      </dgm:t>
    </dgm:pt>
    <dgm:pt modelId="{291591EB-4471-4925-A4D5-09DAC8AD4748}" type="parTrans" cxnId="{5B9DBD5E-D480-4A54-9C7F-3589F03F4FB8}">
      <dgm:prSet/>
      <dgm:spPr/>
      <dgm:t>
        <a:bodyPr/>
        <a:lstStyle/>
        <a:p>
          <a:endParaRPr lang="en-GB"/>
        </a:p>
      </dgm:t>
    </dgm:pt>
    <dgm:pt modelId="{C674A5AF-B606-4D00-B2DA-70E8467F7CB1}" type="sibTrans" cxnId="{5B9DBD5E-D480-4A54-9C7F-3589F03F4FB8}">
      <dgm:prSet/>
      <dgm:spPr/>
      <dgm:t>
        <a:bodyPr/>
        <a:lstStyle/>
        <a:p>
          <a:endParaRPr lang="en-GB"/>
        </a:p>
      </dgm:t>
    </dgm:pt>
    <dgm:pt modelId="{C6AD7B7E-72CA-45C3-9C5F-E7D3529A4A87}">
      <dgm:prSet phldrT="[Text]"/>
      <dgm:spPr/>
      <dgm:t>
        <a:bodyPr/>
        <a:lstStyle/>
        <a:p>
          <a:r>
            <a:rPr lang="en-GB" dirty="0" smtClean="0"/>
            <a:t>Enthalpy cycle</a:t>
          </a:r>
          <a:endParaRPr lang="en-GB" dirty="0"/>
        </a:p>
      </dgm:t>
    </dgm:pt>
    <dgm:pt modelId="{F67DAAC9-4007-4445-BC41-571DA54D688C}" type="parTrans" cxnId="{5ED7D384-57CC-4E26-86A5-A60AACC0AE4B}">
      <dgm:prSet/>
      <dgm:spPr/>
      <dgm:t>
        <a:bodyPr/>
        <a:lstStyle/>
        <a:p>
          <a:endParaRPr lang="en-GB"/>
        </a:p>
      </dgm:t>
    </dgm:pt>
    <dgm:pt modelId="{1950D77A-5C76-4710-B4F8-A0B040D24873}" type="sibTrans" cxnId="{5ED7D384-57CC-4E26-86A5-A60AACC0AE4B}">
      <dgm:prSet/>
      <dgm:spPr/>
      <dgm:t>
        <a:bodyPr/>
        <a:lstStyle/>
        <a:p>
          <a:endParaRPr lang="en-GB"/>
        </a:p>
      </dgm:t>
    </dgm:pt>
    <dgm:pt modelId="{423E9154-28A4-4DD6-B3A2-F706D6E70F45}">
      <dgm:prSet phldrT="[Text]"/>
      <dgm:spPr/>
      <dgm:t>
        <a:bodyPr/>
        <a:lstStyle/>
        <a:p>
          <a:r>
            <a:rPr lang="en-GB" dirty="0" smtClean="0"/>
            <a:t>A diagram showing alternative routes between reactants and products which allows the indirect determination of an enthalpy change from other known enthalpy changes using Hess’ Law</a:t>
          </a:r>
          <a:endParaRPr lang="en-GB" dirty="0"/>
        </a:p>
      </dgm:t>
    </dgm:pt>
    <dgm:pt modelId="{F8E7EC74-3FAB-4F66-B257-2C4623DD270C}" type="parTrans" cxnId="{A5AF07A8-170C-49E6-B0F8-F6016183C696}">
      <dgm:prSet/>
      <dgm:spPr/>
      <dgm:t>
        <a:bodyPr/>
        <a:lstStyle/>
        <a:p>
          <a:endParaRPr lang="en-GB"/>
        </a:p>
      </dgm:t>
    </dgm:pt>
    <dgm:pt modelId="{D8892C1B-2C57-4551-A2A8-2FCE2B7F2490}" type="sibTrans" cxnId="{A5AF07A8-170C-49E6-B0F8-F6016183C696}">
      <dgm:prSet/>
      <dgm:spPr/>
      <dgm:t>
        <a:bodyPr/>
        <a:lstStyle/>
        <a:p>
          <a:endParaRPr lang="en-GB"/>
        </a:p>
      </dgm:t>
    </dgm:pt>
    <dgm:pt modelId="{64D37BFA-D378-44E4-9B8D-254098E73AE1}" type="pres">
      <dgm:prSet presAssocID="{606A3A93-493B-4EA5-B522-2E1B4F0E21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0091BB5-4D26-49C0-A595-E77CB1564BE3}" type="pres">
      <dgm:prSet presAssocID="{719F975C-251E-49E3-B66A-594874C58863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9693E4-2227-4262-B4A0-A5EBED1CF9FE}" type="pres">
      <dgm:prSet presAssocID="{48FC0F8B-CC54-4170-ABEE-822725CA710F}" presName="sibTrans" presStyleCnt="0"/>
      <dgm:spPr/>
    </dgm:pt>
    <dgm:pt modelId="{DC75B41B-BB2B-42A0-A102-BF78BC771A7E}" type="pres">
      <dgm:prSet presAssocID="{449D161D-D67A-4D78-8992-F6E932CCC36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270413-9EAA-4D0D-8089-32D2CE1C7F6A}" type="pres">
      <dgm:prSet presAssocID="{78B85B33-2599-4124-92E0-9341A285FB6A}" presName="sibTrans" presStyleCnt="0"/>
      <dgm:spPr/>
    </dgm:pt>
    <dgm:pt modelId="{1947F986-00BE-4A77-BFF0-5927ABFAF3F1}" type="pres">
      <dgm:prSet presAssocID="{A022BF90-9C4C-4654-B93F-EBDD913BCCE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04498D-87B8-4091-93C7-D17B829F842A}" type="pres">
      <dgm:prSet presAssocID="{F5541F31-BD77-40E0-8BA5-E3726C4E605E}" presName="sibTrans" presStyleCnt="0"/>
      <dgm:spPr/>
    </dgm:pt>
    <dgm:pt modelId="{2CF7BA53-2251-4AD8-A89E-F2E3C6A2F51F}" type="pres">
      <dgm:prSet presAssocID="{033A6672-C8E3-4BA3-BA7F-82517E27527F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45C509-E477-4179-9987-50B4B4ED6B92}" type="pres">
      <dgm:prSet presAssocID="{636C438B-51AE-457B-BF95-E21C27C428D8}" presName="sibTrans" presStyleCnt="0"/>
      <dgm:spPr/>
    </dgm:pt>
    <dgm:pt modelId="{4B646CA6-8D86-4C46-9F2C-2F953AFC0DF5}" type="pres">
      <dgm:prSet presAssocID="{4D213FEA-47B3-4886-8646-C3CA1D63AA37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19BF03-1FB0-4FD8-BFA3-AA2F918A2F33}" type="pres">
      <dgm:prSet presAssocID="{BDFE90C4-947E-45C7-BB8A-E5B158BEB995}" presName="sibTrans" presStyleCnt="0"/>
      <dgm:spPr/>
    </dgm:pt>
    <dgm:pt modelId="{1AC67E68-DED2-4244-A2BF-0340C3038412}" type="pres">
      <dgm:prSet presAssocID="{604818FD-565F-4004-85A7-0DF8DB8A8298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952D13-5A20-42D4-B1BC-CF171A89EAD6}" type="pres">
      <dgm:prSet presAssocID="{15EB55EE-88F1-4AF2-B751-04CB24696355}" presName="sibTrans" presStyleCnt="0"/>
      <dgm:spPr/>
    </dgm:pt>
    <dgm:pt modelId="{53E70946-2833-4963-A385-54348AED33BE}" type="pres">
      <dgm:prSet presAssocID="{DAA360BE-6870-408F-B58F-A25AF8AF29E1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4FB46A-724C-4128-A0B0-7BA245161B85}" type="pres">
      <dgm:prSet presAssocID="{31CAB4FE-775D-413B-A175-C9728320F02B}" presName="sibTrans" presStyleCnt="0"/>
      <dgm:spPr/>
    </dgm:pt>
    <dgm:pt modelId="{ECB74F63-C23B-4094-9036-3BC975D49359}" type="pres">
      <dgm:prSet presAssocID="{4092D73F-A016-4196-B40F-CA92FFAA95ED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37AEBB-41C9-4209-8C24-9E6A41E87AEE}" type="pres">
      <dgm:prSet presAssocID="{764BD1F0-6910-46F7-8AED-1447AACFF838}" presName="sibTrans" presStyleCnt="0"/>
      <dgm:spPr/>
    </dgm:pt>
    <dgm:pt modelId="{8A47E1B9-711B-4D77-9D0A-3B23D93B43D2}" type="pres">
      <dgm:prSet presAssocID="{61444C26-BEEE-4075-8659-D34E32465C6A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7544FC-9DE0-480C-9FC1-0646963CB811}" type="pres">
      <dgm:prSet presAssocID="{A9E009B8-EFB0-48F1-8265-353E405DA4C4}" presName="sibTrans" presStyleCnt="0"/>
      <dgm:spPr/>
    </dgm:pt>
    <dgm:pt modelId="{E1130BC5-86BA-4CF3-8BEE-10C01A70BA22}" type="pres">
      <dgm:prSet presAssocID="{C6AD7B7E-72CA-45C3-9C5F-E7D3529A4A87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A4D71BF-51F1-4A79-ACE4-97C1260C05ED}" srcId="{606A3A93-493B-4EA5-B522-2E1B4F0E21E4}" destId="{DAA360BE-6870-408F-B58F-A25AF8AF29E1}" srcOrd="6" destOrd="0" parTransId="{E5141728-728D-4E04-9B1B-CC64E7CBF77A}" sibTransId="{31CAB4FE-775D-413B-A175-C9728320F02B}"/>
    <dgm:cxn modelId="{61190916-70D7-4FBA-B13A-CC0E08711E6A}" srcId="{033A6672-C8E3-4BA3-BA7F-82517E27527F}" destId="{1011D0AC-DF1C-452A-B845-CE295D863F83}" srcOrd="0" destOrd="0" parTransId="{A020816D-E70C-4E49-9E3B-10E37379C8C9}" sibTransId="{A7B30380-BEDE-4834-8724-32A7279B6C55}"/>
    <dgm:cxn modelId="{54B24BB1-A87C-4698-8CFF-CE5A5759AE28}" type="presOf" srcId="{A8053DA3-CE6A-4DCB-8E03-61B21CA6F5C3}" destId="{30091BB5-4D26-49C0-A595-E77CB1564BE3}" srcOrd="0" destOrd="3" presId="urn:microsoft.com/office/officeart/2005/8/layout/default#6"/>
    <dgm:cxn modelId="{F3D6476C-803E-4C1F-96B4-25216D842544}" type="presOf" srcId="{4D213FEA-47B3-4886-8646-C3CA1D63AA37}" destId="{4B646CA6-8D86-4C46-9F2C-2F953AFC0DF5}" srcOrd="0" destOrd="0" presId="urn:microsoft.com/office/officeart/2005/8/layout/default#6"/>
    <dgm:cxn modelId="{C0C92825-7857-4C66-B8B9-0747E887A57D}" type="presOf" srcId="{606A3A93-493B-4EA5-B522-2E1B4F0E21E4}" destId="{64D37BFA-D378-44E4-9B8D-254098E73AE1}" srcOrd="0" destOrd="0" presId="urn:microsoft.com/office/officeart/2005/8/layout/default#6"/>
    <dgm:cxn modelId="{20E0C5E2-BBBC-4BE2-B101-71723C75F966}" type="presOf" srcId="{6444405E-4184-4018-8B3B-17BF7A1C7A28}" destId="{1AC67E68-DED2-4244-A2BF-0340C3038412}" srcOrd="0" destOrd="1" presId="urn:microsoft.com/office/officeart/2005/8/layout/default#6"/>
    <dgm:cxn modelId="{49C8F722-66A1-4302-891F-CF19F71CFA71}" srcId="{606A3A93-493B-4EA5-B522-2E1B4F0E21E4}" destId="{4092D73F-A016-4196-B40F-CA92FFAA95ED}" srcOrd="7" destOrd="0" parTransId="{B61E6A56-D881-4C9C-A3A8-DC414FEBC39F}" sibTransId="{764BD1F0-6910-46F7-8AED-1447AACFF838}"/>
    <dgm:cxn modelId="{67C454CD-E09B-48B3-A222-B7F3C21F4627}" srcId="{606A3A93-493B-4EA5-B522-2E1B4F0E21E4}" destId="{61444C26-BEEE-4075-8659-D34E32465C6A}" srcOrd="8" destOrd="0" parTransId="{0F0E13FC-80E7-40C5-ADA6-60B1A725A3C4}" sibTransId="{A9E009B8-EFB0-48F1-8265-353E405DA4C4}"/>
    <dgm:cxn modelId="{BF39CED5-F736-43A2-B8DA-0D80D19FA884}" srcId="{606A3A93-493B-4EA5-B522-2E1B4F0E21E4}" destId="{719F975C-251E-49E3-B66A-594874C58863}" srcOrd="0" destOrd="0" parTransId="{DA3A9E91-2AB1-44FD-B810-EC90B1672B20}" sibTransId="{48FC0F8B-CC54-4170-ABEE-822725CA710F}"/>
    <dgm:cxn modelId="{9E7BFB8B-8478-4615-A359-283DE8FA3ADB}" srcId="{604818FD-565F-4004-85A7-0DF8DB8A8298}" destId="{6444405E-4184-4018-8B3B-17BF7A1C7A28}" srcOrd="0" destOrd="0" parTransId="{29975FB8-9873-4300-981B-E33AA0651BFB}" sibTransId="{C5703274-F1FC-42BC-B564-571654E8B8B0}"/>
    <dgm:cxn modelId="{03DB9C95-DB2B-4618-A4B6-D061336F56D1}" type="presOf" srcId="{61444C26-BEEE-4075-8659-D34E32465C6A}" destId="{8A47E1B9-711B-4D77-9D0A-3B23D93B43D2}" srcOrd="0" destOrd="0" presId="urn:microsoft.com/office/officeart/2005/8/layout/default#6"/>
    <dgm:cxn modelId="{20CCA7F0-455D-4B9F-A55B-DEC1453DE6B6}" srcId="{719F975C-251E-49E3-B66A-594874C58863}" destId="{A8053DA3-CE6A-4DCB-8E03-61B21CA6F5C3}" srcOrd="2" destOrd="0" parTransId="{8EDB4F2D-D845-4771-9CCA-D1CACF1F7E92}" sibTransId="{B720B48D-1412-49C0-87FE-6B9E207A42E8}"/>
    <dgm:cxn modelId="{793823CC-437C-4689-846D-4BFFA000E046}" type="presOf" srcId="{4092D73F-A016-4196-B40F-CA92FFAA95ED}" destId="{ECB74F63-C23B-4094-9036-3BC975D49359}" srcOrd="0" destOrd="0" presId="urn:microsoft.com/office/officeart/2005/8/layout/default#6"/>
    <dgm:cxn modelId="{826C98F6-5AD9-49CC-95C3-0C0C67FC7D09}" type="presOf" srcId="{A022BF90-9C4C-4654-B93F-EBDD913BCCE4}" destId="{1947F986-00BE-4A77-BFF0-5927ABFAF3F1}" srcOrd="0" destOrd="0" presId="urn:microsoft.com/office/officeart/2005/8/layout/default#6"/>
    <dgm:cxn modelId="{90E5C3CE-9285-4198-B7E2-9B91BC57FB9B}" type="presOf" srcId="{66D05F0B-F262-41EB-A899-2CB6079E3CF9}" destId="{4B646CA6-8D86-4C46-9F2C-2F953AFC0DF5}" srcOrd="0" destOrd="1" presId="urn:microsoft.com/office/officeart/2005/8/layout/default#6"/>
    <dgm:cxn modelId="{598A9B40-A479-4D4A-A34A-8474AC065A26}" type="presOf" srcId="{89AAF3E3-B38A-40F3-8A97-6D4FA1E2E6B0}" destId="{53E70946-2833-4963-A385-54348AED33BE}" srcOrd="0" destOrd="1" presId="urn:microsoft.com/office/officeart/2005/8/layout/default#6"/>
    <dgm:cxn modelId="{271E14DE-A122-46F1-940C-A132444946A2}" srcId="{4092D73F-A016-4196-B40F-CA92FFAA95ED}" destId="{64F22FF1-9C0F-4032-AA7C-3103FB4EDE2A}" srcOrd="0" destOrd="0" parTransId="{132E6A23-9973-4324-995A-4C837F75CB92}" sibTransId="{1CF72818-ACAE-48BB-A2E1-737134AC35D2}"/>
    <dgm:cxn modelId="{D34C05C5-9C55-4A9E-9EB7-0AEA5AD7E653}" type="presOf" srcId="{033A6672-C8E3-4BA3-BA7F-82517E27527F}" destId="{2CF7BA53-2251-4AD8-A89E-F2E3C6A2F51F}" srcOrd="0" destOrd="0" presId="urn:microsoft.com/office/officeart/2005/8/layout/default#6"/>
    <dgm:cxn modelId="{F7450912-3720-4206-8A69-414F92A5AE1D}" srcId="{A022BF90-9C4C-4654-B93F-EBDD913BCCE4}" destId="{B31DE47B-BB17-4393-A3B9-5F1A185DD5C5}" srcOrd="0" destOrd="0" parTransId="{90FAF1CF-3DD0-44C2-8074-67A741C7B628}" sibTransId="{D53B6350-DFD1-4979-80A0-9EB41C7AF3AE}"/>
    <dgm:cxn modelId="{41C9404C-2B22-4C6C-A097-19E2AB85C2E5}" srcId="{606A3A93-493B-4EA5-B522-2E1B4F0E21E4}" destId="{033A6672-C8E3-4BA3-BA7F-82517E27527F}" srcOrd="3" destOrd="0" parTransId="{CB7D0EEA-B2A7-4FA7-8C9F-45C98A58E45C}" sibTransId="{636C438B-51AE-457B-BF95-E21C27C428D8}"/>
    <dgm:cxn modelId="{40598BE4-7B4F-40C0-9F43-71E1C53ED96B}" srcId="{719F975C-251E-49E3-B66A-594874C58863}" destId="{C9440E55-A79F-4EB6-9DFC-5E1BD68DD54B}" srcOrd="1" destOrd="0" parTransId="{44DEB3C1-C2DB-4C24-91E9-299818A85A44}" sibTransId="{FF6A4C81-9461-467F-8C18-DF67B0EF6F2C}"/>
    <dgm:cxn modelId="{CFC0A869-B8FA-4561-A8D5-97316E16DABB}" type="presOf" srcId="{604818FD-565F-4004-85A7-0DF8DB8A8298}" destId="{1AC67E68-DED2-4244-A2BF-0340C3038412}" srcOrd="0" destOrd="0" presId="urn:microsoft.com/office/officeart/2005/8/layout/default#6"/>
    <dgm:cxn modelId="{78CB1F92-6CE2-4BD4-A516-D07C9C83007F}" srcId="{449D161D-D67A-4D78-8992-F6E932CCC365}" destId="{2E7B6789-DDCF-496B-AF4D-280CF7BD99C5}" srcOrd="0" destOrd="0" parTransId="{DCE1400E-8E22-419A-91BE-54BE187A2154}" sibTransId="{55285CA1-BCEB-451E-B127-86007FB7ABD1}"/>
    <dgm:cxn modelId="{E6CA5070-5714-4140-8F87-5D427EEC0DD9}" type="presOf" srcId="{2E7B6789-DDCF-496B-AF4D-280CF7BD99C5}" destId="{DC75B41B-BB2B-42A0-A102-BF78BC771A7E}" srcOrd="0" destOrd="1" presId="urn:microsoft.com/office/officeart/2005/8/layout/default#6"/>
    <dgm:cxn modelId="{E3F97E11-4BAF-46F8-82B7-DBEE62C681C3}" type="presOf" srcId="{719F975C-251E-49E3-B66A-594874C58863}" destId="{30091BB5-4D26-49C0-A595-E77CB1564BE3}" srcOrd="0" destOrd="0" presId="urn:microsoft.com/office/officeart/2005/8/layout/default#6"/>
    <dgm:cxn modelId="{DF92DDA6-9684-4A28-8409-4F4D543F6C48}" srcId="{DAA360BE-6870-408F-B58F-A25AF8AF29E1}" destId="{89AAF3E3-B38A-40F3-8A97-6D4FA1E2E6B0}" srcOrd="0" destOrd="0" parTransId="{231B10B6-35CD-4DA6-983B-FEE30EC190E9}" sibTransId="{79DE09C0-B250-4858-81C6-C4A55809D79E}"/>
    <dgm:cxn modelId="{5ED7D384-57CC-4E26-86A5-A60AACC0AE4B}" srcId="{606A3A93-493B-4EA5-B522-2E1B4F0E21E4}" destId="{C6AD7B7E-72CA-45C3-9C5F-E7D3529A4A87}" srcOrd="9" destOrd="0" parTransId="{F67DAAC9-4007-4445-BC41-571DA54D688C}" sibTransId="{1950D77A-5C76-4710-B4F8-A0B040D24873}"/>
    <dgm:cxn modelId="{9910D08A-B0E5-4234-AEAE-EF33C53512FE}" srcId="{719F975C-251E-49E3-B66A-594874C58863}" destId="{80F50311-B98A-41DB-950A-705F88C5CA74}" srcOrd="0" destOrd="0" parTransId="{29B41DCE-9183-4D86-9E20-048DA1B3B2B0}" sibTransId="{6AB85553-6EDE-48BB-91BB-8632BCCA3BCD}"/>
    <dgm:cxn modelId="{B100CE9F-A6E8-40B8-B955-91FA5AFC995E}" type="presOf" srcId="{64F22FF1-9C0F-4032-AA7C-3103FB4EDE2A}" destId="{ECB74F63-C23B-4094-9036-3BC975D49359}" srcOrd="0" destOrd="1" presId="urn:microsoft.com/office/officeart/2005/8/layout/default#6"/>
    <dgm:cxn modelId="{91F1AC39-6814-41C5-B873-971D33E2603A}" type="presOf" srcId="{80F50311-B98A-41DB-950A-705F88C5CA74}" destId="{30091BB5-4D26-49C0-A595-E77CB1564BE3}" srcOrd="0" destOrd="1" presId="urn:microsoft.com/office/officeart/2005/8/layout/default#6"/>
    <dgm:cxn modelId="{406DB47E-32B8-4955-98C0-FC4E766BFF9C}" type="presOf" srcId="{C8209B89-32E7-44C6-95F2-0D04ECE9328B}" destId="{8A47E1B9-711B-4D77-9D0A-3B23D93B43D2}" srcOrd="0" destOrd="1" presId="urn:microsoft.com/office/officeart/2005/8/layout/default#6"/>
    <dgm:cxn modelId="{C1A91819-2F76-4F4A-958F-BD86F464D0FF}" srcId="{606A3A93-493B-4EA5-B522-2E1B4F0E21E4}" destId="{604818FD-565F-4004-85A7-0DF8DB8A8298}" srcOrd="5" destOrd="0" parTransId="{4670B210-FBF3-4CD7-8B0C-44D1590B3B88}" sibTransId="{15EB55EE-88F1-4AF2-B751-04CB24696355}"/>
    <dgm:cxn modelId="{B19382E3-499E-495E-8A25-905A182D50A4}" type="presOf" srcId="{C6AD7B7E-72CA-45C3-9C5F-E7D3529A4A87}" destId="{E1130BC5-86BA-4CF3-8BEE-10C01A70BA22}" srcOrd="0" destOrd="0" presId="urn:microsoft.com/office/officeart/2005/8/layout/default#6"/>
    <dgm:cxn modelId="{5B9DBD5E-D480-4A54-9C7F-3589F03F4FB8}" srcId="{61444C26-BEEE-4075-8659-D34E32465C6A}" destId="{C8209B89-32E7-44C6-95F2-0D04ECE9328B}" srcOrd="0" destOrd="0" parTransId="{291591EB-4471-4925-A4D5-09DAC8AD4748}" sibTransId="{C674A5AF-B606-4D00-B2DA-70E8467F7CB1}"/>
    <dgm:cxn modelId="{AE92A498-E330-44BE-AB76-94C26C458195}" type="presOf" srcId="{1011D0AC-DF1C-452A-B845-CE295D863F83}" destId="{2CF7BA53-2251-4AD8-A89E-F2E3C6A2F51F}" srcOrd="0" destOrd="1" presId="urn:microsoft.com/office/officeart/2005/8/layout/default#6"/>
    <dgm:cxn modelId="{A5AF07A8-170C-49E6-B0F8-F6016183C696}" srcId="{C6AD7B7E-72CA-45C3-9C5F-E7D3529A4A87}" destId="{423E9154-28A4-4DD6-B3A2-F706D6E70F45}" srcOrd="0" destOrd="0" parTransId="{F8E7EC74-3FAB-4F66-B257-2C4623DD270C}" sibTransId="{D8892C1B-2C57-4551-A2A8-2FCE2B7F2490}"/>
    <dgm:cxn modelId="{3E023354-13EB-4F19-83D1-BA1E045BCD31}" type="presOf" srcId="{449D161D-D67A-4D78-8992-F6E932CCC365}" destId="{DC75B41B-BB2B-42A0-A102-BF78BC771A7E}" srcOrd="0" destOrd="0" presId="urn:microsoft.com/office/officeart/2005/8/layout/default#6"/>
    <dgm:cxn modelId="{957A9197-C405-4A81-A180-9857992F13B0}" srcId="{4D213FEA-47B3-4886-8646-C3CA1D63AA37}" destId="{66D05F0B-F262-41EB-A899-2CB6079E3CF9}" srcOrd="0" destOrd="0" parTransId="{94965E77-C764-4C93-A31B-825685182F8D}" sibTransId="{39CB1C93-DC6B-4B59-94F8-D29C6D94ECBF}"/>
    <dgm:cxn modelId="{C08E907F-9D2E-4878-A642-57EAC9C6B74D}" type="presOf" srcId="{423E9154-28A4-4DD6-B3A2-F706D6E70F45}" destId="{E1130BC5-86BA-4CF3-8BEE-10C01A70BA22}" srcOrd="0" destOrd="1" presId="urn:microsoft.com/office/officeart/2005/8/layout/default#6"/>
    <dgm:cxn modelId="{F53046A3-9338-471E-9A9D-F429E3532E0A}" type="presOf" srcId="{DAA360BE-6870-408F-B58F-A25AF8AF29E1}" destId="{53E70946-2833-4963-A385-54348AED33BE}" srcOrd="0" destOrd="0" presId="urn:microsoft.com/office/officeart/2005/8/layout/default#6"/>
    <dgm:cxn modelId="{3F0FE3EA-B965-4730-9235-E2530386B42B}" type="presOf" srcId="{C9440E55-A79F-4EB6-9DFC-5E1BD68DD54B}" destId="{30091BB5-4D26-49C0-A595-E77CB1564BE3}" srcOrd="0" destOrd="2" presId="urn:microsoft.com/office/officeart/2005/8/layout/default#6"/>
    <dgm:cxn modelId="{725868DC-5DB5-426E-84B1-3CBF5642A782}" srcId="{606A3A93-493B-4EA5-B522-2E1B4F0E21E4}" destId="{449D161D-D67A-4D78-8992-F6E932CCC365}" srcOrd="1" destOrd="0" parTransId="{D6F602A1-80A8-4114-9003-56F5A4C33D13}" sibTransId="{78B85B33-2599-4124-92E0-9341A285FB6A}"/>
    <dgm:cxn modelId="{ACC27D6D-A1E7-4A03-A6F9-DA5A700DE4C6}" type="presOf" srcId="{B31DE47B-BB17-4393-A3B9-5F1A185DD5C5}" destId="{1947F986-00BE-4A77-BFF0-5927ABFAF3F1}" srcOrd="0" destOrd="1" presId="urn:microsoft.com/office/officeart/2005/8/layout/default#6"/>
    <dgm:cxn modelId="{1E2E4D3E-AFDC-4825-A3FD-4C6AFAB9EAB5}" srcId="{606A3A93-493B-4EA5-B522-2E1B4F0E21E4}" destId="{A022BF90-9C4C-4654-B93F-EBDD913BCCE4}" srcOrd="2" destOrd="0" parTransId="{F8A10552-ED2C-45B3-B4A0-CAFDAEF28F9A}" sibTransId="{F5541F31-BD77-40E0-8BA5-E3726C4E605E}"/>
    <dgm:cxn modelId="{FB11D5E4-B4F7-40E5-8082-6E97CE6EF9E7}" srcId="{606A3A93-493B-4EA5-B522-2E1B4F0E21E4}" destId="{4D213FEA-47B3-4886-8646-C3CA1D63AA37}" srcOrd="4" destOrd="0" parTransId="{7F0AB08B-1370-4E66-B458-4BB9840ABA8A}" sibTransId="{BDFE90C4-947E-45C7-BB8A-E5B158BEB995}"/>
    <dgm:cxn modelId="{110588CE-62BA-4FF3-AAF8-ACAF53C754EE}" type="presParOf" srcId="{64D37BFA-D378-44E4-9B8D-254098E73AE1}" destId="{30091BB5-4D26-49C0-A595-E77CB1564BE3}" srcOrd="0" destOrd="0" presId="urn:microsoft.com/office/officeart/2005/8/layout/default#6"/>
    <dgm:cxn modelId="{9CBC9E11-B375-4D9D-9C10-8B2B8B180AA7}" type="presParOf" srcId="{64D37BFA-D378-44E4-9B8D-254098E73AE1}" destId="{7C9693E4-2227-4262-B4A0-A5EBED1CF9FE}" srcOrd="1" destOrd="0" presId="urn:microsoft.com/office/officeart/2005/8/layout/default#6"/>
    <dgm:cxn modelId="{F6F3D33E-5C12-4CAA-B125-3C68E3655EAA}" type="presParOf" srcId="{64D37BFA-D378-44E4-9B8D-254098E73AE1}" destId="{DC75B41B-BB2B-42A0-A102-BF78BC771A7E}" srcOrd="2" destOrd="0" presId="urn:microsoft.com/office/officeart/2005/8/layout/default#6"/>
    <dgm:cxn modelId="{6C828D6F-68FF-4DEC-A036-497E94364EA5}" type="presParOf" srcId="{64D37BFA-D378-44E4-9B8D-254098E73AE1}" destId="{38270413-9EAA-4D0D-8089-32D2CE1C7F6A}" srcOrd="3" destOrd="0" presId="urn:microsoft.com/office/officeart/2005/8/layout/default#6"/>
    <dgm:cxn modelId="{9C79559A-E97C-4D0A-B417-605C902617ED}" type="presParOf" srcId="{64D37BFA-D378-44E4-9B8D-254098E73AE1}" destId="{1947F986-00BE-4A77-BFF0-5927ABFAF3F1}" srcOrd="4" destOrd="0" presId="urn:microsoft.com/office/officeart/2005/8/layout/default#6"/>
    <dgm:cxn modelId="{F8E53F98-1585-4BF5-A610-DD4E55A7D5AC}" type="presParOf" srcId="{64D37BFA-D378-44E4-9B8D-254098E73AE1}" destId="{E304498D-87B8-4091-93C7-D17B829F842A}" srcOrd="5" destOrd="0" presId="urn:microsoft.com/office/officeart/2005/8/layout/default#6"/>
    <dgm:cxn modelId="{EB0F0832-8C5E-4C4D-9E25-B301F1D294A4}" type="presParOf" srcId="{64D37BFA-D378-44E4-9B8D-254098E73AE1}" destId="{2CF7BA53-2251-4AD8-A89E-F2E3C6A2F51F}" srcOrd="6" destOrd="0" presId="urn:microsoft.com/office/officeart/2005/8/layout/default#6"/>
    <dgm:cxn modelId="{CACA5057-FD38-4925-B5C3-2E671D5CEA94}" type="presParOf" srcId="{64D37BFA-D378-44E4-9B8D-254098E73AE1}" destId="{3F45C509-E477-4179-9987-50B4B4ED6B92}" srcOrd="7" destOrd="0" presId="urn:microsoft.com/office/officeart/2005/8/layout/default#6"/>
    <dgm:cxn modelId="{6B135D66-935D-476E-8D9A-5CFCC21A8AE9}" type="presParOf" srcId="{64D37BFA-D378-44E4-9B8D-254098E73AE1}" destId="{4B646CA6-8D86-4C46-9F2C-2F953AFC0DF5}" srcOrd="8" destOrd="0" presId="urn:microsoft.com/office/officeart/2005/8/layout/default#6"/>
    <dgm:cxn modelId="{D1FE5407-C837-4BAE-9043-624BAD73B84F}" type="presParOf" srcId="{64D37BFA-D378-44E4-9B8D-254098E73AE1}" destId="{5D19BF03-1FB0-4FD8-BFA3-AA2F918A2F33}" srcOrd="9" destOrd="0" presId="urn:microsoft.com/office/officeart/2005/8/layout/default#6"/>
    <dgm:cxn modelId="{251D35B2-FAD5-40A2-B4CC-30B1E2B7BAAA}" type="presParOf" srcId="{64D37BFA-D378-44E4-9B8D-254098E73AE1}" destId="{1AC67E68-DED2-4244-A2BF-0340C3038412}" srcOrd="10" destOrd="0" presId="urn:microsoft.com/office/officeart/2005/8/layout/default#6"/>
    <dgm:cxn modelId="{1F397219-4B02-4139-9B75-C28F765D7D62}" type="presParOf" srcId="{64D37BFA-D378-44E4-9B8D-254098E73AE1}" destId="{D0952D13-5A20-42D4-B1BC-CF171A89EAD6}" srcOrd="11" destOrd="0" presId="urn:microsoft.com/office/officeart/2005/8/layout/default#6"/>
    <dgm:cxn modelId="{C65117F1-E2CB-4043-B680-42627AB59550}" type="presParOf" srcId="{64D37BFA-D378-44E4-9B8D-254098E73AE1}" destId="{53E70946-2833-4963-A385-54348AED33BE}" srcOrd="12" destOrd="0" presId="urn:microsoft.com/office/officeart/2005/8/layout/default#6"/>
    <dgm:cxn modelId="{C81E3925-E426-4A03-8CD4-531A06D60DBA}" type="presParOf" srcId="{64D37BFA-D378-44E4-9B8D-254098E73AE1}" destId="{F64FB46A-724C-4128-A0B0-7BA245161B85}" srcOrd="13" destOrd="0" presId="urn:microsoft.com/office/officeart/2005/8/layout/default#6"/>
    <dgm:cxn modelId="{BD3C5AB1-25B8-489C-BC80-C5C184706EBE}" type="presParOf" srcId="{64D37BFA-D378-44E4-9B8D-254098E73AE1}" destId="{ECB74F63-C23B-4094-9036-3BC975D49359}" srcOrd="14" destOrd="0" presId="urn:microsoft.com/office/officeart/2005/8/layout/default#6"/>
    <dgm:cxn modelId="{33362016-223D-4571-892B-790E95FF55D4}" type="presParOf" srcId="{64D37BFA-D378-44E4-9B8D-254098E73AE1}" destId="{6C37AEBB-41C9-4209-8C24-9E6A41E87AEE}" srcOrd="15" destOrd="0" presId="urn:microsoft.com/office/officeart/2005/8/layout/default#6"/>
    <dgm:cxn modelId="{F2C02C10-4FF8-411C-B4C5-73AAA0EF23C7}" type="presParOf" srcId="{64D37BFA-D378-44E4-9B8D-254098E73AE1}" destId="{8A47E1B9-711B-4D77-9D0A-3B23D93B43D2}" srcOrd="16" destOrd="0" presId="urn:microsoft.com/office/officeart/2005/8/layout/default#6"/>
    <dgm:cxn modelId="{0B04CA65-0299-495B-9066-B5B6C201733B}" type="presParOf" srcId="{64D37BFA-D378-44E4-9B8D-254098E73AE1}" destId="{557544FC-9DE0-480C-9FC1-0646963CB811}" srcOrd="17" destOrd="0" presId="urn:microsoft.com/office/officeart/2005/8/layout/default#6"/>
    <dgm:cxn modelId="{A97F71B6-A4AA-4A97-A2B3-FA6C93521E41}" type="presParOf" srcId="{64D37BFA-D378-44E4-9B8D-254098E73AE1}" destId="{E1130BC5-86BA-4CF3-8BEE-10C01A70BA22}" srcOrd="18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6B7FB8-1884-41F2-B23E-7FD8B4D19158}" type="doc">
      <dgm:prSet loTypeId="urn:microsoft.com/office/officeart/2005/8/layout/default#7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C9147461-244F-45BE-AAE9-3F6AC6983E31}">
      <dgm:prSet phldrT="[Text]"/>
      <dgm:spPr/>
      <dgm:t>
        <a:bodyPr/>
        <a:lstStyle/>
        <a:p>
          <a:r>
            <a:rPr lang="en-GB" dirty="0" smtClean="0"/>
            <a:t>Rate of Reaction</a:t>
          </a:r>
          <a:endParaRPr lang="en-GB" dirty="0"/>
        </a:p>
      </dgm:t>
    </dgm:pt>
    <dgm:pt modelId="{26236DDA-0F37-4F3D-974E-CE8E5108C74E}" type="parTrans" cxnId="{BE1A349E-6334-4AA4-B75B-0F1DBF936A0C}">
      <dgm:prSet/>
      <dgm:spPr/>
      <dgm:t>
        <a:bodyPr/>
        <a:lstStyle/>
        <a:p>
          <a:endParaRPr lang="en-GB"/>
        </a:p>
      </dgm:t>
    </dgm:pt>
    <dgm:pt modelId="{D1A2B505-9CDC-480C-9746-9B23D2BE4911}" type="sibTrans" cxnId="{BE1A349E-6334-4AA4-B75B-0F1DBF936A0C}">
      <dgm:prSet/>
      <dgm:spPr/>
      <dgm:t>
        <a:bodyPr/>
        <a:lstStyle/>
        <a:p>
          <a:endParaRPr lang="en-GB"/>
        </a:p>
      </dgm:t>
    </dgm:pt>
    <dgm:pt modelId="{F665229B-E05F-44DA-B2C0-BF973977BE11}">
      <dgm:prSet phldrT="[Text]"/>
      <dgm:spPr/>
      <dgm:t>
        <a:bodyPr/>
        <a:lstStyle/>
        <a:p>
          <a:r>
            <a:rPr lang="en-GB" dirty="0" smtClean="0"/>
            <a:t>Catalyst</a:t>
          </a:r>
          <a:endParaRPr lang="en-GB" dirty="0"/>
        </a:p>
      </dgm:t>
    </dgm:pt>
    <dgm:pt modelId="{627FCBF5-8952-471C-9798-FFF9045B2A57}" type="parTrans" cxnId="{3184FD87-CB5B-4F32-962A-FB7F8113C13F}">
      <dgm:prSet/>
      <dgm:spPr/>
      <dgm:t>
        <a:bodyPr/>
        <a:lstStyle/>
        <a:p>
          <a:endParaRPr lang="en-GB"/>
        </a:p>
      </dgm:t>
    </dgm:pt>
    <dgm:pt modelId="{BBA5F662-89DF-4E7D-8361-5008723A2D63}" type="sibTrans" cxnId="{3184FD87-CB5B-4F32-962A-FB7F8113C13F}">
      <dgm:prSet/>
      <dgm:spPr/>
      <dgm:t>
        <a:bodyPr/>
        <a:lstStyle/>
        <a:p>
          <a:endParaRPr lang="en-GB"/>
        </a:p>
      </dgm:t>
    </dgm:pt>
    <dgm:pt modelId="{F013AAD1-8BB4-49BB-A305-940F631B1239}">
      <dgm:prSet phldrT="[Text]"/>
      <dgm:spPr/>
      <dgm:t>
        <a:bodyPr/>
        <a:lstStyle/>
        <a:p>
          <a:r>
            <a:rPr lang="en-GB" dirty="0" smtClean="0"/>
            <a:t>Heterogeneous catalysis</a:t>
          </a:r>
          <a:endParaRPr lang="en-GB" dirty="0"/>
        </a:p>
      </dgm:t>
    </dgm:pt>
    <dgm:pt modelId="{DA17BECB-1F47-4EAA-8880-72A4B9576E0C}" type="parTrans" cxnId="{2BAA0B61-3A07-4996-BF28-C8235D0AFCF3}">
      <dgm:prSet/>
      <dgm:spPr/>
      <dgm:t>
        <a:bodyPr/>
        <a:lstStyle/>
        <a:p>
          <a:endParaRPr lang="en-GB"/>
        </a:p>
      </dgm:t>
    </dgm:pt>
    <dgm:pt modelId="{884F1B76-5F87-430C-B18F-E53F4397C8B4}" type="sibTrans" cxnId="{2BAA0B61-3A07-4996-BF28-C8235D0AFCF3}">
      <dgm:prSet/>
      <dgm:spPr/>
      <dgm:t>
        <a:bodyPr/>
        <a:lstStyle/>
        <a:p>
          <a:endParaRPr lang="en-GB"/>
        </a:p>
      </dgm:t>
    </dgm:pt>
    <dgm:pt modelId="{AA244D0A-350F-47AB-8D42-683321A5414B}">
      <dgm:prSet phldrT="[Text]"/>
      <dgm:spPr/>
      <dgm:t>
        <a:bodyPr/>
        <a:lstStyle/>
        <a:p>
          <a:r>
            <a:rPr lang="en-GB" dirty="0" smtClean="0"/>
            <a:t>Homogeneous catalysis</a:t>
          </a:r>
          <a:endParaRPr lang="en-GB" dirty="0"/>
        </a:p>
      </dgm:t>
    </dgm:pt>
    <dgm:pt modelId="{8B5E5E06-E904-4BDF-B516-D7D590523874}" type="parTrans" cxnId="{AEAA5123-DF28-4520-AD80-F1DC8CFD3310}">
      <dgm:prSet/>
      <dgm:spPr/>
      <dgm:t>
        <a:bodyPr/>
        <a:lstStyle/>
        <a:p>
          <a:endParaRPr lang="en-GB"/>
        </a:p>
      </dgm:t>
    </dgm:pt>
    <dgm:pt modelId="{EB10EB8B-B23E-42C2-8060-6AFE90245D81}" type="sibTrans" cxnId="{AEAA5123-DF28-4520-AD80-F1DC8CFD3310}">
      <dgm:prSet/>
      <dgm:spPr/>
      <dgm:t>
        <a:bodyPr/>
        <a:lstStyle/>
        <a:p>
          <a:endParaRPr lang="en-GB"/>
        </a:p>
      </dgm:t>
    </dgm:pt>
    <dgm:pt modelId="{A7A18FAD-FADB-4074-8DF2-D60DA27D1746}">
      <dgm:prSet phldrT="[Text]"/>
      <dgm:spPr/>
      <dgm:t>
        <a:bodyPr/>
        <a:lstStyle/>
        <a:p>
          <a:r>
            <a:rPr lang="en-GB" dirty="0" smtClean="0"/>
            <a:t>Catalysis of a reaction in which the catalyst and reactants are in the same physical state, which is more frequently the aqueous or gaseous state</a:t>
          </a:r>
          <a:endParaRPr lang="en-GB" dirty="0"/>
        </a:p>
      </dgm:t>
    </dgm:pt>
    <dgm:pt modelId="{328A051A-2228-448E-97F3-E7C652585977}" type="parTrans" cxnId="{76780CC3-3692-4F41-99AD-CF0A4583C371}">
      <dgm:prSet/>
      <dgm:spPr/>
      <dgm:t>
        <a:bodyPr/>
        <a:lstStyle/>
        <a:p>
          <a:endParaRPr lang="en-GB"/>
        </a:p>
      </dgm:t>
    </dgm:pt>
    <dgm:pt modelId="{4753FE37-7362-4051-8C3D-7707E9D56237}" type="sibTrans" cxnId="{76780CC3-3692-4F41-99AD-CF0A4583C371}">
      <dgm:prSet/>
      <dgm:spPr/>
      <dgm:t>
        <a:bodyPr/>
        <a:lstStyle/>
        <a:p>
          <a:endParaRPr lang="en-GB"/>
        </a:p>
      </dgm:t>
    </dgm:pt>
    <dgm:pt modelId="{D074B4D7-2EE3-4E66-99FF-C8FD13CF88B3}">
      <dgm:prSet phldrT="[Text]"/>
      <dgm:spPr/>
      <dgm:t>
        <a:bodyPr/>
        <a:lstStyle/>
        <a:p>
          <a:r>
            <a:rPr lang="en-GB" b="0" i="0" smtClean="0"/>
            <a:t>the change in concentration of a reactant or product per unit time</a:t>
          </a:r>
          <a:endParaRPr lang="en-GB"/>
        </a:p>
      </dgm:t>
    </dgm:pt>
    <dgm:pt modelId="{E89138E5-1531-4A13-BABA-059ED80C4903}" type="parTrans" cxnId="{32141FAA-47DC-4517-9495-7CB419F57AD8}">
      <dgm:prSet/>
      <dgm:spPr/>
    </dgm:pt>
    <dgm:pt modelId="{B6BA4657-12FA-49BA-9EF1-C8DCD6A71A31}" type="sibTrans" cxnId="{32141FAA-47DC-4517-9495-7CB419F57AD8}">
      <dgm:prSet/>
      <dgm:spPr/>
    </dgm:pt>
    <dgm:pt modelId="{E698E5E9-DFEC-462A-AD69-58F8DAAD8D6B}">
      <dgm:prSet phldrT="[Text]"/>
      <dgm:spPr/>
      <dgm:t>
        <a:bodyPr/>
        <a:lstStyle/>
        <a:p>
          <a:r>
            <a:rPr lang="en-GB" b="0" i="0" dirty="0" smtClean="0"/>
            <a:t>a substance that initiates or accelerates a chemical reaction without itself being affected</a:t>
          </a:r>
          <a:endParaRPr lang="en-GB" dirty="0"/>
        </a:p>
      </dgm:t>
    </dgm:pt>
    <dgm:pt modelId="{45BE7585-61E6-4385-A65D-77673177658C}" type="parTrans" cxnId="{4333FF51-84CF-4CFE-B003-D58E44A08E14}">
      <dgm:prSet/>
      <dgm:spPr/>
    </dgm:pt>
    <dgm:pt modelId="{221D665D-D3A2-4F31-9E87-C518EF8ECBF0}" type="sibTrans" cxnId="{4333FF51-84CF-4CFE-B003-D58E44A08E14}">
      <dgm:prSet/>
      <dgm:spPr/>
    </dgm:pt>
    <dgm:pt modelId="{115492B6-EABD-4814-B410-D5C209AA9277}">
      <dgm:prSet phldrT="[Text]"/>
      <dgm:spPr/>
      <dgm:t>
        <a:bodyPr/>
        <a:lstStyle/>
        <a:p>
          <a:r>
            <a:rPr lang="en-GB" dirty="0" smtClean="0"/>
            <a:t>Catalysis of a reaction in which the catalyst has a different physical state from the reactants; frequently, reactants are gases whilst the catalyst is a solid</a:t>
          </a:r>
          <a:endParaRPr lang="en-GB" dirty="0"/>
        </a:p>
      </dgm:t>
    </dgm:pt>
    <dgm:pt modelId="{14CDD927-7705-47DC-8F53-E8BAB10B8398}" type="parTrans" cxnId="{EE379A1A-7FAE-4BB8-A842-927356D5068C}">
      <dgm:prSet/>
      <dgm:spPr/>
    </dgm:pt>
    <dgm:pt modelId="{196B84ED-1A21-43DA-8FC9-D92913C0F21C}" type="sibTrans" cxnId="{EE379A1A-7FAE-4BB8-A842-927356D5068C}">
      <dgm:prSet/>
      <dgm:spPr/>
    </dgm:pt>
    <dgm:pt modelId="{12EE42A3-E95F-4983-A148-8C5777E41A36}" type="pres">
      <dgm:prSet presAssocID="{396B7FB8-1884-41F2-B23E-7FD8B4D191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D5A9EC7-7285-4AB3-8A7D-F0AFB16C6680}" type="pres">
      <dgm:prSet presAssocID="{C9147461-244F-45BE-AAE9-3F6AC6983E3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80D5A8-4DFD-4C7F-80E7-8CF02AFB41BD}" type="pres">
      <dgm:prSet presAssocID="{D1A2B505-9CDC-480C-9746-9B23D2BE4911}" presName="sibTrans" presStyleCnt="0"/>
      <dgm:spPr/>
    </dgm:pt>
    <dgm:pt modelId="{1AD2069D-5DAF-4A9B-942E-719A7977A895}" type="pres">
      <dgm:prSet presAssocID="{F665229B-E05F-44DA-B2C0-BF973977BE1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81F741-AFBE-4E06-A028-AD6766A769D6}" type="pres">
      <dgm:prSet presAssocID="{BBA5F662-89DF-4E7D-8361-5008723A2D63}" presName="sibTrans" presStyleCnt="0"/>
      <dgm:spPr/>
    </dgm:pt>
    <dgm:pt modelId="{EEC8D7F1-D5F6-4F62-993C-1FA7FE98BAA6}" type="pres">
      <dgm:prSet presAssocID="{F013AAD1-8BB4-49BB-A305-940F631B123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8CC4C4-8238-4E8C-8F99-329A8A1855C4}" type="pres">
      <dgm:prSet presAssocID="{884F1B76-5F87-430C-B18F-E53F4397C8B4}" presName="sibTrans" presStyleCnt="0"/>
      <dgm:spPr/>
    </dgm:pt>
    <dgm:pt modelId="{5E42A838-A2AD-4AF6-97ED-A5A4F54C8469}" type="pres">
      <dgm:prSet presAssocID="{AA244D0A-350F-47AB-8D42-683321A5414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7E9C418-D1F2-491E-9FD6-0171CDC6CF72}" type="presOf" srcId="{396B7FB8-1884-41F2-B23E-7FD8B4D19158}" destId="{12EE42A3-E95F-4983-A148-8C5777E41A36}" srcOrd="0" destOrd="0" presId="urn:microsoft.com/office/officeart/2005/8/layout/default#7"/>
    <dgm:cxn modelId="{32141FAA-47DC-4517-9495-7CB419F57AD8}" srcId="{C9147461-244F-45BE-AAE9-3F6AC6983E31}" destId="{D074B4D7-2EE3-4E66-99FF-C8FD13CF88B3}" srcOrd="0" destOrd="0" parTransId="{E89138E5-1531-4A13-BABA-059ED80C4903}" sibTransId="{B6BA4657-12FA-49BA-9EF1-C8DCD6A71A31}"/>
    <dgm:cxn modelId="{29511B93-14F1-42F3-88E1-389524DC6369}" type="presOf" srcId="{C9147461-244F-45BE-AAE9-3F6AC6983E31}" destId="{DD5A9EC7-7285-4AB3-8A7D-F0AFB16C6680}" srcOrd="0" destOrd="0" presId="urn:microsoft.com/office/officeart/2005/8/layout/default#7"/>
    <dgm:cxn modelId="{76780CC3-3692-4F41-99AD-CF0A4583C371}" srcId="{AA244D0A-350F-47AB-8D42-683321A5414B}" destId="{A7A18FAD-FADB-4074-8DF2-D60DA27D1746}" srcOrd="0" destOrd="0" parTransId="{328A051A-2228-448E-97F3-E7C652585977}" sibTransId="{4753FE37-7362-4051-8C3D-7707E9D56237}"/>
    <dgm:cxn modelId="{EE379A1A-7FAE-4BB8-A842-927356D5068C}" srcId="{F013AAD1-8BB4-49BB-A305-940F631B1239}" destId="{115492B6-EABD-4814-B410-D5C209AA9277}" srcOrd="0" destOrd="0" parTransId="{14CDD927-7705-47DC-8F53-E8BAB10B8398}" sibTransId="{196B84ED-1A21-43DA-8FC9-D92913C0F21C}"/>
    <dgm:cxn modelId="{4333FF51-84CF-4CFE-B003-D58E44A08E14}" srcId="{F665229B-E05F-44DA-B2C0-BF973977BE11}" destId="{E698E5E9-DFEC-462A-AD69-58F8DAAD8D6B}" srcOrd="0" destOrd="0" parTransId="{45BE7585-61E6-4385-A65D-77673177658C}" sibTransId="{221D665D-D3A2-4F31-9E87-C518EF8ECBF0}"/>
    <dgm:cxn modelId="{BE1A349E-6334-4AA4-B75B-0F1DBF936A0C}" srcId="{396B7FB8-1884-41F2-B23E-7FD8B4D19158}" destId="{C9147461-244F-45BE-AAE9-3F6AC6983E31}" srcOrd="0" destOrd="0" parTransId="{26236DDA-0F37-4F3D-974E-CE8E5108C74E}" sibTransId="{D1A2B505-9CDC-480C-9746-9B23D2BE4911}"/>
    <dgm:cxn modelId="{AEAA5123-DF28-4520-AD80-F1DC8CFD3310}" srcId="{396B7FB8-1884-41F2-B23E-7FD8B4D19158}" destId="{AA244D0A-350F-47AB-8D42-683321A5414B}" srcOrd="3" destOrd="0" parTransId="{8B5E5E06-E904-4BDF-B516-D7D590523874}" sibTransId="{EB10EB8B-B23E-42C2-8060-6AFE90245D81}"/>
    <dgm:cxn modelId="{3184FD87-CB5B-4F32-962A-FB7F8113C13F}" srcId="{396B7FB8-1884-41F2-B23E-7FD8B4D19158}" destId="{F665229B-E05F-44DA-B2C0-BF973977BE11}" srcOrd="1" destOrd="0" parTransId="{627FCBF5-8952-471C-9798-FFF9045B2A57}" sibTransId="{BBA5F662-89DF-4E7D-8361-5008723A2D63}"/>
    <dgm:cxn modelId="{2BAA0B61-3A07-4996-BF28-C8235D0AFCF3}" srcId="{396B7FB8-1884-41F2-B23E-7FD8B4D19158}" destId="{F013AAD1-8BB4-49BB-A305-940F631B1239}" srcOrd="2" destOrd="0" parTransId="{DA17BECB-1F47-4EAA-8880-72A4B9576E0C}" sibTransId="{884F1B76-5F87-430C-B18F-E53F4397C8B4}"/>
    <dgm:cxn modelId="{F7916D04-A626-4A36-811D-9F50D5C9BF1E}" type="presOf" srcId="{F013AAD1-8BB4-49BB-A305-940F631B1239}" destId="{EEC8D7F1-D5F6-4F62-993C-1FA7FE98BAA6}" srcOrd="0" destOrd="0" presId="urn:microsoft.com/office/officeart/2005/8/layout/default#7"/>
    <dgm:cxn modelId="{16353432-66D5-42D4-91A3-1EB6D4DB4837}" type="presOf" srcId="{F665229B-E05F-44DA-B2C0-BF973977BE11}" destId="{1AD2069D-5DAF-4A9B-942E-719A7977A895}" srcOrd="0" destOrd="0" presId="urn:microsoft.com/office/officeart/2005/8/layout/default#7"/>
    <dgm:cxn modelId="{5FD605A1-49A5-44A3-8F40-EB06FCFE643C}" type="presOf" srcId="{E698E5E9-DFEC-462A-AD69-58F8DAAD8D6B}" destId="{1AD2069D-5DAF-4A9B-942E-719A7977A895}" srcOrd="0" destOrd="1" presId="urn:microsoft.com/office/officeart/2005/8/layout/default#7"/>
    <dgm:cxn modelId="{E60779ED-A507-4F8D-8CE7-0A67034CFA26}" type="presOf" srcId="{D074B4D7-2EE3-4E66-99FF-C8FD13CF88B3}" destId="{DD5A9EC7-7285-4AB3-8A7D-F0AFB16C6680}" srcOrd="0" destOrd="1" presId="urn:microsoft.com/office/officeart/2005/8/layout/default#7"/>
    <dgm:cxn modelId="{545FA4E5-AE30-4B0E-AA78-E8A9070144C5}" type="presOf" srcId="{AA244D0A-350F-47AB-8D42-683321A5414B}" destId="{5E42A838-A2AD-4AF6-97ED-A5A4F54C8469}" srcOrd="0" destOrd="0" presId="urn:microsoft.com/office/officeart/2005/8/layout/default#7"/>
    <dgm:cxn modelId="{E36F4685-2203-428A-866A-9346F5023246}" type="presOf" srcId="{A7A18FAD-FADB-4074-8DF2-D60DA27D1746}" destId="{5E42A838-A2AD-4AF6-97ED-A5A4F54C8469}" srcOrd="0" destOrd="1" presId="urn:microsoft.com/office/officeart/2005/8/layout/default#7"/>
    <dgm:cxn modelId="{1F1C0692-1F24-418D-A093-50F11EFE46E2}" type="presOf" srcId="{115492B6-EABD-4814-B410-D5C209AA9277}" destId="{EEC8D7F1-D5F6-4F62-993C-1FA7FE98BAA6}" srcOrd="0" destOrd="1" presId="urn:microsoft.com/office/officeart/2005/8/layout/default#7"/>
    <dgm:cxn modelId="{ED271787-9192-4959-BCC7-12B373567B94}" type="presParOf" srcId="{12EE42A3-E95F-4983-A148-8C5777E41A36}" destId="{DD5A9EC7-7285-4AB3-8A7D-F0AFB16C6680}" srcOrd="0" destOrd="0" presId="urn:microsoft.com/office/officeart/2005/8/layout/default#7"/>
    <dgm:cxn modelId="{39F76172-AA3F-40F6-9341-F24EA1C1CE6A}" type="presParOf" srcId="{12EE42A3-E95F-4983-A148-8C5777E41A36}" destId="{6380D5A8-4DFD-4C7F-80E7-8CF02AFB41BD}" srcOrd="1" destOrd="0" presId="urn:microsoft.com/office/officeart/2005/8/layout/default#7"/>
    <dgm:cxn modelId="{7FCFF574-8611-4FE9-BEE4-84BDB31A284B}" type="presParOf" srcId="{12EE42A3-E95F-4983-A148-8C5777E41A36}" destId="{1AD2069D-5DAF-4A9B-942E-719A7977A895}" srcOrd="2" destOrd="0" presId="urn:microsoft.com/office/officeart/2005/8/layout/default#7"/>
    <dgm:cxn modelId="{38CF7C28-C03D-49F7-9A97-D625FF9D17C9}" type="presParOf" srcId="{12EE42A3-E95F-4983-A148-8C5777E41A36}" destId="{1181F741-AFBE-4E06-A028-AD6766A769D6}" srcOrd="3" destOrd="0" presId="urn:microsoft.com/office/officeart/2005/8/layout/default#7"/>
    <dgm:cxn modelId="{8AFBE593-799F-4967-98B1-BA990C415657}" type="presParOf" srcId="{12EE42A3-E95F-4983-A148-8C5777E41A36}" destId="{EEC8D7F1-D5F6-4F62-993C-1FA7FE98BAA6}" srcOrd="4" destOrd="0" presId="urn:microsoft.com/office/officeart/2005/8/layout/default#7"/>
    <dgm:cxn modelId="{1BC37B44-7C14-4214-BAB0-182C5CE59BC4}" type="presParOf" srcId="{12EE42A3-E95F-4983-A148-8C5777E41A36}" destId="{FA8CC4C4-8238-4E8C-8F99-329A8A1855C4}" srcOrd="5" destOrd="0" presId="urn:microsoft.com/office/officeart/2005/8/layout/default#7"/>
    <dgm:cxn modelId="{0A70C1A4-5D7E-4ACF-AF72-B903BED8C5A1}" type="presParOf" srcId="{12EE42A3-E95F-4983-A148-8C5777E41A36}" destId="{5E42A838-A2AD-4AF6-97ED-A5A4F54C8469}" srcOrd="6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8C8B2-1BBE-4C22-860E-1B25C744A895}">
      <dsp:nvSpPr>
        <dsp:cNvPr id="0" name=""/>
        <dsp:cNvSpPr/>
      </dsp:nvSpPr>
      <dsp:spPr>
        <a:xfrm>
          <a:off x="948" y="1175928"/>
          <a:ext cx="3700239" cy="22201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Energy can neither be created nor destroyed but it can be converted from one from to another</a:t>
          </a:r>
          <a:endParaRPr lang="en-GB" sz="3000" kern="1200" dirty="0"/>
        </a:p>
      </dsp:txBody>
      <dsp:txXfrm>
        <a:off x="948" y="1175928"/>
        <a:ext cx="3700239" cy="2220143"/>
      </dsp:txXfrm>
    </dsp:sp>
    <dsp:sp modelId="{2E0EEF2F-0794-48B1-ACDD-9B4EB7EB4460}">
      <dsp:nvSpPr>
        <dsp:cNvPr id="0" name=""/>
        <dsp:cNvSpPr/>
      </dsp:nvSpPr>
      <dsp:spPr>
        <a:xfrm>
          <a:off x="4071211" y="1175928"/>
          <a:ext cx="3700239" cy="2220143"/>
        </a:xfrm>
        <a:prstGeom prst="rect">
          <a:avLst/>
        </a:prstGeom>
        <a:solidFill>
          <a:schemeClr val="accent5">
            <a:hueOff val="-21323124"/>
            <a:satOff val="12119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T ‘n’ T </a:t>
          </a:r>
          <a:r>
            <a:rPr lang="en-GB" sz="3000" kern="1200" dirty="0" smtClean="0">
              <a:sym typeface="Wingdings" pitchFamily="2" charset="2"/>
            </a:rPr>
            <a:t> transfer and transformed</a:t>
          </a:r>
          <a:endParaRPr lang="en-GB" sz="3000" kern="1200" dirty="0"/>
        </a:p>
      </dsp:txBody>
      <dsp:txXfrm>
        <a:off x="4071211" y="1175928"/>
        <a:ext cx="3700239" cy="222014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4762D-FDF1-4C23-B5BA-D1F1C7C6FB6F}">
      <dsp:nvSpPr>
        <dsp:cNvPr id="0" name=""/>
        <dsp:cNvSpPr/>
      </dsp:nvSpPr>
      <dsp:spPr>
        <a:xfrm>
          <a:off x="948" y="1175928"/>
          <a:ext cx="3700239" cy="22201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Dynamic equilibrium</a:t>
          </a:r>
          <a:endParaRPr lang="en-GB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The equilibrium that exists in a closed system when the rate of the forward reaction is equal to the rate of the reverse reaction</a:t>
          </a:r>
          <a:endParaRPr lang="en-GB" sz="2200" kern="1200" dirty="0"/>
        </a:p>
      </dsp:txBody>
      <dsp:txXfrm>
        <a:off x="948" y="1175928"/>
        <a:ext cx="3700239" cy="2220143"/>
      </dsp:txXfrm>
    </dsp:sp>
    <dsp:sp modelId="{5DF8A4A4-B697-4B27-8738-75D4A6345E82}">
      <dsp:nvSpPr>
        <dsp:cNvPr id="0" name=""/>
        <dsp:cNvSpPr/>
      </dsp:nvSpPr>
      <dsp:spPr>
        <a:xfrm>
          <a:off x="4071211" y="1175928"/>
          <a:ext cx="3700239" cy="2220143"/>
        </a:xfrm>
        <a:prstGeom prst="rect">
          <a:avLst/>
        </a:prstGeom>
        <a:solidFill>
          <a:schemeClr val="accent2">
            <a:hueOff val="1907790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Le </a:t>
          </a:r>
          <a:r>
            <a:rPr lang="en-GB" sz="2800" kern="1200" dirty="0" err="1" smtClean="0"/>
            <a:t>Chatelier’s</a:t>
          </a:r>
          <a:r>
            <a:rPr lang="en-GB" sz="2800" kern="1200" dirty="0" smtClean="0"/>
            <a:t> principle</a:t>
          </a:r>
          <a:endParaRPr lang="en-GB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When a system in dynamic equilibrium is subjected to a change, the position of equilibrium will shift to minimise the change</a:t>
          </a:r>
          <a:endParaRPr lang="en-GB" sz="2200" kern="1200" dirty="0"/>
        </a:p>
      </dsp:txBody>
      <dsp:txXfrm>
        <a:off x="4071211" y="1175928"/>
        <a:ext cx="3700239" cy="2220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35261-1F93-478C-9EE0-8BF31DFAFFFF}">
      <dsp:nvSpPr>
        <dsp:cNvPr id="0" name=""/>
        <dsp:cNvSpPr/>
      </dsp:nvSpPr>
      <dsp:spPr>
        <a:xfrm>
          <a:off x="150321" y="1744"/>
          <a:ext cx="8232937" cy="22050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Rate = Change in concentration/time</a:t>
          </a:r>
          <a:endParaRPr lang="en-GB" sz="6500" kern="1200" dirty="0"/>
        </a:p>
      </dsp:txBody>
      <dsp:txXfrm>
        <a:off x="150321" y="1744"/>
        <a:ext cx="8232937" cy="2205063"/>
      </dsp:txXfrm>
    </dsp:sp>
    <dsp:sp modelId="{CD2EB3AE-B392-4FA2-9632-E404EBB1F812}">
      <dsp:nvSpPr>
        <dsp:cNvPr id="0" name=""/>
        <dsp:cNvSpPr/>
      </dsp:nvSpPr>
      <dsp:spPr>
        <a:xfrm>
          <a:off x="123548" y="2576064"/>
          <a:ext cx="8384829" cy="22050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400" kern="1200" dirty="0" smtClean="0"/>
            <a:t>Mol dm</a:t>
          </a:r>
          <a:r>
            <a:rPr lang="en-GB" sz="5400" kern="1200" dirty="0" smtClean="0">
              <a:latin typeface="Calibri"/>
            </a:rPr>
            <a:t>⁻³s⁻¹ = mol dm⁻³ / sec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400" kern="1200" dirty="0" err="1" smtClean="0">
              <a:latin typeface="Calibri"/>
            </a:rPr>
            <a:t>mol</a:t>
          </a:r>
          <a:r>
            <a:rPr lang="en-GB" sz="5400" kern="1200" dirty="0" smtClean="0">
              <a:latin typeface="Calibri"/>
            </a:rPr>
            <a:t> / L sec</a:t>
          </a:r>
          <a:endParaRPr lang="en-GB" sz="5400" kern="1200" dirty="0"/>
        </a:p>
      </dsp:txBody>
      <dsp:txXfrm>
        <a:off x="123548" y="2576064"/>
        <a:ext cx="8384829" cy="22050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4CC5A-DB4C-4B95-95EE-0570564DA902}">
      <dsp:nvSpPr>
        <dsp:cNvPr id="0" name=""/>
        <dsp:cNvSpPr/>
      </dsp:nvSpPr>
      <dsp:spPr>
        <a:xfrm>
          <a:off x="111099" y="572"/>
          <a:ext cx="7604201" cy="1265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Dynamic equilibrium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The equilibrium that exists in a closed system when the rate of the forward reaction is equal to the rate of the reverse reaction</a:t>
          </a:r>
        </a:p>
      </dsp:txBody>
      <dsp:txXfrm>
        <a:off x="111099" y="572"/>
        <a:ext cx="7604201" cy="1265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4C341-D571-4867-B9B9-C1877A1E4C93}">
      <dsp:nvSpPr>
        <dsp:cNvPr id="0" name=""/>
        <dsp:cNvSpPr/>
      </dsp:nvSpPr>
      <dsp:spPr>
        <a:xfrm>
          <a:off x="0" y="533399"/>
          <a:ext cx="5715000" cy="3429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Le </a:t>
          </a:r>
          <a:r>
            <a:rPr lang="en-GB" sz="4400" kern="1200" dirty="0" err="1" smtClean="0"/>
            <a:t>Chatelier’s</a:t>
          </a:r>
          <a:r>
            <a:rPr lang="en-GB" sz="4400" kern="1200" dirty="0" smtClean="0"/>
            <a:t> principle:</a:t>
          </a:r>
          <a:endParaRPr lang="en-GB" sz="4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400" kern="1200" dirty="0" smtClean="0"/>
            <a:t>States that when a system is dynamic equilibrium is subjected to a change, the position of equilibrium will shift to minimise the change</a:t>
          </a:r>
          <a:endParaRPr lang="en-GB" sz="3400" kern="1200" dirty="0"/>
        </a:p>
      </dsp:txBody>
      <dsp:txXfrm>
        <a:off x="0" y="533399"/>
        <a:ext cx="5715000" cy="3429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82B20-2360-4B1E-946D-17665B1D4DD8}">
      <dsp:nvSpPr>
        <dsp:cNvPr id="0" name=""/>
        <dsp:cNvSpPr/>
      </dsp:nvSpPr>
      <dsp:spPr>
        <a:xfrm>
          <a:off x="5418968" y="3691915"/>
          <a:ext cx="2682068" cy="17373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Increase in temperature:</a:t>
          </a:r>
          <a:endParaRPr lang="en-GB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The equilibrium moves in the endothermic direction, taking in the extra energy</a:t>
          </a:r>
          <a:endParaRPr lang="en-GB" sz="1300" kern="1200" dirty="0"/>
        </a:p>
      </dsp:txBody>
      <dsp:txXfrm>
        <a:off x="6261753" y="4164422"/>
        <a:ext cx="1801119" cy="1226701"/>
      </dsp:txXfrm>
    </dsp:sp>
    <dsp:sp modelId="{9B5C045B-05B0-413B-B133-EEC459F92633}">
      <dsp:nvSpPr>
        <dsp:cNvPr id="0" name=""/>
        <dsp:cNvSpPr/>
      </dsp:nvSpPr>
      <dsp:spPr>
        <a:xfrm>
          <a:off x="1042962" y="3691915"/>
          <a:ext cx="2682068" cy="17373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A catalyst does </a:t>
          </a:r>
          <a:r>
            <a:rPr lang="en-GB" sz="1300" b="1" kern="1200" dirty="0" smtClean="0"/>
            <a:t>not</a:t>
          </a:r>
          <a:r>
            <a:rPr lang="en-GB" sz="1300" b="0" kern="1200" dirty="0" smtClean="0"/>
            <a:t> alter the position of equilibrium but speeds up the forward and reverse reactions equally</a:t>
          </a:r>
          <a:endParaRPr lang="en-GB" sz="1300" kern="1200" dirty="0"/>
        </a:p>
      </dsp:txBody>
      <dsp:txXfrm>
        <a:off x="1081126" y="4164422"/>
        <a:ext cx="1801119" cy="1226701"/>
      </dsp:txXfrm>
    </dsp:sp>
    <dsp:sp modelId="{DD1DB2DF-34CF-4BE2-9820-C4385A2DC781}">
      <dsp:nvSpPr>
        <dsp:cNvPr id="0" name=""/>
        <dsp:cNvSpPr/>
      </dsp:nvSpPr>
      <dsp:spPr>
        <a:xfrm>
          <a:off x="5418968" y="0"/>
          <a:ext cx="2682068" cy="17373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Increase pressure:</a:t>
          </a:r>
          <a:endParaRPr lang="en-GB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The equilibrium moves to the side with fewer gaseous moles, reducing pressure</a:t>
          </a:r>
          <a:endParaRPr lang="en-GB" sz="1300" kern="1200" dirty="0"/>
        </a:p>
      </dsp:txBody>
      <dsp:txXfrm>
        <a:off x="6261753" y="38164"/>
        <a:ext cx="1801119" cy="1226701"/>
      </dsp:txXfrm>
    </dsp:sp>
    <dsp:sp modelId="{102971EB-2107-441A-904D-F98EAB45209B}">
      <dsp:nvSpPr>
        <dsp:cNvPr id="0" name=""/>
        <dsp:cNvSpPr/>
      </dsp:nvSpPr>
      <dsp:spPr>
        <a:xfrm>
          <a:off x="1042962" y="0"/>
          <a:ext cx="2682068" cy="17373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Increase the concentration of a species</a:t>
          </a:r>
          <a:endParaRPr lang="en-GB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The equilibrium moves to the side without the species, reducing its concentration</a:t>
          </a:r>
          <a:endParaRPr lang="en-GB" sz="1300" kern="1200" dirty="0"/>
        </a:p>
      </dsp:txBody>
      <dsp:txXfrm>
        <a:off x="1081126" y="38164"/>
        <a:ext cx="1801119" cy="1226701"/>
      </dsp:txXfrm>
    </dsp:sp>
    <dsp:sp modelId="{901A2DD0-CD21-4545-AE6A-D49868A15A89}">
      <dsp:nvSpPr>
        <dsp:cNvPr id="0" name=""/>
        <dsp:cNvSpPr/>
      </dsp:nvSpPr>
      <dsp:spPr>
        <a:xfrm>
          <a:off x="2166825" y="309469"/>
          <a:ext cx="2350881" cy="235088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Concentration</a:t>
          </a:r>
          <a:endParaRPr lang="en-GB" sz="2000" kern="1200" dirty="0"/>
        </a:p>
      </dsp:txBody>
      <dsp:txXfrm>
        <a:off x="2855382" y="998026"/>
        <a:ext cx="1662324" cy="1662324"/>
      </dsp:txXfrm>
    </dsp:sp>
    <dsp:sp modelId="{3BB423E9-B3F3-4C1A-B67F-BB9610C261D2}">
      <dsp:nvSpPr>
        <dsp:cNvPr id="0" name=""/>
        <dsp:cNvSpPr/>
      </dsp:nvSpPr>
      <dsp:spPr>
        <a:xfrm rot="5400000">
          <a:off x="4626292" y="309469"/>
          <a:ext cx="2350881" cy="2350881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Pressure</a:t>
          </a:r>
          <a:endParaRPr lang="en-GB" sz="2000" kern="1200" dirty="0"/>
        </a:p>
      </dsp:txBody>
      <dsp:txXfrm rot="-5400000">
        <a:off x="4626292" y="998026"/>
        <a:ext cx="1662324" cy="1662324"/>
      </dsp:txXfrm>
    </dsp:sp>
    <dsp:sp modelId="{32E35ABD-C344-4717-B931-AA8899F0D045}">
      <dsp:nvSpPr>
        <dsp:cNvPr id="0" name=""/>
        <dsp:cNvSpPr/>
      </dsp:nvSpPr>
      <dsp:spPr>
        <a:xfrm rot="10800000">
          <a:off x="4626292" y="2768936"/>
          <a:ext cx="2350881" cy="2350881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Temperature</a:t>
          </a:r>
          <a:endParaRPr lang="en-GB" sz="2000" kern="1200" dirty="0"/>
        </a:p>
      </dsp:txBody>
      <dsp:txXfrm rot="10800000">
        <a:off x="4626292" y="2768936"/>
        <a:ext cx="1662324" cy="1662324"/>
      </dsp:txXfrm>
    </dsp:sp>
    <dsp:sp modelId="{70D3D6D2-8A61-4697-AB4F-2B2955E2800D}">
      <dsp:nvSpPr>
        <dsp:cNvPr id="0" name=""/>
        <dsp:cNvSpPr/>
      </dsp:nvSpPr>
      <dsp:spPr>
        <a:xfrm rot="16200000">
          <a:off x="2166825" y="2768936"/>
          <a:ext cx="2350881" cy="2350881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Catalyst</a:t>
          </a:r>
          <a:endParaRPr lang="en-GB" sz="2000" kern="1200" dirty="0"/>
        </a:p>
      </dsp:txBody>
      <dsp:txXfrm rot="5400000">
        <a:off x="2855382" y="2768936"/>
        <a:ext cx="1662324" cy="1662324"/>
      </dsp:txXfrm>
    </dsp:sp>
    <dsp:sp modelId="{A46F66BA-B124-4653-BF18-AA0B6B1087DA}">
      <dsp:nvSpPr>
        <dsp:cNvPr id="0" name=""/>
        <dsp:cNvSpPr/>
      </dsp:nvSpPr>
      <dsp:spPr>
        <a:xfrm>
          <a:off x="4166160" y="2226008"/>
          <a:ext cx="811678" cy="70580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C2045E-668C-44B2-9665-65A31B2C7013}">
      <dsp:nvSpPr>
        <dsp:cNvPr id="0" name=""/>
        <dsp:cNvSpPr/>
      </dsp:nvSpPr>
      <dsp:spPr>
        <a:xfrm rot="10800000">
          <a:off x="4166160" y="2497472"/>
          <a:ext cx="811678" cy="70580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E4472-4593-471A-B69E-66EDD81412EA}">
      <dsp:nvSpPr>
        <dsp:cNvPr id="0" name=""/>
        <dsp:cNvSpPr/>
      </dsp:nvSpPr>
      <dsp:spPr>
        <a:xfrm>
          <a:off x="0" y="13856"/>
          <a:ext cx="8643998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The Haber Process</a:t>
          </a:r>
          <a:endParaRPr lang="en-GB" sz="2000" kern="1200" dirty="0"/>
        </a:p>
      </dsp:txBody>
      <dsp:txXfrm>
        <a:off x="22846" y="36702"/>
        <a:ext cx="8598306" cy="422308"/>
      </dsp:txXfrm>
    </dsp:sp>
    <dsp:sp modelId="{8F2675AE-8E2B-49B2-A3C1-FE7E68128BD0}">
      <dsp:nvSpPr>
        <dsp:cNvPr id="0" name=""/>
        <dsp:cNvSpPr/>
      </dsp:nvSpPr>
      <dsp:spPr>
        <a:xfrm>
          <a:off x="0" y="481856"/>
          <a:ext cx="8643998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47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N</a:t>
          </a:r>
          <a:r>
            <a:rPr lang="en-GB" sz="1600" kern="1200" dirty="0" smtClean="0">
              <a:latin typeface="Calibri"/>
            </a:rPr>
            <a:t>₂</a:t>
          </a:r>
          <a:r>
            <a:rPr lang="en-GB" sz="1600" kern="1200" dirty="0" smtClean="0"/>
            <a:t> (g) + 3H</a:t>
          </a:r>
          <a:r>
            <a:rPr lang="en-GB" sz="1600" kern="1200" dirty="0" smtClean="0">
              <a:latin typeface="Calibri"/>
            </a:rPr>
            <a:t>₂</a:t>
          </a:r>
          <a:r>
            <a:rPr lang="en-GB" sz="1600" kern="1200" dirty="0" smtClean="0"/>
            <a:t> (g) </a:t>
          </a:r>
          <a:r>
            <a:rPr lang="en-GB" sz="1600" kern="1200" dirty="0" smtClean="0">
              <a:latin typeface="Calibri"/>
            </a:rPr>
            <a:t>↔</a:t>
          </a:r>
          <a:r>
            <a:rPr lang="en-GB" sz="1600" kern="1200" dirty="0" smtClean="0"/>
            <a:t> 2NH</a:t>
          </a:r>
          <a:r>
            <a:rPr lang="en-GB" sz="1600" kern="1200" dirty="0" smtClean="0">
              <a:latin typeface="Calibri"/>
            </a:rPr>
            <a:t>₃</a:t>
          </a:r>
          <a:r>
            <a:rPr lang="en-GB" sz="1600" kern="1200" dirty="0" smtClean="0"/>
            <a:t> (g)</a:t>
          </a:r>
          <a:endParaRPr lang="en-GB" sz="1600" kern="1200" dirty="0"/>
        </a:p>
      </dsp:txBody>
      <dsp:txXfrm>
        <a:off x="0" y="481856"/>
        <a:ext cx="8643998" cy="331200"/>
      </dsp:txXfrm>
    </dsp:sp>
    <dsp:sp modelId="{EFCF8CC6-3EF4-4221-8D05-2D820D89989A}">
      <dsp:nvSpPr>
        <dsp:cNvPr id="0" name=""/>
        <dsp:cNvSpPr/>
      </dsp:nvSpPr>
      <dsp:spPr>
        <a:xfrm>
          <a:off x="0" y="813056"/>
          <a:ext cx="8643998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Typical Conditions</a:t>
          </a:r>
          <a:endParaRPr lang="en-GB" sz="2000" kern="1200" dirty="0"/>
        </a:p>
      </dsp:txBody>
      <dsp:txXfrm>
        <a:off x="22846" y="835902"/>
        <a:ext cx="8598306" cy="422308"/>
      </dsp:txXfrm>
    </dsp:sp>
    <dsp:sp modelId="{F2692A13-AFAC-4716-B37F-57BD9ECDB073}">
      <dsp:nvSpPr>
        <dsp:cNvPr id="0" name=""/>
        <dsp:cNvSpPr/>
      </dsp:nvSpPr>
      <dsp:spPr>
        <a:xfrm>
          <a:off x="0" y="1281056"/>
          <a:ext cx="8643998" cy="807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47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Pressure: 20000kPa (200 </a:t>
          </a:r>
          <a:r>
            <a:rPr lang="en-GB" sz="1600" kern="1200" dirty="0" err="1" smtClean="0"/>
            <a:t>atm</a:t>
          </a:r>
          <a:r>
            <a:rPr lang="en-GB" sz="1600" kern="1200" dirty="0" smtClean="0"/>
            <a:t>)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Temperature: 380-450</a:t>
          </a:r>
          <a:r>
            <a:rPr lang="en-GB" sz="1600" kern="1200" dirty="0" smtClean="0">
              <a:latin typeface="Calibri"/>
            </a:rPr>
            <a:t>°C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Catalyst: Iron</a:t>
          </a:r>
          <a:endParaRPr lang="en-GB" sz="1600" kern="1200" dirty="0"/>
        </a:p>
      </dsp:txBody>
      <dsp:txXfrm>
        <a:off x="0" y="1281056"/>
        <a:ext cx="8643998" cy="807299"/>
      </dsp:txXfrm>
    </dsp:sp>
    <dsp:sp modelId="{042C0E65-B019-4AE6-860F-971D7F1F2E10}">
      <dsp:nvSpPr>
        <dsp:cNvPr id="0" name=""/>
        <dsp:cNvSpPr/>
      </dsp:nvSpPr>
      <dsp:spPr>
        <a:xfrm>
          <a:off x="0" y="2088356"/>
          <a:ext cx="8643998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Equilibrium Theory Favours</a:t>
          </a:r>
          <a:endParaRPr lang="en-GB" sz="2000" kern="1200" dirty="0"/>
        </a:p>
      </dsp:txBody>
      <dsp:txXfrm>
        <a:off x="22846" y="2111202"/>
        <a:ext cx="8598306" cy="422308"/>
      </dsp:txXfrm>
    </dsp:sp>
    <dsp:sp modelId="{25C07E4C-1E32-4C63-8552-99BB03B1AA54}">
      <dsp:nvSpPr>
        <dsp:cNvPr id="0" name=""/>
        <dsp:cNvSpPr/>
      </dsp:nvSpPr>
      <dsp:spPr>
        <a:xfrm>
          <a:off x="0" y="2556356"/>
          <a:ext cx="8643998" cy="51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47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Low temperature: exothermic reaction – higher yield at low temperature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High pressure: decrease in number of gaseous molecules</a:t>
          </a:r>
          <a:endParaRPr lang="en-GB" sz="1600" kern="1200" dirty="0"/>
        </a:p>
      </dsp:txBody>
      <dsp:txXfrm>
        <a:off x="0" y="2556356"/>
        <a:ext cx="8643998" cy="517500"/>
      </dsp:txXfrm>
    </dsp:sp>
    <dsp:sp modelId="{E85CFAB2-113C-40C7-A241-125EF0BD8E9E}">
      <dsp:nvSpPr>
        <dsp:cNvPr id="0" name=""/>
        <dsp:cNvSpPr/>
      </dsp:nvSpPr>
      <dsp:spPr>
        <a:xfrm>
          <a:off x="0" y="3073856"/>
          <a:ext cx="8643998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Kinetic Theory Favours</a:t>
          </a:r>
          <a:endParaRPr lang="en-GB" sz="2000" kern="1200" dirty="0"/>
        </a:p>
      </dsp:txBody>
      <dsp:txXfrm>
        <a:off x="22846" y="3096702"/>
        <a:ext cx="8598306" cy="422308"/>
      </dsp:txXfrm>
    </dsp:sp>
    <dsp:sp modelId="{D93A2E9B-E7B9-4EEB-B4F7-7D483B4F1551}">
      <dsp:nvSpPr>
        <dsp:cNvPr id="0" name=""/>
        <dsp:cNvSpPr/>
      </dsp:nvSpPr>
      <dsp:spPr>
        <a:xfrm>
          <a:off x="0" y="3541856"/>
          <a:ext cx="8643998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47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High temperature: greater average energy + more frequent collisions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High pressure: more frequent collisions for gaseous molecules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Catalyst: lower activation energy</a:t>
          </a:r>
          <a:endParaRPr lang="en-GB" sz="1600" kern="1200" dirty="0"/>
        </a:p>
      </dsp:txBody>
      <dsp:txXfrm>
        <a:off x="0" y="3541856"/>
        <a:ext cx="8643998" cy="786599"/>
      </dsp:txXfrm>
    </dsp:sp>
    <dsp:sp modelId="{CD74C870-A371-4640-AFC5-8B8CF71FB7FA}">
      <dsp:nvSpPr>
        <dsp:cNvPr id="0" name=""/>
        <dsp:cNvSpPr/>
      </dsp:nvSpPr>
      <dsp:spPr>
        <a:xfrm>
          <a:off x="0" y="4328456"/>
          <a:ext cx="8643998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Compromise Conditions</a:t>
          </a:r>
          <a:endParaRPr lang="en-GB" sz="2000" kern="1200" dirty="0"/>
        </a:p>
      </dsp:txBody>
      <dsp:txXfrm>
        <a:off x="22846" y="4351302"/>
        <a:ext cx="8598306" cy="422308"/>
      </dsp:txXfrm>
    </dsp:sp>
    <dsp:sp modelId="{59319E42-8BF0-4A24-BA99-DE77E6759B16}">
      <dsp:nvSpPr>
        <dsp:cNvPr id="0" name=""/>
        <dsp:cNvSpPr/>
      </dsp:nvSpPr>
      <dsp:spPr>
        <a:xfrm>
          <a:off x="0" y="4796456"/>
          <a:ext cx="8643998" cy="476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47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The conditions used are a compromise with the catalyst enabling the rate to be kept up, even at a lower temperature</a:t>
          </a:r>
          <a:endParaRPr lang="en-GB" sz="1600" kern="1200" dirty="0"/>
        </a:p>
      </dsp:txBody>
      <dsp:txXfrm>
        <a:off x="0" y="4796456"/>
        <a:ext cx="8643998" cy="4761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D50A6-09E7-415D-9D21-7D2D7E676591}">
      <dsp:nvSpPr>
        <dsp:cNvPr id="0" name=""/>
        <dsp:cNvSpPr/>
      </dsp:nvSpPr>
      <dsp:spPr>
        <a:xfrm>
          <a:off x="0" y="160735"/>
          <a:ext cx="2768222" cy="16609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First Law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Energy can neither be created or destroyed but it can be converted from one form to another</a:t>
          </a:r>
          <a:endParaRPr lang="en-GB" sz="1400" kern="1200" dirty="0"/>
        </a:p>
      </dsp:txBody>
      <dsp:txXfrm>
        <a:off x="0" y="160735"/>
        <a:ext cx="2768222" cy="1660933"/>
      </dsp:txXfrm>
    </dsp:sp>
    <dsp:sp modelId="{263E134A-5C95-4C34-BF98-FBF36E3211D0}">
      <dsp:nvSpPr>
        <dsp:cNvPr id="0" name=""/>
        <dsp:cNvSpPr/>
      </dsp:nvSpPr>
      <dsp:spPr>
        <a:xfrm>
          <a:off x="3045044" y="160735"/>
          <a:ext cx="2768222" cy="16609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Enthalpy (</a:t>
          </a:r>
          <a:r>
            <a:rPr lang="en-GB" sz="1800" i="1" kern="1200" dirty="0" smtClean="0"/>
            <a:t>H</a:t>
          </a:r>
          <a:r>
            <a:rPr lang="en-GB" sz="1800" i="0" kern="1200" dirty="0" smtClean="0"/>
            <a:t>)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The heat content that is stored in a chemical system</a:t>
          </a:r>
          <a:endParaRPr lang="en-GB" sz="1400" kern="1200" dirty="0"/>
        </a:p>
      </dsp:txBody>
      <dsp:txXfrm>
        <a:off x="3045044" y="160735"/>
        <a:ext cx="2768222" cy="1660933"/>
      </dsp:txXfrm>
    </dsp:sp>
    <dsp:sp modelId="{D01C5FF6-1D1E-4151-8D5B-6EB1C62AE629}">
      <dsp:nvSpPr>
        <dsp:cNvPr id="0" name=""/>
        <dsp:cNvSpPr/>
      </dsp:nvSpPr>
      <dsp:spPr>
        <a:xfrm>
          <a:off x="6090089" y="160735"/>
          <a:ext cx="2768222" cy="16609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Enthalpy Change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The heat exchange with the surroundings during a chemical reaction, at constant pressure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The difference between the enthalpy of the products and the reactants gives you enthalpy change</a:t>
          </a:r>
          <a:endParaRPr lang="en-GB" sz="1400" kern="1200" dirty="0"/>
        </a:p>
      </dsp:txBody>
      <dsp:txXfrm>
        <a:off x="6090089" y="160735"/>
        <a:ext cx="2768222" cy="1660933"/>
      </dsp:txXfrm>
    </dsp:sp>
    <dsp:sp modelId="{11DF07FA-0385-4CB9-8053-D896D69D5922}">
      <dsp:nvSpPr>
        <dsp:cNvPr id="0" name=""/>
        <dsp:cNvSpPr/>
      </dsp:nvSpPr>
      <dsp:spPr>
        <a:xfrm>
          <a:off x="0" y="2098491"/>
          <a:ext cx="2768222" cy="16609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Chemical system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The reactants and the products</a:t>
          </a:r>
          <a:endParaRPr lang="en-GB" sz="1400" kern="1200" dirty="0"/>
        </a:p>
      </dsp:txBody>
      <dsp:txXfrm>
        <a:off x="0" y="2098491"/>
        <a:ext cx="2768222" cy="1660933"/>
      </dsp:txXfrm>
    </dsp:sp>
    <dsp:sp modelId="{2AC7BB16-2B5F-43D5-A8BD-657C30B65D43}">
      <dsp:nvSpPr>
        <dsp:cNvPr id="0" name=""/>
        <dsp:cNvSpPr/>
      </dsp:nvSpPr>
      <dsp:spPr>
        <a:xfrm>
          <a:off x="3045044" y="2098491"/>
          <a:ext cx="2768222" cy="16609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Surroundings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What is outside the chemical system</a:t>
          </a:r>
          <a:endParaRPr lang="en-GB" sz="1400" kern="1200" dirty="0"/>
        </a:p>
      </dsp:txBody>
      <dsp:txXfrm>
        <a:off x="3045044" y="2098491"/>
        <a:ext cx="2768222" cy="1660933"/>
      </dsp:txXfrm>
    </dsp:sp>
    <dsp:sp modelId="{E5EDF6C3-4DFA-4124-A151-3885D0199F90}">
      <dsp:nvSpPr>
        <dsp:cNvPr id="0" name=""/>
        <dsp:cNvSpPr/>
      </dsp:nvSpPr>
      <dsp:spPr>
        <a:xfrm>
          <a:off x="6090089" y="2098491"/>
          <a:ext cx="2768222" cy="16609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Exothermic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Refers to a reaction in which the enthalpy of the products is smaller than the enthalpy of the reactants, resulting in heat loss to the surroundings</a:t>
          </a:r>
          <a:endParaRPr lang="en-GB" sz="1400" kern="1200" dirty="0"/>
        </a:p>
      </dsp:txBody>
      <dsp:txXfrm>
        <a:off x="6090089" y="2098491"/>
        <a:ext cx="2768222" cy="1660933"/>
      </dsp:txXfrm>
    </dsp:sp>
    <dsp:sp modelId="{45185AD6-02B2-42C9-8C4B-B1470E24971B}">
      <dsp:nvSpPr>
        <dsp:cNvPr id="0" name=""/>
        <dsp:cNvSpPr/>
      </dsp:nvSpPr>
      <dsp:spPr>
        <a:xfrm>
          <a:off x="0" y="4036246"/>
          <a:ext cx="2768222" cy="16609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Endothermic 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Refers to a reaction in which the enthalpy of the products is greater than the enthalpy of the reactants, resulting in heat being taken in from the surroundings</a:t>
          </a:r>
          <a:endParaRPr lang="en-GB" sz="1400" kern="1200" dirty="0"/>
        </a:p>
      </dsp:txBody>
      <dsp:txXfrm>
        <a:off x="0" y="4036246"/>
        <a:ext cx="2768222" cy="1660933"/>
      </dsp:txXfrm>
    </dsp:sp>
    <dsp:sp modelId="{8024AD92-27F1-4E81-B853-A951AE1209A1}">
      <dsp:nvSpPr>
        <dsp:cNvPr id="0" name=""/>
        <dsp:cNvSpPr/>
      </dsp:nvSpPr>
      <dsp:spPr>
        <a:xfrm>
          <a:off x="3045044" y="4036246"/>
          <a:ext cx="2768222" cy="16609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Enthalpy profile diagram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A diagram for a reaction to compare the enthalpy of the reactants with the enthalpy of the products</a:t>
          </a:r>
          <a:endParaRPr lang="en-GB" sz="1400" kern="1200" dirty="0"/>
        </a:p>
      </dsp:txBody>
      <dsp:txXfrm>
        <a:off x="3045044" y="4036246"/>
        <a:ext cx="2768222" cy="1660933"/>
      </dsp:txXfrm>
    </dsp:sp>
    <dsp:sp modelId="{2CF3E03C-A983-4B52-9245-E892B5729A6A}">
      <dsp:nvSpPr>
        <dsp:cNvPr id="0" name=""/>
        <dsp:cNvSpPr/>
      </dsp:nvSpPr>
      <dsp:spPr>
        <a:xfrm>
          <a:off x="6090089" y="4036247"/>
          <a:ext cx="2768222" cy="16609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Activation energy (</a:t>
          </a:r>
          <a:r>
            <a:rPr lang="en-GB" sz="1800" i="1" kern="1200" dirty="0" smtClean="0"/>
            <a:t>Ea</a:t>
          </a:r>
          <a:r>
            <a:rPr lang="en-GB" sz="1800" i="0" kern="1200" dirty="0" smtClean="0"/>
            <a:t>)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The minimum energy required to start a reaction by the breaking of bonds</a:t>
          </a:r>
          <a:endParaRPr lang="en-GB" sz="1400" kern="1200" dirty="0"/>
        </a:p>
      </dsp:txBody>
      <dsp:txXfrm>
        <a:off x="6090089" y="4036247"/>
        <a:ext cx="2768222" cy="16609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91BB5-4D26-49C0-A595-E77CB1564BE3}">
      <dsp:nvSpPr>
        <dsp:cNvPr id="0" name=""/>
        <dsp:cNvSpPr/>
      </dsp:nvSpPr>
      <dsp:spPr>
        <a:xfrm>
          <a:off x="1017984" y="1683"/>
          <a:ext cx="2221259" cy="13327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smtClean="0"/>
            <a:t>Standard conditions</a:t>
          </a:r>
          <a:endParaRPr lang="en-GB" sz="14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Pressure of 100kPa (1atm)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Temperature of 298K (25</a:t>
          </a:r>
          <a:r>
            <a:rPr lang="en-GB" sz="1100" kern="1200" dirty="0" smtClean="0">
              <a:latin typeface="Calibri"/>
            </a:rPr>
            <a:t>°C)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Concentration of 1.0 mol dm</a:t>
          </a:r>
          <a:r>
            <a:rPr lang="en-GB" sz="1100" kern="1200" dirty="0" smtClean="0">
              <a:latin typeface="Calibri"/>
            </a:rPr>
            <a:t>⁻³</a:t>
          </a:r>
          <a:endParaRPr lang="en-GB" sz="1100" kern="1200" dirty="0"/>
        </a:p>
      </dsp:txBody>
      <dsp:txXfrm>
        <a:off x="1017984" y="1683"/>
        <a:ext cx="2221259" cy="1332755"/>
      </dsp:txXfrm>
    </dsp:sp>
    <dsp:sp modelId="{DC75B41B-BB2B-42A0-A102-BF78BC771A7E}">
      <dsp:nvSpPr>
        <dsp:cNvPr id="0" name=""/>
        <dsp:cNvSpPr/>
      </dsp:nvSpPr>
      <dsp:spPr>
        <a:xfrm>
          <a:off x="3461370" y="1683"/>
          <a:ext cx="2221259" cy="13327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Standard state</a:t>
          </a:r>
          <a:endParaRPr lang="en-GB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The physical state of a substance under standard conditions</a:t>
          </a:r>
          <a:endParaRPr lang="en-GB" sz="1100" kern="1200" dirty="0"/>
        </a:p>
      </dsp:txBody>
      <dsp:txXfrm>
        <a:off x="3461370" y="1683"/>
        <a:ext cx="2221259" cy="1332755"/>
      </dsp:txXfrm>
    </dsp:sp>
    <dsp:sp modelId="{1947F986-00BE-4A77-BFF0-5927ABFAF3F1}">
      <dsp:nvSpPr>
        <dsp:cNvPr id="0" name=""/>
        <dsp:cNvSpPr/>
      </dsp:nvSpPr>
      <dsp:spPr>
        <a:xfrm>
          <a:off x="5904755" y="1683"/>
          <a:ext cx="2221259" cy="13327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Standard enthalpy change of reaction</a:t>
          </a:r>
          <a:endParaRPr lang="en-GB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The enthalpy change that accompanies a reaction in the molar quantities expressed in a chemical equation under standard conditions, all reactants and products being in their standard states</a:t>
          </a:r>
          <a:endParaRPr lang="en-GB" sz="1100" kern="1200" dirty="0"/>
        </a:p>
      </dsp:txBody>
      <dsp:txXfrm>
        <a:off x="5904755" y="1683"/>
        <a:ext cx="2221259" cy="1332755"/>
      </dsp:txXfrm>
    </dsp:sp>
    <dsp:sp modelId="{2CF7BA53-2251-4AD8-A89E-F2E3C6A2F51F}">
      <dsp:nvSpPr>
        <dsp:cNvPr id="0" name=""/>
        <dsp:cNvSpPr/>
      </dsp:nvSpPr>
      <dsp:spPr>
        <a:xfrm>
          <a:off x="1017984" y="1556565"/>
          <a:ext cx="2221259" cy="13327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Standard enthalpy change of combustion</a:t>
          </a:r>
          <a:endParaRPr lang="en-GB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The enthalpy change that takes place when one mole of a substance reacts completely with oxygen under standard conditions, all reactants and products being in their standard states</a:t>
          </a:r>
          <a:endParaRPr lang="en-GB" sz="1100" kern="1200" dirty="0"/>
        </a:p>
      </dsp:txBody>
      <dsp:txXfrm>
        <a:off x="1017984" y="1556565"/>
        <a:ext cx="2221259" cy="1332755"/>
      </dsp:txXfrm>
    </dsp:sp>
    <dsp:sp modelId="{4B646CA6-8D86-4C46-9F2C-2F953AFC0DF5}">
      <dsp:nvSpPr>
        <dsp:cNvPr id="0" name=""/>
        <dsp:cNvSpPr/>
      </dsp:nvSpPr>
      <dsp:spPr>
        <a:xfrm>
          <a:off x="3461370" y="1556565"/>
          <a:ext cx="2221259" cy="13327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Standard enthalpy change of formation</a:t>
          </a:r>
          <a:endParaRPr lang="en-GB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Of a compound is the enthalpy change that takes place when one mole of a compound is formed from its constituent elements in their standard states </a:t>
          </a:r>
          <a:endParaRPr lang="en-GB" sz="1100" kern="1200" dirty="0"/>
        </a:p>
      </dsp:txBody>
      <dsp:txXfrm>
        <a:off x="3461370" y="1556565"/>
        <a:ext cx="2221259" cy="1332755"/>
      </dsp:txXfrm>
    </dsp:sp>
    <dsp:sp modelId="{1AC67E68-DED2-4244-A2BF-0340C3038412}">
      <dsp:nvSpPr>
        <dsp:cNvPr id="0" name=""/>
        <dsp:cNvSpPr/>
      </dsp:nvSpPr>
      <dsp:spPr>
        <a:xfrm>
          <a:off x="5904755" y="1556565"/>
          <a:ext cx="2221259" cy="13327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Specific heat capacity (</a:t>
          </a:r>
          <a:r>
            <a:rPr lang="en-GB" sz="1400" i="1" kern="1200" dirty="0" smtClean="0"/>
            <a:t>c</a:t>
          </a:r>
          <a:r>
            <a:rPr lang="en-GB" sz="1400" i="0" kern="1200" dirty="0" smtClean="0"/>
            <a:t>)</a:t>
          </a:r>
          <a:endParaRPr lang="en-GB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The energy required to raise the temperature of 1g of a substance by 1</a:t>
          </a:r>
          <a:r>
            <a:rPr lang="en-GB" sz="1100" kern="1200" dirty="0" smtClean="0">
              <a:latin typeface="Calibri"/>
            </a:rPr>
            <a:t>°C</a:t>
          </a:r>
          <a:endParaRPr lang="en-GB" sz="1100" kern="1200" dirty="0"/>
        </a:p>
      </dsp:txBody>
      <dsp:txXfrm>
        <a:off x="5904755" y="1556565"/>
        <a:ext cx="2221259" cy="1332755"/>
      </dsp:txXfrm>
    </dsp:sp>
    <dsp:sp modelId="{53E70946-2833-4963-A385-54348AED33BE}">
      <dsp:nvSpPr>
        <dsp:cNvPr id="0" name=""/>
        <dsp:cNvSpPr/>
      </dsp:nvSpPr>
      <dsp:spPr>
        <a:xfrm>
          <a:off x="1017984" y="3111446"/>
          <a:ext cx="2221259" cy="13327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Bond enthalpy</a:t>
          </a:r>
          <a:endParaRPr lang="en-GB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The enthalpy change that takes place when breaking by </a:t>
          </a:r>
          <a:r>
            <a:rPr lang="en-GB" sz="1100" kern="1200" dirty="0" err="1" smtClean="0"/>
            <a:t>homolytic</a:t>
          </a:r>
          <a:r>
            <a:rPr lang="en-GB" sz="1100" kern="1200" dirty="0" smtClean="0"/>
            <a:t> fission 1mole of a given bond in the molecules of a gaseous species</a:t>
          </a:r>
          <a:endParaRPr lang="en-GB" sz="1100" kern="1200" dirty="0"/>
        </a:p>
      </dsp:txBody>
      <dsp:txXfrm>
        <a:off x="1017984" y="3111446"/>
        <a:ext cx="2221259" cy="1332755"/>
      </dsp:txXfrm>
    </dsp:sp>
    <dsp:sp modelId="{ECB74F63-C23B-4094-9036-3BC975D49359}">
      <dsp:nvSpPr>
        <dsp:cNvPr id="0" name=""/>
        <dsp:cNvSpPr/>
      </dsp:nvSpPr>
      <dsp:spPr>
        <a:xfrm>
          <a:off x="3461370" y="3111446"/>
          <a:ext cx="2221259" cy="13327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Average bond enthalpy</a:t>
          </a:r>
          <a:endParaRPr lang="en-GB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The average enthalpy change that takes place when breaking by </a:t>
          </a:r>
          <a:r>
            <a:rPr lang="en-GB" sz="1100" kern="1200" dirty="0" err="1" smtClean="0"/>
            <a:t>homolytic</a:t>
          </a:r>
          <a:r>
            <a:rPr lang="en-GB" sz="1100" kern="1200" dirty="0" smtClean="0"/>
            <a:t> fission 1mol of a given type of bond in the molecules of a gaseous species</a:t>
          </a:r>
          <a:endParaRPr lang="en-GB" sz="1100" kern="1200" dirty="0"/>
        </a:p>
      </dsp:txBody>
      <dsp:txXfrm>
        <a:off x="3461370" y="3111446"/>
        <a:ext cx="2221259" cy="1332755"/>
      </dsp:txXfrm>
    </dsp:sp>
    <dsp:sp modelId="{8A47E1B9-711B-4D77-9D0A-3B23D93B43D2}">
      <dsp:nvSpPr>
        <dsp:cNvPr id="0" name=""/>
        <dsp:cNvSpPr/>
      </dsp:nvSpPr>
      <dsp:spPr>
        <a:xfrm>
          <a:off x="5904755" y="3111446"/>
          <a:ext cx="2221259" cy="13327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Hess’ Law</a:t>
          </a:r>
          <a:endParaRPr lang="en-GB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States that, if a reaction can take place by more than one route and the initial and final conditions are the same, the total enthalpy change is the same for each route</a:t>
          </a:r>
          <a:endParaRPr lang="en-GB" sz="1100" kern="1200" dirty="0"/>
        </a:p>
      </dsp:txBody>
      <dsp:txXfrm>
        <a:off x="5904755" y="3111446"/>
        <a:ext cx="2221259" cy="1332755"/>
      </dsp:txXfrm>
    </dsp:sp>
    <dsp:sp modelId="{E1130BC5-86BA-4CF3-8BEE-10C01A70BA22}">
      <dsp:nvSpPr>
        <dsp:cNvPr id="0" name=""/>
        <dsp:cNvSpPr/>
      </dsp:nvSpPr>
      <dsp:spPr>
        <a:xfrm>
          <a:off x="3461370" y="4666328"/>
          <a:ext cx="2221259" cy="13327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Enthalpy cycle</a:t>
          </a:r>
          <a:endParaRPr lang="en-GB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A diagram showing alternative routes between reactants and products which allows the indirect determination of an enthalpy change from other known enthalpy changes using Hess’ Law</a:t>
          </a:r>
          <a:endParaRPr lang="en-GB" sz="1100" kern="1200" dirty="0"/>
        </a:p>
      </dsp:txBody>
      <dsp:txXfrm>
        <a:off x="3461370" y="4666328"/>
        <a:ext cx="2221259" cy="133275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A9EC7-7285-4AB3-8A7D-F0AFB16C6680}">
      <dsp:nvSpPr>
        <dsp:cNvPr id="0" name=""/>
        <dsp:cNvSpPr/>
      </dsp:nvSpPr>
      <dsp:spPr>
        <a:xfrm>
          <a:off x="196207" y="1718"/>
          <a:ext cx="3514278" cy="21085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Rate of Reaction</a:t>
          </a:r>
          <a:endParaRPr lang="en-GB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0" i="0" kern="1200" smtClean="0"/>
            <a:t>the change in concentration of a reactant or product per unit time</a:t>
          </a:r>
          <a:endParaRPr lang="en-GB" sz="2000" kern="1200"/>
        </a:p>
      </dsp:txBody>
      <dsp:txXfrm>
        <a:off x="196207" y="1718"/>
        <a:ext cx="3514278" cy="2108567"/>
      </dsp:txXfrm>
    </dsp:sp>
    <dsp:sp modelId="{1AD2069D-5DAF-4A9B-942E-719A7977A895}">
      <dsp:nvSpPr>
        <dsp:cNvPr id="0" name=""/>
        <dsp:cNvSpPr/>
      </dsp:nvSpPr>
      <dsp:spPr>
        <a:xfrm>
          <a:off x="4061913" y="1718"/>
          <a:ext cx="3514278" cy="2108567"/>
        </a:xfrm>
        <a:prstGeom prst="rect">
          <a:avLst/>
        </a:prstGeom>
        <a:solidFill>
          <a:schemeClr val="accent3">
            <a:hueOff val="-471397"/>
            <a:satOff val="2142"/>
            <a:lumOff val="-24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Catalyst</a:t>
          </a:r>
          <a:endParaRPr lang="en-GB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0" i="0" kern="1200" dirty="0" smtClean="0"/>
            <a:t>a substance that initiates or accelerates a chemical reaction without itself being affected</a:t>
          </a:r>
          <a:endParaRPr lang="en-GB" sz="2000" kern="1200" dirty="0"/>
        </a:p>
      </dsp:txBody>
      <dsp:txXfrm>
        <a:off x="4061913" y="1718"/>
        <a:ext cx="3514278" cy="2108567"/>
      </dsp:txXfrm>
    </dsp:sp>
    <dsp:sp modelId="{EEC8D7F1-D5F6-4F62-993C-1FA7FE98BAA6}">
      <dsp:nvSpPr>
        <dsp:cNvPr id="0" name=""/>
        <dsp:cNvSpPr/>
      </dsp:nvSpPr>
      <dsp:spPr>
        <a:xfrm>
          <a:off x="196207" y="2461713"/>
          <a:ext cx="3514278" cy="2108567"/>
        </a:xfrm>
        <a:prstGeom prst="rect">
          <a:avLst/>
        </a:prstGeom>
        <a:solidFill>
          <a:schemeClr val="accent3">
            <a:hueOff val="-942795"/>
            <a:satOff val="4283"/>
            <a:lumOff val="-49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Heterogeneous catalysis</a:t>
          </a:r>
          <a:endParaRPr lang="en-GB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Catalysis of a reaction in which the catalyst has a different physical state from the reactants; frequently, reactants are gases whilst the catalyst is a solid</a:t>
          </a:r>
          <a:endParaRPr lang="en-GB" sz="2000" kern="1200" dirty="0"/>
        </a:p>
      </dsp:txBody>
      <dsp:txXfrm>
        <a:off x="196207" y="2461713"/>
        <a:ext cx="3514278" cy="2108567"/>
      </dsp:txXfrm>
    </dsp:sp>
    <dsp:sp modelId="{5E42A838-A2AD-4AF6-97ED-A5A4F54C8469}">
      <dsp:nvSpPr>
        <dsp:cNvPr id="0" name=""/>
        <dsp:cNvSpPr/>
      </dsp:nvSpPr>
      <dsp:spPr>
        <a:xfrm>
          <a:off x="4061913" y="2461713"/>
          <a:ext cx="3514278" cy="2108567"/>
        </a:xfrm>
        <a:prstGeom prst="rect">
          <a:avLst/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Homogeneous catalysis</a:t>
          </a:r>
          <a:endParaRPr lang="en-GB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Catalysis of a reaction in which the catalyst and reactants are in the same physical state, which is more frequently the aqueous or gaseous state</a:t>
          </a:r>
          <a:endParaRPr lang="en-GB" sz="2000" kern="1200" dirty="0"/>
        </a:p>
      </dsp:txBody>
      <dsp:txXfrm>
        <a:off x="4061913" y="2461713"/>
        <a:ext cx="3514278" cy="2108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6540-76AA-461D-9D51-1612E67495FD}" type="datetimeFigureOut">
              <a:rPr lang="en-US"/>
              <a:pPr>
                <a:defRPr/>
              </a:pPr>
              <a:t>10/2/2013</a:t>
            </a:fld>
            <a:endParaRPr lang="en-GB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7ADD6-C78C-4E3B-BD50-3663E8490D0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106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1D47-16B0-464B-8ABF-B277CA7C5D30}" type="datetimeFigureOut">
              <a:rPr lang="en-US"/>
              <a:pPr>
                <a:defRPr/>
              </a:pPr>
              <a:t>10/2/2013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BDC9B-7900-4BB1-ADCC-91B1BCCD8E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93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A7D01-3C3A-4894-8CC8-016A9008A8F5}" type="datetimeFigureOut">
              <a:rPr lang="en-US"/>
              <a:pPr>
                <a:defRPr/>
              </a:pPr>
              <a:t>10/2/2013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ABAE6-24B2-4105-AD08-7E7943A208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71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3D75A-6EA0-4024-984A-9EDB7287C50A}" type="datetimeFigureOut">
              <a:rPr lang="en-US"/>
              <a:pPr>
                <a:defRPr/>
              </a:pPr>
              <a:t>10/2/2013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E2696-03DD-4292-B03C-AF48635D729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40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A9325-475B-426F-A4F7-3FDA03080BAF}" type="datetimeFigureOut">
              <a:rPr lang="en-US"/>
              <a:pPr>
                <a:defRPr/>
              </a:pPr>
              <a:t>10/2/2013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509F8679-4639-49D5-B0BB-C3D6058117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16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7004-6EDA-429E-B4F0-BA322D703AB7}" type="datetimeFigureOut">
              <a:rPr lang="en-US"/>
              <a:pPr>
                <a:defRPr/>
              </a:pPr>
              <a:t>10/2/2013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673CF-BF41-4939-812A-DBDF950C146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11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249D-850C-4C1E-AAEE-48681B6E1AC5}" type="datetimeFigureOut">
              <a:rPr lang="en-US"/>
              <a:pPr>
                <a:defRPr/>
              </a:pPr>
              <a:t>10/2/2013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D6559-1E09-408E-A562-D39529FCD71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75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8AA0-6897-4B13-8769-8BE1C87850E2}" type="datetimeFigureOut">
              <a:rPr lang="en-US"/>
              <a:pPr>
                <a:defRPr/>
              </a:pPr>
              <a:t>10/2/2013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17FD1-57E3-456B-B5CD-3B4F985623E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43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A6904-E89B-439D-9AC2-7770F3A83CF0}" type="datetimeFigureOut">
              <a:rPr lang="en-US"/>
              <a:pPr>
                <a:defRPr/>
              </a:pPr>
              <a:t>10/2/2013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9AE12-0039-4283-82D0-2000218E8A3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72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E0E0-FFDF-4E65-BD7E-10F7D203E8FC}" type="datetimeFigureOut">
              <a:rPr lang="en-US"/>
              <a:pPr>
                <a:defRPr/>
              </a:pPr>
              <a:t>10/2/2013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91B3F-206A-42A4-A9B0-D98E73C66A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87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DF669-E414-45BF-9999-B5EA499BF87A}" type="datetimeFigureOut">
              <a:rPr lang="en-US"/>
              <a:pPr>
                <a:defRPr/>
              </a:pPr>
              <a:t>10/2/2013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D9FC912-204C-4B10-8C25-244E93BC964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92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5821A3-0503-40A4-BC92-E8B48ACD4B5A}" type="datetimeFigureOut">
              <a:rPr lang="en-US"/>
              <a:pPr>
                <a:defRPr/>
              </a:pPr>
              <a:t>10/2/2013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fld id="{F2DCEF90-37BD-430E-A4F3-F78A1F1BB1D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3" r:id="rId2"/>
    <p:sldLayoutId id="2147483771" r:id="rId3"/>
    <p:sldLayoutId id="2147483764" r:id="rId4"/>
    <p:sldLayoutId id="2147483765" r:id="rId5"/>
    <p:sldLayoutId id="2147483766" r:id="rId6"/>
    <p:sldLayoutId id="2147483767" r:id="rId7"/>
    <p:sldLayoutId id="2147483772" r:id="rId8"/>
    <p:sldLayoutId id="2147483773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3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7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2.xml"/><Relationship Id="rId29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6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5.xml"/><Relationship Id="rId28" Type="http://schemas.openxmlformats.org/officeDocument/2006/relationships/slide" Target="slide31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4.xml"/><Relationship Id="rId27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slide" Target="slide2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slide" Target="slide2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slide" Target="slide2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slide" Target="slide2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slide" Target="slide2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slide" Target="slide2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Energy Revision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GB" smtClean="0"/>
              <a:t>Chemistry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84724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Standard Enthalpy Change of Combustion (</a:t>
            </a:r>
            <a:r>
              <a:rPr lang="el-GR" dirty="0" smtClean="0">
                <a:cs typeface="Times New Roman"/>
              </a:rPr>
              <a:t>Δ</a:t>
            </a:r>
            <a:r>
              <a:rPr lang="en-GB" dirty="0" err="1" smtClean="0">
                <a:cs typeface="Times New Roman"/>
              </a:rPr>
              <a:t>H</a:t>
            </a:r>
            <a:r>
              <a:rPr lang="en-GB" sz="2700" dirty="0" err="1" smtClean="0">
                <a:cs typeface="Times New Roman"/>
              </a:rPr>
              <a:t>c</a:t>
            </a:r>
            <a:r>
              <a:rPr lang="en-GB" dirty="0" smtClean="0">
                <a:cs typeface="Times New Roman"/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447800"/>
            <a:ext cx="8358188" cy="133826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dirty="0" smtClean="0"/>
              <a:t>Standard enthalpy change of combustion is the enthalpy change that takes place when one mole of a substance reacts completely with oxygen under standard conditions, all reactants and products being in their standard states</a:t>
            </a:r>
          </a:p>
          <a:p>
            <a:pPr lvl="1">
              <a:defRPr/>
            </a:pPr>
            <a:endParaRPr lang="en-GB" dirty="0" smtClean="0"/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2" action="ppaction://hlinksldjump"/>
              </a:rPr>
              <a:t>contents</a:t>
            </a:r>
            <a:endParaRPr lang="en-GB" sz="1800"/>
          </a:p>
        </p:txBody>
      </p:sp>
      <p:pic>
        <p:nvPicPr>
          <p:cNvPr id="1536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500" y="2698750"/>
            <a:ext cx="5897563" cy="3873500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357188"/>
            <a:ext cx="892968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Calorimeters for Enthalpy Change of Combustion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1285875"/>
            <a:ext cx="3733800" cy="762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Flame Calorimeter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81575" y="1285875"/>
            <a:ext cx="3733800" cy="762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Bomb Calorimeter</a:t>
            </a:r>
            <a:endParaRPr lang="en-GB" dirty="0"/>
          </a:p>
        </p:txBody>
      </p:sp>
      <p:pic>
        <p:nvPicPr>
          <p:cNvPr id="1638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" y="2214563"/>
            <a:ext cx="4452938" cy="4357687"/>
          </a:xfrm>
          <a:noFill/>
        </p:spPr>
      </p:pic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447925"/>
            <a:ext cx="4225925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4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428625"/>
            <a:ext cx="84724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Standard Enthalpy Change of Formation (</a:t>
            </a:r>
            <a:r>
              <a:rPr lang="el-GR" dirty="0" smtClean="0">
                <a:cs typeface="Times New Roman"/>
              </a:rPr>
              <a:t>Δ</a:t>
            </a:r>
            <a:r>
              <a:rPr lang="en-GB" dirty="0" err="1" smtClean="0">
                <a:cs typeface="Times New Roman"/>
              </a:rPr>
              <a:t>H</a:t>
            </a:r>
            <a:r>
              <a:rPr lang="en-GB" sz="2700" dirty="0" err="1" smtClean="0">
                <a:cs typeface="Times New Roman"/>
              </a:rPr>
              <a:t>f</a:t>
            </a:r>
            <a:r>
              <a:rPr lang="en-GB" dirty="0" smtClean="0">
                <a:cs typeface="Times New Roman"/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447800"/>
            <a:ext cx="8286750" cy="11953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 smtClean="0"/>
              <a:t>Standard enthalpy change of formation of a compound is the enthalpy change that takes place when one mole of a compound is formed from its constituent elements in their standard states</a:t>
            </a:r>
            <a:endParaRPr lang="en-GB" dirty="0"/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2" action="ppaction://hlinksldjump"/>
              </a:rPr>
              <a:t>contents</a:t>
            </a:r>
            <a:endParaRPr lang="en-GB" sz="1800"/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2600325"/>
            <a:ext cx="6143625" cy="404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Bond Enthalpy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1590675"/>
            <a:ext cx="8429625" cy="491013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dirty="0" smtClean="0"/>
              <a:t>Bond enthalpy is the enthalpy change that takes place when breaking by </a:t>
            </a:r>
            <a:r>
              <a:rPr lang="en-GB" dirty="0" err="1" smtClean="0"/>
              <a:t>homolytic</a:t>
            </a:r>
            <a:r>
              <a:rPr lang="en-GB" dirty="0" smtClean="0"/>
              <a:t> fission 1mole of a given bond in the molecules of a gaseous species</a:t>
            </a:r>
          </a:p>
          <a:p>
            <a:pPr>
              <a:defRPr/>
            </a:pPr>
            <a:r>
              <a:rPr lang="en-GB" dirty="0" smtClean="0"/>
              <a:t>Average bond enthalpy is the average enthalpy change that takes place when breaking by </a:t>
            </a:r>
            <a:r>
              <a:rPr lang="en-GB" dirty="0" err="1" smtClean="0"/>
              <a:t>homolytic</a:t>
            </a:r>
            <a:r>
              <a:rPr lang="en-GB" dirty="0" smtClean="0"/>
              <a:t> fission 1mol of a given type of bond in the molecules of a gaseous species</a:t>
            </a:r>
          </a:p>
          <a:p>
            <a:pPr>
              <a:defRPr/>
            </a:pPr>
            <a:r>
              <a:rPr lang="en-GB" dirty="0" smtClean="0"/>
              <a:t>It helps to draw out the molecule when given an equation</a:t>
            </a:r>
          </a:p>
          <a:p>
            <a:pPr>
              <a:defRPr/>
            </a:pPr>
            <a:r>
              <a:rPr lang="en-GB" dirty="0" smtClean="0"/>
              <a:t>The question will also give you the average bond enthalpies needed to answer</a:t>
            </a:r>
          </a:p>
          <a:p>
            <a:pPr>
              <a:defRPr/>
            </a:pPr>
            <a:r>
              <a:rPr lang="en-GB" dirty="0" smtClean="0"/>
              <a:t>Energy require to break bonds = ∑(bond enthalpies of bonds broken)</a:t>
            </a:r>
          </a:p>
          <a:p>
            <a:pPr>
              <a:defRPr/>
            </a:pPr>
            <a:r>
              <a:rPr lang="en-GB" dirty="0" smtClean="0"/>
              <a:t>Energy released when bonds are made = - ∑(bond enthalpies of bonds made)</a:t>
            </a:r>
          </a:p>
          <a:p>
            <a:pPr>
              <a:defRPr/>
            </a:pPr>
            <a:r>
              <a:rPr lang="el-GR" dirty="0" smtClean="0">
                <a:cs typeface="Times New Roman"/>
              </a:rPr>
              <a:t>Δ</a:t>
            </a:r>
            <a:r>
              <a:rPr lang="en-GB" dirty="0" smtClean="0">
                <a:cs typeface="Times New Roman"/>
              </a:rPr>
              <a:t>H = </a:t>
            </a:r>
            <a:r>
              <a:rPr lang="en-GB" dirty="0" smtClean="0"/>
              <a:t>∑(bond enthalpies of bonds broken) - ∑(bond enthalpies of bond made)</a:t>
            </a:r>
          </a:p>
        </p:txBody>
      </p:sp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2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Rates of reaction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024187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Collision theory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Surface area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Concentration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Pressure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Temperature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Catalysts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2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Rate of Reaction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467543" y="1600200"/>
          <a:ext cx="8533581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7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Collision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Particle must collide before a reaction takes place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Not all collisions are successful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Activation energy is needed fro a reaction to take place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Particles must approach each other in certain relative way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This is known as the </a:t>
            </a:r>
            <a:r>
              <a:rPr lang="en-GB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steric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effect</a:t>
            </a: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To increase the rate you have to: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Have more frequent collisions: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GB" dirty="0" smtClean="0"/>
              <a:t>Increase the speed (temperature)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GB" dirty="0" smtClean="0"/>
              <a:t>Have more particles (pressure/concentration)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More successful collisions: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GB" dirty="0" smtClean="0"/>
              <a:t>Give particles more energy (temperature)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GB" dirty="0" smtClean="0"/>
              <a:t>Lower the activation energy (catalyst)</a:t>
            </a:r>
            <a:endParaRPr lang="en-GB" dirty="0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2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Factors Effecting Rates of Reaction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Surface Area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Pressure</a:t>
            </a:r>
            <a:endParaRPr lang="en-GB" dirty="0"/>
          </a:p>
        </p:txBody>
      </p:sp>
      <p:sp>
        <p:nvSpPr>
          <p:cNvPr id="2253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More chance of a successful collision as more particles exposed</a:t>
            </a:r>
          </a:p>
          <a:p>
            <a:pPr eaLnBrk="1" hangingPunct="1"/>
            <a:r>
              <a:rPr lang="en-GB" smtClean="0"/>
              <a:t>Catalysts in catalytic converters are used in a finely divided form to increase surface area</a:t>
            </a:r>
          </a:p>
        </p:txBody>
      </p:sp>
      <p:sp>
        <p:nvSpPr>
          <p:cNvPr id="22534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Particles get closer together which increases the frequency of collisions</a:t>
            </a:r>
          </a:p>
          <a:p>
            <a:pPr eaLnBrk="1" hangingPunct="1"/>
            <a:r>
              <a:rPr lang="en-GB" smtClean="0"/>
              <a:t>It can affect the position of equilibrium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2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Concentration</a:t>
            </a:r>
          </a:p>
        </p:txBody>
      </p:sp>
      <p:sp>
        <p:nvSpPr>
          <p:cNvPr id="2355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675" cy="4572000"/>
          </a:xfrm>
        </p:spPr>
        <p:txBody>
          <a:bodyPr/>
          <a:lstStyle/>
          <a:p>
            <a:pPr eaLnBrk="1" hangingPunct="1"/>
            <a:r>
              <a:rPr lang="en-GB" smtClean="0"/>
              <a:t>Increasing concentration = more frequent collisions = rate increaed</a:t>
            </a:r>
          </a:p>
          <a:p>
            <a:pPr eaLnBrk="1" hangingPunct="1"/>
            <a:r>
              <a:rPr lang="en-GB" smtClean="0"/>
              <a:t>E.g. A + 2B </a:t>
            </a:r>
            <a:r>
              <a:rPr lang="en-GB" smtClean="0">
                <a:sym typeface="Wingdings" pitchFamily="2" charset="2"/>
              </a:rPr>
              <a:t> C</a:t>
            </a:r>
          </a:p>
          <a:p>
            <a:pPr eaLnBrk="1" hangingPunct="1"/>
            <a:r>
              <a:rPr lang="en-GB" smtClean="0">
                <a:sym typeface="Wingdings" pitchFamily="2" charset="2"/>
              </a:rPr>
              <a:t>A + B  concentration decreases with time</a:t>
            </a:r>
          </a:p>
          <a:p>
            <a:pPr eaLnBrk="1" hangingPunct="1"/>
            <a:r>
              <a:rPr lang="en-GB" smtClean="0">
                <a:sym typeface="Wingdings" pitchFamily="2" charset="2"/>
              </a:rPr>
              <a:t>C  concentration increases with time</a:t>
            </a: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43063"/>
            <a:ext cx="4186238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3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Temperature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85750" y="1447800"/>
            <a:ext cx="3749675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Particles gain more energy and their speed increases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No particles have zero energy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Move particles have intermediate energy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Area under the curve stays constant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rgbClr val="FF0000"/>
                </a:solidFill>
              </a:rPr>
              <a:t>T2: </a:t>
            </a:r>
            <a:r>
              <a:rPr lang="en-GB" dirty="0" smtClean="0"/>
              <a:t>curve gets broader/flatter shift to higher energy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rgbClr val="00B0F0"/>
                </a:solidFill>
              </a:rPr>
              <a:t>T1:</a:t>
            </a:r>
            <a:r>
              <a:rPr lang="en-GB" dirty="0" smtClean="0"/>
              <a:t> shift to lower energy</a:t>
            </a:r>
            <a:endParaRPr lang="en-GB" dirty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2263775"/>
            <a:ext cx="498475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14810" y="1071546"/>
            <a:ext cx="492919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Maxwell-Boltzmann Distribution Curve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0628" y="5214950"/>
            <a:ext cx="33670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T2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 &gt; </a:t>
            </a:r>
            <a:r>
              <a:rPr lang="en-US" sz="54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T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 &gt; </a:t>
            </a:r>
            <a:r>
              <a:rPr lang="en-US" sz="5400" b="1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T1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3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29642" cy="5124472"/>
          </a:xfrm>
          <a:ln>
            <a:miter lim="800000"/>
            <a:headEnd/>
            <a:tailEnd/>
          </a:ln>
          <a:extLst/>
        </p:spPr>
        <p:txBody>
          <a:bodyPr numCol="2">
            <a:normAutofit fontScale="85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2" action="ppaction://hlinksldjump"/>
              </a:rPr>
              <a:t>Enthalpy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3" action="ppaction://hlinksldjump"/>
              </a:rPr>
              <a:t>First Law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4" action="ppaction://hlinksldjump"/>
              </a:rPr>
              <a:t>Enthalpy</a:t>
            </a:r>
          </a:p>
          <a:p>
            <a:pPr marL="823277" lvl="2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4" action="ppaction://hlinksldjump"/>
              </a:rPr>
              <a:t>Enthalpy</a:t>
            </a:r>
          </a:p>
          <a:p>
            <a:pPr marL="823277" lvl="2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4" action="ppaction://hlinksldjump"/>
              </a:rPr>
              <a:t>Enthalpy Change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5" action="ppaction://hlinksldjump"/>
              </a:rPr>
              <a:t>Simple Calorimeter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6" action="ppaction://hlinksldjump"/>
              </a:rPr>
              <a:t>Endothermic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7" action="ppaction://hlinksldjump"/>
              </a:rPr>
              <a:t>Exothermic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8" action="ppaction://hlinksldjump"/>
              </a:rPr>
              <a:t>Standard Enthalpy Change</a:t>
            </a:r>
          </a:p>
          <a:p>
            <a:pPr marL="823277" lvl="2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8" action="ppaction://hlinksldjump"/>
              </a:rPr>
              <a:t>Of reaction</a:t>
            </a:r>
            <a:endParaRPr lang="en-GB" dirty="0" smtClean="0"/>
          </a:p>
          <a:p>
            <a:pPr marL="823277" lvl="2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9" action="ppaction://hlinksldjump"/>
              </a:rPr>
              <a:t>Of combustion</a:t>
            </a:r>
            <a:endParaRPr lang="en-GB" dirty="0" smtClean="0"/>
          </a:p>
          <a:p>
            <a:pPr marL="1097915" lvl="3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10" action="ppaction://hlinksldjump"/>
              </a:rPr>
              <a:t>Calorimeters for Enthalpy Change of Combustion</a:t>
            </a:r>
            <a:endParaRPr lang="en-GB" dirty="0" smtClean="0"/>
          </a:p>
          <a:p>
            <a:pPr marL="823277" lvl="2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11" action="ppaction://hlinksldjump"/>
              </a:rPr>
              <a:t>Of formation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12" action="ppaction://hlinksldjump"/>
              </a:rPr>
              <a:t>Bond Enthalpy</a:t>
            </a:r>
            <a:endParaRPr lang="en-GB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13" action="ppaction://hlinksldjump"/>
              </a:rPr>
              <a:t>Rates of reaction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14" action="ppaction://hlinksldjump"/>
              </a:rPr>
              <a:t>Rates of Reaction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15" action="ppaction://hlinksldjump"/>
              </a:rPr>
              <a:t>Collision theory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16" action="ppaction://hlinksldjump"/>
              </a:rPr>
              <a:t>Surface area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16" action="ppaction://hlinksldjump"/>
              </a:rPr>
              <a:t>Pressure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17" action="ppaction://hlinksldjump"/>
              </a:rPr>
              <a:t>Concentration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18" action="ppaction://hlinksldjump"/>
              </a:rPr>
              <a:t>Temperature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19" action="ppaction://hlinksldjump"/>
              </a:rPr>
              <a:t>Catalysts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20" action="ppaction://hlinksldjump"/>
              </a:rPr>
              <a:t>Heterogeneous Catalysis</a:t>
            </a:r>
            <a:endParaRPr lang="en-GB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21" action="ppaction://hlinksldjump"/>
              </a:rPr>
              <a:t>Equilibrium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22" action="ppaction://hlinksldjump"/>
              </a:rPr>
              <a:t>Dynamic Equilibrium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23" action="ppaction://hlinksldjump"/>
              </a:rPr>
              <a:t>Le </a:t>
            </a:r>
            <a:r>
              <a:rPr lang="en-GB" dirty="0" err="1" smtClean="0">
                <a:hlinkClick r:id="rId23" action="ppaction://hlinksldjump"/>
              </a:rPr>
              <a:t>Chatelier’s</a:t>
            </a:r>
            <a:r>
              <a:rPr lang="en-GB" dirty="0" smtClean="0">
                <a:hlinkClick r:id="rId23" action="ppaction://hlinksldjump"/>
              </a:rPr>
              <a:t>  Principle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24" action="ppaction://hlinksldjump"/>
              </a:rPr>
              <a:t>Factors affecting the position of the equilibrium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25" action="ppaction://hlinksldjump"/>
              </a:rPr>
              <a:t>Ammonia and the Haber Process</a:t>
            </a:r>
            <a:endParaRPr lang="en-GB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26" action="ppaction://hlinksldjump"/>
              </a:rPr>
              <a:t>Glossary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27" action="ppaction://hlinksldjump"/>
              </a:rPr>
              <a:t>Enthalpy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28" action="ppaction://hlinksldjump"/>
              </a:rPr>
              <a:t>Rates of Reaction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hlinkClick r:id="rId29" action="ppaction://hlinksldjump"/>
              </a:rPr>
              <a:t>Equilibrium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929188" y="71438"/>
            <a:ext cx="3757612" cy="1143000"/>
          </a:xfrm>
        </p:spPr>
        <p:txBody>
          <a:bodyPr/>
          <a:lstStyle/>
          <a:p>
            <a:pPr eaLnBrk="1" hangingPunct="1"/>
            <a:r>
              <a:rPr lang="en-GB" smtClean="0"/>
              <a:t>Catalysts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33950" y="1447800"/>
            <a:ext cx="3749675" cy="49815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 catalyst increases the rate of a chemical reaction without being used up in the process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Catalysts lower the activation energy so more particles overcome this barrier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There are two types: homogeneous  (e.g.  CFC’s and ozone) and heterogeneous (e.g. Fe in the Haber Process)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000125"/>
            <a:ext cx="4572000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857625"/>
            <a:ext cx="45212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7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4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Catalysts Continued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71563"/>
            <a:ext cx="3733800" cy="762000"/>
          </a:xfrm>
        </p:spPr>
        <p:txBody>
          <a:bodyPr/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Uses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00125"/>
            <a:ext cx="3733800" cy="762000"/>
          </a:xfrm>
        </p:spPr>
        <p:txBody>
          <a:bodyPr/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Catalysts...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14400" y="1857375"/>
            <a:ext cx="3733800" cy="4714875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Used in industry where an increase in temperature would result in lower yield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E.g. Haber Process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They don’t affect equilibrium but do affect the rate of equilibrium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More effective catalysts could result in dramatic savings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They need to be regularly changed as they may become “poisoned” by other chemicals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They are finely divided state to increase the surface area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714875" y="1714500"/>
            <a:ext cx="4143375" cy="51435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Allow reactions to take place at lower temperatures: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Saves energy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Reduces CO</a:t>
            </a:r>
            <a:r>
              <a:rPr lang="en-GB" dirty="0" smtClean="0">
                <a:latin typeface="Calibri"/>
              </a:rPr>
              <a:t>₂</a:t>
            </a:r>
            <a:r>
              <a:rPr lang="en-GB" dirty="0" smtClean="0"/>
              <a:t> output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Enable different reactions to be used: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Better atom economy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Reduce waste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Are often enzymes: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Generate specific products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Operates at lower temperatures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Non-poisonous and are biodegradable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Have great economic importance in industry: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Poly(</a:t>
            </a:r>
            <a:r>
              <a:rPr lang="en-GB" dirty="0" err="1" smtClean="0"/>
              <a:t>ethene</a:t>
            </a:r>
            <a:r>
              <a:rPr lang="en-GB" dirty="0" smtClean="0"/>
              <a:t>)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Sulphuric acid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Ammonia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Ethanol production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Can reduce pollution: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Catalytic converters in cars</a:t>
            </a:r>
          </a:p>
        </p:txBody>
      </p:sp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2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Heterogeneous Catalysis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1563" y="4000500"/>
            <a:ext cx="8072437" cy="271462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sz="2800" b="1" dirty="0" smtClean="0"/>
              <a:t>Adsorption (1)</a:t>
            </a:r>
            <a:endParaRPr lang="en-GB" sz="2800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b="1" dirty="0" smtClean="0"/>
              <a:t>Particle(s) land onto an active site of a catalyst and forms bonds with the catalyst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b="1" dirty="0" smtClean="0"/>
              <a:t>It may use some of the bonding electrons in the molecules thus weakening them and making any further reactions easier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b="1" dirty="0" smtClean="0"/>
              <a:t>Reaction (2 and 3)</a:t>
            </a: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b="1" dirty="0" smtClean="0"/>
              <a:t>Adsorbed gases are held onto the surface in the right orientation for a reaction to occur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b="1" dirty="0" smtClean="0"/>
              <a:t>This increases the chances of favourable collisions taking place.</a:t>
            </a:r>
            <a:endParaRPr lang="en-GB" sz="30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sz="2800" b="1" dirty="0" err="1" smtClean="0"/>
              <a:t>Desorption</a:t>
            </a:r>
            <a:r>
              <a:rPr lang="en-GB" sz="2800" b="1" dirty="0" smtClean="0"/>
              <a:t> (4)</a:t>
            </a:r>
            <a:endParaRPr lang="en-GB" sz="2800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200"/>
              </a:spcAft>
              <a:buFont typeface="Wingdings 2"/>
              <a:buChar char=""/>
              <a:defRPr/>
            </a:pPr>
            <a:r>
              <a:rPr lang="en-GB" b="1" dirty="0" smtClean="0"/>
              <a:t>This is when the molecules that are formed break away from the active site of the catalyst</a:t>
            </a:r>
            <a:endParaRPr lang="en-GB" sz="3000" b="1" dirty="0" smtClean="0"/>
          </a:p>
        </p:txBody>
      </p:sp>
      <p:graphicFrame>
        <p:nvGraphicFramePr>
          <p:cNvPr id="27652" name="Object 3"/>
          <p:cNvGraphicFramePr>
            <a:graphicFrameLocks noChangeAspect="1"/>
          </p:cNvGraphicFramePr>
          <p:nvPr/>
        </p:nvGraphicFramePr>
        <p:xfrm>
          <a:off x="2184400" y="1500188"/>
          <a:ext cx="5745163" cy="240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Document" r:id="rId3" imgW="6234796" imgH="2616279" progId="">
                  <p:embed/>
                </p:oleObj>
              </mc:Choice>
              <mc:Fallback>
                <p:oleObj name="Document" r:id="rId3" imgW="6234796" imgH="2616279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1500188"/>
                        <a:ext cx="5745163" cy="240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42844" y="2776618"/>
            <a:ext cx="1110497" cy="3795654"/>
          </a:xfrm>
          <a:prstGeom prst="rect">
            <a:avLst/>
          </a:prstGeom>
          <a:noFill/>
        </p:spPr>
        <p:txBody>
          <a:bodyPr vert="wordArtVert"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HARD</a:t>
            </a:r>
          </a:p>
        </p:txBody>
      </p:sp>
      <p:sp>
        <p:nvSpPr>
          <p:cNvPr id="27654" name="TextBox 11"/>
          <p:cNvSpPr txBox="1">
            <a:spLocks noChangeArrowheads="1"/>
          </p:cNvSpPr>
          <p:nvPr/>
        </p:nvSpPr>
        <p:spPr bwMode="auto">
          <a:xfrm>
            <a:off x="857250" y="3214688"/>
            <a:ext cx="622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etero</a:t>
            </a:r>
          </a:p>
        </p:txBody>
      </p:sp>
      <p:sp>
        <p:nvSpPr>
          <p:cNvPr id="27655" name="TextBox 12"/>
          <p:cNvSpPr txBox="1">
            <a:spLocks noChangeArrowheads="1"/>
          </p:cNvSpPr>
          <p:nvPr/>
        </p:nvSpPr>
        <p:spPr bwMode="auto">
          <a:xfrm>
            <a:off x="500063" y="3630613"/>
            <a:ext cx="33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28688" y="4214813"/>
            <a:ext cx="42862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57250" y="5214938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000125" y="6072188"/>
            <a:ext cx="357188" cy="69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9" name="TextBox 23"/>
          <p:cNvSpPr txBox="1">
            <a:spLocks noChangeArrowheads="1"/>
          </p:cNvSpPr>
          <p:nvPr/>
        </p:nvSpPr>
        <p:spPr bwMode="auto">
          <a:xfrm>
            <a:off x="7439025" y="714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5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Equilibrium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238375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Dynamic Equilibrium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Le </a:t>
            </a:r>
            <a:r>
              <a:rPr lang="en-GB" dirty="0" err="1" smtClean="0"/>
              <a:t>Chatelier’s</a:t>
            </a:r>
            <a:r>
              <a:rPr lang="en-GB" dirty="0" smtClean="0"/>
              <a:t>  Principle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Factors affecting the position of the equilibrium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Ammonia and the Haber Process</a:t>
            </a:r>
            <a:endParaRPr lang="en-GB" dirty="0"/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2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Dynamic Equilibrium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2786063"/>
            <a:ext cx="7800975" cy="3429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Equilibrium only happens during a reversible reaction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There appears to be no change but the system is dynamic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Constant motion of the forward and backward reaction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When a system is in dynamic equilibrium: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concentrations of the reactants and products are the same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rate of the forward and backward reaction is equal to each other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An equilibrium only applies in a closed system so there are no materials added or taken away and no external conditions like temperature or pressure being altered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</p:nvPr>
        </p:nvGraphicFramePr>
        <p:xfrm>
          <a:off x="857224" y="1447800"/>
          <a:ext cx="7826401" cy="1266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7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 Chatelier’s Principle</a:t>
            </a:r>
          </a:p>
        </p:txBody>
      </p:sp>
      <p:sp>
        <p:nvSpPr>
          <p:cNvPr id="30723" name="Text Placeholder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This means that if a system in dynamic equilibrium is changed by pressure, temperature, concentration or/ and by a catalyst, the reaction will shift to make sure that the equilibrium will not change.</a:t>
            </a:r>
          </a:p>
          <a:p>
            <a:pPr eaLnBrk="1" hangingPunct="1"/>
            <a:r>
              <a:rPr lang="en-GB" smtClean="0"/>
              <a:t>It opposes the change and tried to counteract it.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2971800" y="1600200"/>
          <a:ext cx="5715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7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501063" cy="844550"/>
          </a:xfrm>
        </p:spPr>
        <p:txBody>
          <a:bodyPr/>
          <a:lstStyle/>
          <a:p>
            <a:pPr eaLnBrk="1" hangingPunct="1"/>
            <a:r>
              <a:rPr lang="en-GB" sz="3200" smtClean="0"/>
              <a:t>Conditions affecting the position of Equilibrium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0" y="1285860"/>
          <a:ext cx="91440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714750" y="3571875"/>
            <a:ext cx="1714500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An equilibrium system opposes changes</a:t>
            </a: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7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Ammonia and the Haber Process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285720" y="1357298"/>
          <a:ext cx="864399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7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Glossary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738312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Enthalpy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Rates of Reaction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Equilibrium</a:t>
            </a:r>
            <a:endParaRPr lang="en-GB" dirty="0"/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2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7772400" cy="774700"/>
          </a:xfrm>
        </p:spPr>
        <p:txBody>
          <a:bodyPr/>
          <a:lstStyle/>
          <a:p>
            <a:pPr eaLnBrk="1" hangingPunct="1"/>
            <a:r>
              <a:rPr lang="en-GB" smtClean="0"/>
              <a:t>Enthalpy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42844" y="857232"/>
          <a:ext cx="8858312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7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Enthalpy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310062"/>
          </a:xfrm>
        </p:spPr>
        <p:txBody>
          <a:bodyPr>
            <a:normAutofit fontScale="92500" lnSpcReduction="10000"/>
          </a:bodyPr>
          <a:lstStyle/>
          <a:p>
            <a:pPr marL="952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First Law</a:t>
            </a:r>
          </a:p>
          <a:p>
            <a:pPr marL="952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Enthalpy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Enthalpy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Enthalpy Change</a:t>
            </a:r>
          </a:p>
          <a:p>
            <a:pPr marL="952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Calorimeter</a:t>
            </a:r>
          </a:p>
          <a:p>
            <a:pPr marL="952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Endothermic</a:t>
            </a:r>
          </a:p>
          <a:p>
            <a:pPr marL="952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Exothermic</a:t>
            </a:r>
          </a:p>
          <a:p>
            <a:pPr marL="952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Standard Enthalpy Change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Of reaction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Of combustion</a:t>
            </a:r>
          </a:p>
          <a:p>
            <a:pPr marL="823277" lvl="2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Calorimeters for Enthalpy Change of Combustion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Of formation</a:t>
            </a:r>
          </a:p>
          <a:p>
            <a:pPr marL="952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Bond Enthalpy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2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914400" y="142875"/>
            <a:ext cx="7772400" cy="774700"/>
          </a:xfrm>
        </p:spPr>
        <p:txBody>
          <a:bodyPr/>
          <a:lstStyle/>
          <a:p>
            <a:pPr eaLnBrk="1" hangingPunct="1"/>
            <a:r>
              <a:rPr lang="en-GB" smtClean="0"/>
              <a:t>Enthalpy continued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857232"/>
          <a:ext cx="9144000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7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Rates of Reaction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7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Equilibrium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7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First Law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7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Enthalpy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Enthalpy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Enthalpy change</a:t>
            </a:r>
            <a:endParaRPr lang="en-GB" dirty="0"/>
          </a:p>
        </p:txBody>
      </p:sp>
      <p:sp>
        <p:nvSpPr>
          <p:cNvPr id="11269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Enthalpy is the ‘heat content that is stored in a chemical system’</a:t>
            </a:r>
          </a:p>
          <a:p>
            <a:pPr eaLnBrk="1" hangingPunct="1">
              <a:defRPr/>
            </a:pPr>
            <a:r>
              <a:rPr lang="en-GB" dirty="0" smtClean="0"/>
              <a:t>Heat chance is just the difference between the enthalpy of the products and the enthalpy of the reactants</a:t>
            </a:r>
          </a:p>
          <a:p>
            <a:pPr lvl="1" eaLnBrk="1" hangingPunct="1">
              <a:defRPr/>
            </a:pPr>
            <a:r>
              <a:rPr lang="el-GR" dirty="0" smtClean="0">
                <a:cs typeface="Times New Roman"/>
              </a:rPr>
              <a:t>Δ</a:t>
            </a:r>
            <a:r>
              <a:rPr lang="en-GB" dirty="0" smtClean="0">
                <a:cs typeface="Times New Roman"/>
              </a:rPr>
              <a:t>H =  </a:t>
            </a:r>
            <a:r>
              <a:rPr lang="en-GB" dirty="0" err="1" smtClean="0">
                <a:cs typeface="Times New Roman"/>
              </a:rPr>
              <a:t>H</a:t>
            </a:r>
            <a:r>
              <a:rPr lang="en-GB" dirty="0" smtClean="0">
                <a:cs typeface="Times New Roman"/>
              </a:rPr>
              <a:t> [products] – H [reactants]</a:t>
            </a:r>
          </a:p>
          <a:p>
            <a:pPr eaLnBrk="1" hangingPunct="1">
              <a:defRPr/>
            </a:pPr>
            <a:r>
              <a:rPr lang="en-GB" dirty="0" smtClean="0"/>
              <a:t>In general it is either </a:t>
            </a:r>
            <a:r>
              <a:rPr lang="en-GB" dirty="0" err="1" smtClean="0"/>
              <a:t>exo</a:t>
            </a:r>
            <a:r>
              <a:rPr lang="en-GB" dirty="0" smtClean="0"/>
              <a:t>- or endothermic</a:t>
            </a:r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11270" name="Content Placeholder 6"/>
          <p:cNvSpPr>
            <a:spLocks noGrp="1"/>
          </p:cNvSpPr>
          <p:nvPr>
            <p:ph sz="half" idx="4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The heat exchanged with the surroundings can be calculated using the equation</a:t>
            </a:r>
          </a:p>
          <a:p>
            <a:pPr lvl="1" eaLnBrk="1" hangingPunct="1">
              <a:defRPr/>
            </a:pPr>
            <a:r>
              <a:rPr lang="en-GB" dirty="0" smtClean="0"/>
              <a:t>Q = mc</a:t>
            </a:r>
            <a:r>
              <a:rPr lang="el-GR" dirty="0" smtClean="0">
                <a:cs typeface="Times New Roman"/>
              </a:rPr>
              <a:t>Δ</a:t>
            </a:r>
            <a:r>
              <a:rPr lang="en-GB" dirty="0" smtClean="0">
                <a:cs typeface="Times New Roman"/>
              </a:rPr>
              <a:t>T Joules</a:t>
            </a:r>
          </a:p>
          <a:p>
            <a:pPr eaLnBrk="1" hangingPunct="1">
              <a:defRPr/>
            </a:pPr>
            <a:r>
              <a:rPr lang="en-GB" dirty="0" smtClean="0">
                <a:cs typeface="Times New Roman"/>
              </a:rPr>
              <a:t>Standard enthalpy has standard conditions which are:</a:t>
            </a:r>
          </a:p>
          <a:p>
            <a:pPr lvl="1" eaLnBrk="1" hangingPunct="1">
              <a:defRPr/>
            </a:pPr>
            <a:r>
              <a:rPr lang="en-GB" dirty="0" smtClean="0">
                <a:cs typeface="Times New Roman"/>
              </a:rPr>
              <a:t>A pressure of 100kPa (1atm)</a:t>
            </a:r>
          </a:p>
          <a:p>
            <a:pPr lvl="1" eaLnBrk="1" hangingPunct="1">
              <a:defRPr/>
            </a:pPr>
            <a:r>
              <a:rPr lang="en-GB" dirty="0" smtClean="0">
                <a:cs typeface="Times New Roman"/>
              </a:rPr>
              <a:t>A temperature of 298K (25°C)</a:t>
            </a:r>
          </a:p>
          <a:p>
            <a:pPr lvl="1" eaLnBrk="1" hangingPunct="1">
              <a:defRPr/>
            </a:pPr>
            <a:r>
              <a:rPr lang="en-GB" dirty="0" smtClean="0">
                <a:cs typeface="Times New Roman"/>
              </a:rPr>
              <a:t>A concentration of 1.0 mol dm⁻¹</a:t>
            </a:r>
          </a:p>
          <a:p>
            <a:pPr lvl="1" eaLnBrk="1" hangingPunct="1">
              <a:defRPr/>
            </a:pPr>
            <a:r>
              <a:rPr lang="en-GB" dirty="0" smtClean="0">
                <a:cs typeface="Times New Roman"/>
              </a:rPr>
              <a:t>All reactants and products have to be in standard states</a:t>
            </a:r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2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Using a Calorimeter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675" cy="45720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GB" dirty="0" smtClean="0"/>
              <a:t>The particles are dissolved in the solution</a:t>
            </a:r>
          </a:p>
          <a:p>
            <a:pPr>
              <a:defRPr/>
            </a:pPr>
            <a:r>
              <a:rPr lang="en-GB" dirty="0" smtClean="0"/>
              <a:t>The heat is exchanged from the particles into the solution</a:t>
            </a:r>
          </a:p>
          <a:p>
            <a:pPr>
              <a:defRPr/>
            </a:pPr>
            <a:r>
              <a:rPr lang="en-GB" dirty="0" smtClean="0"/>
              <a:t>The heat exchange is measured using the thermometer</a:t>
            </a:r>
          </a:p>
          <a:p>
            <a:pPr>
              <a:defRPr/>
            </a:pPr>
            <a:r>
              <a:rPr lang="en-GB" dirty="0" smtClean="0"/>
              <a:t>There are limitations in using a simple calorimeter which need to be known</a:t>
            </a:r>
          </a:p>
          <a:p>
            <a:pPr lvl="1">
              <a:defRPr/>
            </a:pPr>
            <a:r>
              <a:rPr lang="en-GB" dirty="0" smtClean="0"/>
              <a:t>Heat loss etc.</a:t>
            </a:r>
          </a:p>
        </p:txBody>
      </p:sp>
      <p:pic>
        <p:nvPicPr>
          <p:cNvPr id="1126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643063"/>
            <a:ext cx="4429125" cy="3902075"/>
          </a:xfrm>
          <a:noFill/>
        </p:spPr>
      </p:pic>
      <p:sp>
        <p:nvSpPr>
          <p:cNvPr id="11269" name="TextBox 7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3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Endothermic</a:t>
            </a:r>
          </a:p>
        </p:txBody>
      </p:sp>
      <p:sp>
        <p:nvSpPr>
          <p:cNvPr id="12291" name="Content Placeholder 7"/>
          <p:cNvSpPr>
            <a:spLocks noGrp="1"/>
          </p:cNvSpPr>
          <p:nvPr>
            <p:ph sz="quarter" idx="1"/>
          </p:nvPr>
        </p:nvSpPr>
        <p:spPr>
          <a:xfrm>
            <a:off x="214313" y="1447800"/>
            <a:ext cx="4857750" cy="51244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GB" dirty="0" smtClean="0"/>
              <a:t>The enthalpy of the products is </a:t>
            </a:r>
            <a:r>
              <a:rPr lang="en-GB" b="1" dirty="0" smtClean="0"/>
              <a:t>greater</a:t>
            </a:r>
            <a:r>
              <a:rPr lang="en-GB" dirty="0" smtClean="0"/>
              <a:t> than the enthalpy of the reactants</a:t>
            </a:r>
          </a:p>
          <a:p>
            <a:pPr eaLnBrk="1" hangingPunct="1">
              <a:defRPr/>
            </a:pPr>
            <a:r>
              <a:rPr lang="en-GB" dirty="0" smtClean="0"/>
              <a:t>There is heat </a:t>
            </a:r>
            <a:r>
              <a:rPr lang="en-GB" b="1" dirty="0" smtClean="0"/>
              <a:t>gain</a:t>
            </a:r>
            <a:r>
              <a:rPr lang="en-GB" dirty="0" smtClean="0"/>
              <a:t> to the chemical system from the surroundings</a:t>
            </a:r>
          </a:p>
          <a:p>
            <a:pPr eaLnBrk="1" hangingPunct="1">
              <a:defRPr/>
            </a:pPr>
            <a:r>
              <a:rPr lang="el-GR" dirty="0" smtClean="0">
                <a:cs typeface="Times New Roman"/>
              </a:rPr>
              <a:t>Δ</a:t>
            </a:r>
            <a:r>
              <a:rPr lang="en-GB" dirty="0" smtClean="0">
                <a:cs typeface="Times New Roman"/>
              </a:rPr>
              <a:t>H has a </a:t>
            </a:r>
            <a:r>
              <a:rPr lang="en-GB" b="1" dirty="0" smtClean="0">
                <a:cs typeface="Times New Roman"/>
              </a:rPr>
              <a:t>positive </a:t>
            </a:r>
            <a:r>
              <a:rPr lang="en-GB" dirty="0" smtClean="0">
                <a:cs typeface="Times New Roman"/>
              </a:rPr>
              <a:t>sign because heat has been gained by the chemical system</a:t>
            </a:r>
          </a:p>
          <a:p>
            <a:pPr eaLnBrk="1" hangingPunct="1">
              <a:defRPr/>
            </a:pPr>
            <a:r>
              <a:rPr lang="en-GB" dirty="0" smtClean="0"/>
              <a:t>There are three examples:</a:t>
            </a:r>
          </a:p>
          <a:p>
            <a:pPr lvl="1" eaLnBrk="1" hangingPunct="1">
              <a:defRPr/>
            </a:pPr>
            <a:r>
              <a:rPr lang="en-GB" dirty="0" smtClean="0"/>
              <a:t>Self-cooling beer can</a:t>
            </a:r>
          </a:p>
          <a:p>
            <a:pPr lvl="2" eaLnBrk="1" hangingPunct="1">
              <a:defRPr/>
            </a:pPr>
            <a:r>
              <a:rPr lang="en-GB" dirty="0" smtClean="0"/>
              <a:t>H ₂O (l) </a:t>
            </a:r>
            <a:r>
              <a:rPr lang="en-GB" dirty="0" smtClean="0">
                <a:sym typeface="Wingdings" pitchFamily="2" charset="2"/>
              </a:rPr>
              <a:t> H</a:t>
            </a:r>
            <a:r>
              <a:rPr lang="en-GB" dirty="0" smtClean="0"/>
              <a:t>₂O  (g)</a:t>
            </a:r>
          </a:p>
          <a:p>
            <a:pPr lvl="1" eaLnBrk="1" hangingPunct="1">
              <a:defRPr/>
            </a:pPr>
            <a:r>
              <a:rPr lang="en-GB" dirty="0" smtClean="0"/>
              <a:t>Thermal decomposition</a:t>
            </a:r>
          </a:p>
          <a:p>
            <a:pPr lvl="2" eaLnBrk="1" hangingPunct="1">
              <a:defRPr/>
            </a:pPr>
            <a:r>
              <a:rPr lang="en-GB" dirty="0" err="1" smtClean="0"/>
              <a:t>CaCO</a:t>
            </a:r>
            <a:r>
              <a:rPr lang="en-GB" dirty="0" smtClean="0"/>
              <a:t>₃ (s)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>
                <a:sym typeface="Wingdings" pitchFamily="2" charset="2"/>
              </a:rPr>
              <a:t>CaO</a:t>
            </a:r>
            <a:r>
              <a:rPr lang="en-GB" dirty="0" smtClean="0">
                <a:sym typeface="Wingdings" pitchFamily="2" charset="2"/>
              </a:rPr>
              <a:t> (s) + CO</a:t>
            </a:r>
            <a:r>
              <a:rPr lang="en-GB" dirty="0" smtClean="0"/>
              <a:t> ₂ (g)</a:t>
            </a:r>
          </a:p>
          <a:p>
            <a:pPr lvl="1" eaLnBrk="1" hangingPunct="1">
              <a:defRPr/>
            </a:pPr>
            <a:r>
              <a:rPr lang="en-GB" dirty="0" smtClean="0"/>
              <a:t>Photosynthesis</a:t>
            </a:r>
          </a:p>
          <a:p>
            <a:pPr lvl="2" eaLnBrk="1" hangingPunct="1">
              <a:defRPr/>
            </a:pPr>
            <a:r>
              <a:rPr lang="en-GB" sz="2100" dirty="0" smtClean="0"/>
              <a:t>6CO₂ (g) + 6H₂O (l) </a:t>
            </a:r>
            <a:r>
              <a:rPr lang="en-GB" sz="2100" dirty="0" smtClean="0">
                <a:sym typeface="Wingdings" pitchFamily="2" charset="2"/>
              </a:rPr>
              <a:t> C</a:t>
            </a:r>
            <a:r>
              <a:rPr lang="en-GB" sz="2100" dirty="0" smtClean="0"/>
              <a:t>₆H₁₂O₆ (</a:t>
            </a:r>
            <a:r>
              <a:rPr lang="en-GB" sz="2100" dirty="0" err="1" smtClean="0"/>
              <a:t>aq</a:t>
            </a:r>
            <a:r>
              <a:rPr lang="en-GB" sz="2100" dirty="0" smtClean="0"/>
              <a:t>) + 6O₂ (g) </a:t>
            </a:r>
          </a:p>
          <a:p>
            <a:pPr eaLnBrk="1" hangingPunct="1">
              <a:defRPr/>
            </a:pPr>
            <a:r>
              <a:rPr lang="en-GB" dirty="0" smtClean="0"/>
              <a:t>Endothermic refers to a reaction in which the enthalpy of the products is greater than the enthalpy of the reactants, resulting in heat being taken in from the surroundings (</a:t>
            </a:r>
            <a:r>
              <a:rPr lang="el-GR" dirty="0" smtClean="0">
                <a:cs typeface="Times New Roman"/>
              </a:rPr>
              <a:t>Δ</a:t>
            </a:r>
            <a:r>
              <a:rPr lang="en-GB" dirty="0" smtClean="0">
                <a:cs typeface="Times New Roman"/>
              </a:rPr>
              <a:t>H = +</a:t>
            </a:r>
            <a:r>
              <a:rPr lang="en-GB" dirty="0" err="1" smtClean="0">
                <a:cs typeface="Times New Roman"/>
              </a:rPr>
              <a:t>ve</a:t>
            </a:r>
            <a:r>
              <a:rPr lang="en-GB" dirty="0" smtClean="0">
                <a:cs typeface="Times New Roman"/>
              </a:rPr>
              <a:t>)</a:t>
            </a:r>
            <a:endParaRPr lang="en-GB" dirty="0" smtClean="0"/>
          </a:p>
        </p:txBody>
      </p:sp>
      <p:pic>
        <p:nvPicPr>
          <p:cNvPr id="12292" name="Picture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2063" y="1500188"/>
            <a:ext cx="3581400" cy="4572000"/>
          </a:xfrm>
          <a:noFill/>
        </p:spPr>
      </p:pic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3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Exothermic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447800"/>
            <a:ext cx="4857750" cy="512445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GB" dirty="0" smtClean="0"/>
              <a:t>The enthalpy of the products is </a:t>
            </a:r>
            <a:r>
              <a:rPr lang="en-GB" b="1" dirty="0" smtClean="0"/>
              <a:t>smaller</a:t>
            </a:r>
            <a:r>
              <a:rPr lang="en-GB" dirty="0" smtClean="0"/>
              <a:t> than the enthalpy of the reactants</a:t>
            </a:r>
          </a:p>
          <a:p>
            <a:pPr>
              <a:defRPr/>
            </a:pPr>
            <a:r>
              <a:rPr lang="en-GB" dirty="0" smtClean="0"/>
              <a:t>There is heat </a:t>
            </a:r>
            <a:r>
              <a:rPr lang="en-GB" b="1" dirty="0" smtClean="0"/>
              <a:t>loss </a:t>
            </a:r>
            <a:r>
              <a:rPr lang="en-GB" dirty="0" smtClean="0"/>
              <a:t>from the chemical system to the surroundings</a:t>
            </a:r>
          </a:p>
          <a:p>
            <a:pPr>
              <a:defRPr/>
            </a:pPr>
            <a:r>
              <a:rPr lang="el-GR" dirty="0" smtClean="0">
                <a:cs typeface="Times New Roman"/>
              </a:rPr>
              <a:t>Δ</a:t>
            </a:r>
            <a:r>
              <a:rPr lang="en-GB" dirty="0" smtClean="0">
                <a:cs typeface="Times New Roman"/>
              </a:rPr>
              <a:t>H has a </a:t>
            </a:r>
            <a:r>
              <a:rPr lang="en-GB" b="1" dirty="0" smtClean="0">
                <a:cs typeface="Times New Roman"/>
              </a:rPr>
              <a:t>negative </a:t>
            </a:r>
            <a:r>
              <a:rPr lang="en-GB" dirty="0" smtClean="0">
                <a:cs typeface="Times New Roman"/>
              </a:rPr>
              <a:t> sign because heat has been lost by the chemical system</a:t>
            </a:r>
          </a:p>
          <a:p>
            <a:pPr eaLnBrk="1" hangingPunct="1">
              <a:defRPr/>
            </a:pPr>
            <a:r>
              <a:rPr lang="en-GB" dirty="0" smtClean="0"/>
              <a:t>There are three examples:</a:t>
            </a:r>
          </a:p>
          <a:p>
            <a:pPr lvl="1" eaLnBrk="1" hangingPunct="1">
              <a:defRPr/>
            </a:pPr>
            <a:r>
              <a:rPr lang="en-GB" dirty="0" smtClean="0"/>
              <a:t>Self-heating cans</a:t>
            </a:r>
          </a:p>
          <a:p>
            <a:pPr lvl="2" eaLnBrk="1" hangingPunct="1">
              <a:defRPr/>
            </a:pPr>
            <a:r>
              <a:rPr lang="en-GB" dirty="0" err="1" smtClean="0"/>
              <a:t>CaO</a:t>
            </a:r>
            <a:r>
              <a:rPr lang="en-GB" dirty="0" smtClean="0"/>
              <a:t> (s) + H₂O (l) </a:t>
            </a:r>
            <a:r>
              <a:rPr lang="en-GB" dirty="0" smtClean="0">
                <a:sym typeface="Wingdings" pitchFamily="2" charset="2"/>
              </a:rPr>
              <a:t> Ca(OH)</a:t>
            </a:r>
            <a:r>
              <a:rPr lang="en-GB" dirty="0" smtClean="0"/>
              <a:t>₂ (</a:t>
            </a:r>
            <a:r>
              <a:rPr lang="en-GB" dirty="0" err="1" smtClean="0"/>
              <a:t>aq</a:t>
            </a:r>
            <a:r>
              <a:rPr lang="en-GB" dirty="0" smtClean="0"/>
              <a:t>)</a:t>
            </a:r>
          </a:p>
          <a:p>
            <a:pPr lvl="1" eaLnBrk="1" hangingPunct="1">
              <a:defRPr/>
            </a:pPr>
            <a:r>
              <a:rPr lang="en-GB" dirty="0" smtClean="0"/>
              <a:t>Oxidation of fuels</a:t>
            </a:r>
          </a:p>
          <a:p>
            <a:pPr lvl="2" eaLnBrk="1" hangingPunct="1">
              <a:defRPr/>
            </a:pPr>
            <a:r>
              <a:rPr lang="en-GB" dirty="0" smtClean="0"/>
              <a:t>CH₄ (g) + 2O₂ (g) </a:t>
            </a:r>
            <a:r>
              <a:rPr lang="en-GB" dirty="0" smtClean="0">
                <a:sym typeface="Wingdings" pitchFamily="2" charset="2"/>
              </a:rPr>
              <a:t> CO</a:t>
            </a:r>
            <a:r>
              <a:rPr lang="en-GB" dirty="0" smtClean="0"/>
              <a:t>₂ (g) + 2H₂O (l)</a:t>
            </a:r>
          </a:p>
          <a:p>
            <a:pPr lvl="1" eaLnBrk="1" hangingPunct="1">
              <a:defRPr/>
            </a:pPr>
            <a:r>
              <a:rPr lang="en-GB" dirty="0" smtClean="0"/>
              <a:t>Respiration</a:t>
            </a:r>
          </a:p>
          <a:p>
            <a:pPr lvl="2" eaLnBrk="1" hangingPunct="1">
              <a:defRPr/>
            </a:pPr>
            <a:r>
              <a:rPr lang="en-GB" sz="2100" dirty="0" smtClean="0">
                <a:sym typeface="Wingdings" pitchFamily="2" charset="2"/>
              </a:rPr>
              <a:t>C</a:t>
            </a:r>
            <a:r>
              <a:rPr lang="en-GB" sz="2100" dirty="0" smtClean="0"/>
              <a:t>₆H₁₂O₆ (</a:t>
            </a:r>
            <a:r>
              <a:rPr lang="en-GB" sz="2100" dirty="0" err="1" smtClean="0"/>
              <a:t>aq</a:t>
            </a:r>
            <a:r>
              <a:rPr lang="en-GB" sz="2100" dirty="0" smtClean="0"/>
              <a:t>) + 6O₂ (g) </a:t>
            </a:r>
            <a:r>
              <a:rPr lang="en-GB" sz="2100" dirty="0" smtClean="0">
                <a:sym typeface="Wingdings" pitchFamily="2" charset="2"/>
              </a:rPr>
              <a:t></a:t>
            </a:r>
            <a:r>
              <a:rPr lang="en-GB" sz="2100" dirty="0" smtClean="0"/>
              <a:t> 6CO₂ (g) + 6H₂O (l)</a:t>
            </a:r>
            <a:endParaRPr lang="en-GB" sz="2100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GB" dirty="0" smtClean="0"/>
              <a:t>Exothermic refers to a reaction in which the enthalpy of the products is smaller than the enthalpy of the reactants, resulting in heat loss to the surroundings (</a:t>
            </a:r>
            <a:r>
              <a:rPr lang="el-GR" dirty="0" smtClean="0">
                <a:cs typeface="Times New Roman"/>
              </a:rPr>
              <a:t>Δ</a:t>
            </a:r>
            <a:r>
              <a:rPr lang="en-GB" dirty="0" smtClean="0">
                <a:cs typeface="Times New Roman"/>
              </a:rPr>
              <a:t>H = -</a:t>
            </a:r>
            <a:r>
              <a:rPr lang="en-GB" dirty="0" err="1" smtClean="0">
                <a:cs typeface="Times New Roman"/>
              </a:rPr>
              <a:t>ve</a:t>
            </a:r>
            <a:r>
              <a:rPr lang="en-GB" dirty="0" smtClean="0">
                <a:cs typeface="Times New Roman"/>
              </a:rPr>
              <a:t>)</a:t>
            </a:r>
            <a:endParaRPr lang="en-GB" dirty="0" smtClean="0"/>
          </a:p>
        </p:txBody>
      </p:sp>
      <p:pic>
        <p:nvPicPr>
          <p:cNvPr id="1331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29250" y="1428750"/>
            <a:ext cx="3471863" cy="4572000"/>
          </a:xfrm>
          <a:noFill/>
        </p:spPr>
      </p:pic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3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8582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Standard Enthalpy Change of Reaction (</a:t>
            </a:r>
            <a:r>
              <a:rPr lang="el-GR" dirty="0" smtClean="0">
                <a:cs typeface="Times New Roman"/>
              </a:rPr>
              <a:t>Δ</a:t>
            </a:r>
            <a:r>
              <a:rPr lang="en-GB" dirty="0" smtClean="0">
                <a:cs typeface="Times New Roman"/>
              </a:rPr>
              <a:t>Hᵣ)</a:t>
            </a:r>
            <a:endParaRPr lang="en-GB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For a standard enthalpy change of reaction we need:</a:t>
            </a:r>
          </a:p>
          <a:p>
            <a:pPr lvl="1"/>
            <a:r>
              <a:rPr lang="en-GB" smtClean="0"/>
              <a:t>An equation</a:t>
            </a:r>
          </a:p>
          <a:p>
            <a:pPr lvl="2"/>
            <a:r>
              <a:rPr lang="en-GB" smtClean="0"/>
              <a:t>This gives the amounts, in mol, of reactants and products</a:t>
            </a:r>
          </a:p>
          <a:p>
            <a:pPr lvl="1"/>
            <a:r>
              <a:rPr lang="en-GB" smtClean="0"/>
              <a:t>An enthalpy change in kJ </a:t>
            </a:r>
            <a:r>
              <a:rPr lang="en-GB" smtClean="0">
                <a:cs typeface="Times New Roman" pitchFamily="18" charset="0"/>
              </a:rPr>
              <a:t>mol⁻¹</a:t>
            </a:r>
            <a:endParaRPr lang="en-GB" smtClean="0"/>
          </a:p>
          <a:p>
            <a:pPr lvl="2"/>
            <a:r>
              <a:rPr lang="en-GB" smtClean="0"/>
              <a:t>This gives the enthalpy change for the molar quantities in the state equation</a:t>
            </a:r>
          </a:p>
          <a:p>
            <a:r>
              <a:rPr lang="en-GB" smtClean="0"/>
              <a:t>The standard enthalpy change of reaction is the enthalpy change that accompanies a reaction in the molar quantities expressed in a chemical equation under standard conditions, all reactants and products being in their standard states</a:t>
            </a:r>
          </a:p>
        </p:txBody>
      </p: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7439025" y="5873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eaLnBrk="1" hangingPunct="1"/>
            <a:r>
              <a:rPr lang="en-GB" sz="1800"/>
              <a:t>Back to </a:t>
            </a:r>
            <a:r>
              <a:rPr lang="en-GB" sz="1800">
                <a:hlinkClick r:id="rId2" action="ppaction://hlinksldjump"/>
              </a:rPr>
              <a:t>contents</a:t>
            </a:r>
            <a:endParaRPr lang="en-GB" sz="18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12067</TotalTime>
  <Words>2528</Words>
  <Application>Microsoft Office PowerPoint</Application>
  <PresentationFormat>On-screen Show (4:3)</PresentationFormat>
  <Paragraphs>345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Franklin Gothic Book</vt:lpstr>
      <vt:lpstr>Perpetua</vt:lpstr>
      <vt:lpstr>Wingdings 2</vt:lpstr>
      <vt:lpstr>Calibri</vt:lpstr>
      <vt:lpstr>Cambria</vt:lpstr>
      <vt:lpstr>Times New Roman</vt:lpstr>
      <vt:lpstr>Wingdings</vt:lpstr>
      <vt:lpstr>Equity</vt:lpstr>
      <vt:lpstr>Document</vt:lpstr>
      <vt:lpstr>Chemistry</vt:lpstr>
      <vt:lpstr>Contents</vt:lpstr>
      <vt:lpstr>Enthalpy</vt:lpstr>
      <vt:lpstr>First Law</vt:lpstr>
      <vt:lpstr>Enthalpy</vt:lpstr>
      <vt:lpstr>Using a Calorimeter</vt:lpstr>
      <vt:lpstr>Endothermic</vt:lpstr>
      <vt:lpstr>Exothermic</vt:lpstr>
      <vt:lpstr>Standard Enthalpy Change of Reaction (ΔHᵣ)</vt:lpstr>
      <vt:lpstr>Standard Enthalpy Change of Combustion (ΔHc)</vt:lpstr>
      <vt:lpstr>Calorimeters for Enthalpy Change of Combustion</vt:lpstr>
      <vt:lpstr>Standard Enthalpy Change of Formation (ΔHf)</vt:lpstr>
      <vt:lpstr>Bond Enthalpy</vt:lpstr>
      <vt:lpstr>Rates of reaction</vt:lpstr>
      <vt:lpstr>Rate of Reaction</vt:lpstr>
      <vt:lpstr>Collision Theory</vt:lpstr>
      <vt:lpstr>Factors Effecting Rates of Reaction</vt:lpstr>
      <vt:lpstr>Concentration</vt:lpstr>
      <vt:lpstr>Temperature</vt:lpstr>
      <vt:lpstr>Catalysts</vt:lpstr>
      <vt:lpstr>Catalysts Continued</vt:lpstr>
      <vt:lpstr>Heterogeneous Catalysis</vt:lpstr>
      <vt:lpstr>Equilibrium</vt:lpstr>
      <vt:lpstr>Dynamic Equilibrium</vt:lpstr>
      <vt:lpstr>Le Chatelier’s Principle</vt:lpstr>
      <vt:lpstr>Conditions affecting the position of Equilibrium</vt:lpstr>
      <vt:lpstr>Ammonia and the Haber Process</vt:lpstr>
      <vt:lpstr>Glossary</vt:lpstr>
      <vt:lpstr>Enthalpy</vt:lpstr>
      <vt:lpstr>Enthalpy continued</vt:lpstr>
      <vt:lpstr>Rates of Reaction</vt:lpstr>
      <vt:lpstr>Equilibrium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Ethalpy in Chemical Reactions</dc:title>
  <dc:creator>Daniel Standring</dc:creator>
  <cp:lastModifiedBy>Windows User</cp:lastModifiedBy>
  <cp:revision>1297</cp:revision>
  <dcterms:created xsi:type="dcterms:W3CDTF">2009-03-18T10:28:11Z</dcterms:created>
  <dcterms:modified xsi:type="dcterms:W3CDTF">2013-10-02T17:31:34Z</dcterms:modified>
</cp:coreProperties>
</file>