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8" r:id="rId3"/>
    <p:sldMasterId id="2147483660" r:id="rId4"/>
  </p:sldMasterIdLst>
  <p:sldIdLst>
    <p:sldId id="257" r:id="rId5"/>
    <p:sldId id="259" r:id="rId6"/>
    <p:sldId id="260" r:id="rId7"/>
    <p:sldId id="261"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ea typeface="+mn-ea"/>
        <a:cs typeface="+mn-cs"/>
      </a:defRPr>
    </a:lvl1pPr>
    <a:lvl2pPr marL="457200" algn="l" rtl="0" eaLnBrk="0" fontAlgn="base" hangingPunct="0">
      <a:spcBef>
        <a:spcPct val="0"/>
      </a:spcBef>
      <a:spcAft>
        <a:spcPct val="0"/>
      </a:spcAft>
      <a:defRPr kern="1200">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ea typeface="+mn-ea"/>
        <a:cs typeface="+mn-cs"/>
      </a:defRPr>
    </a:lvl2pPr>
    <a:lvl3pPr marL="914400" algn="l" rtl="0" eaLnBrk="0" fontAlgn="base" hangingPunct="0">
      <a:spcBef>
        <a:spcPct val="0"/>
      </a:spcBef>
      <a:spcAft>
        <a:spcPct val="0"/>
      </a:spcAft>
      <a:defRPr kern="1200">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ea typeface="+mn-ea"/>
        <a:cs typeface="+mn-cs"/>
      </a:defRPr>
    </a:lvl3pPr>
    <a:lvl4pPr marL="1371600" algn="l" rtl="0" eaLnBrk="0" fontAlgn="base" hangingPunct="0">
      <a:spcBef>
        <a:spcPct val="0"/>
      </a:spcBef>
      <a:spcAft>
        <a:spcPct val="0"/>
      </a:spcAft>
      <a:defRPr kern="1200">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ea typeface="+mn-ea"/>
        <a:cs typeface="+mn-cs"/>
      </a:defRPr>
    </a:lvl4pPr>
    <a:lvl5pPr marL="1828800" algn="l" rtl="0" eaLnBrk="0" fontAlgn="base" hangingPunct="0">
      <a:spcBef>
        <a:spcPct val="0"/>
      </a:spcBef>
      <a:spcAft>
        <a:spcPct val="0"/>
      </a:spcAft>
      <a:defRPr kern="1200">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ea typeface="+mn-ea"/>
        <a:cs typeface="+mn-cs"/>
      </a:defRPr>
    </a:lvl5pPr>
    <a:lvl6pPr marL="2286000" algn="l" defTabSz="914400" rtl="0" eaLnBrk="1" latinLnBrk="0" hangingPunct="1">
      <a:defRPr kern="1200">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ea typeface="+mn-ea"/>
        <a:cs typeface="+mn-cs"/>
      </a:defRPr>
    </a:lvl6pPr>
    <a:lvl7pPr marL="2743200" algn="l" defTabSz="914400" rtl="0" eaLnBrk="1" latinLnBrk="0" hangingPunct="1">
      <a:defRPr kern="1200">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ea typeface="+mn-ea"/>
        <a:cs typeface="+mn-cs"/>
      </a:defRPr>
    </a:lvl7pPr>
    <a:lvl8pPr marL="3200400" algn="l" defTabSz="914400" rtl="0" eaLnBrk="1" latinLnBrk="0" hangingPunct="1">
      <a:defRPr kern="1200">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ea typeface="+mn-ea"/>
        <a:cs typeface="+mn-cs"/>
      </a:defRPr>
    </a:lvl8pPr>
    <a:lvl9pPr marL="3657600" algn="l" defTabSz="914400" rtl="0" eaLnBrk="1" latinLnBrk="0" hangingPunct="1">
      <a:defRPr kern="1200">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CC0000"/>
    <a:srgbClr val="006699"/>
    <a:srgbClr val="33CCCC"/>
    <a:srgbClr val="009999"/>
    <a:srgbClr val="7CDAB6"/>
    <a:srgbClr val="E6E963"/>
    <a:srgbClr val="C0D8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2084388" y="296863"/>
            <a:ext cx="6823075" cy="5353050"/>
            <a:chOff x="1313" y="187"/>
            <a:chExt cx="4298" cy="3372"/>
          </a:xfrm>
        </p:grpSpPr>
        <p:grpSp>
          <p:nvGrpSpPr>
            <p:cNvPr id="8195" name="Group 3"/>
            <p:cNvGrpSpPr>
              <a:grpSpLocks/>
            </p:cNvGrpSpPr>
            <p:nvPr/>
          </p:nvGrpSpPr>
          <p:grpSpPr bwMode="auto">
            <a:xfrm>
              <a:off x="2194" y="601"/>
              <a:ext cx="596" cy="447"/>
              <a:chOff x="0" y="0"/>
              <a:chExt cx="768" cy="576"/>
            </a:xfrm>
          </p:grpSpPr>
          <p:sp>
            <p:nvSpPr>
              <p:cNvPr id="8196"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198" name="Group 6"/>
            <p:cNvGrpSpPr>
              <a:grpSpLocks/>
            </p:cNvGrpSpPr>
            <p:nvPr/>
          </p:nvGrpSpPr>
          <p:grpSpPr bwMode="auto">
            <a:xfrm>
              <a:off x="1313" y="187"/>
              <a:ext cx="4298" cy="3372"/>
              <a:chOff x="0" y="0"/>
              <a:chExt cx="5533" cy="4341"/>
            </a:xfrm>
          </p:grpSpPr>
          <p:grpSp>
            <p:nvGrpSpPr>
              <p:cNvPr id="8199" name="Group 7"/>
              <p:cNvGrpSpPr>
                <a:grpSpLocks/>
              </p:cNvGrpSpPr>
              <p:nvPr/>
            </p:nvGrpSpPr>
            <p:grpSpPr bwMode="auto">
              <a:xfrm>
                <a:off x="0" y="0"/>
                <a:ext cx="5470" cy="4341"/>
                <a:chOff x="0" y="0"/>
                <a:chExt cx="5470" cy="4341"/>
              </a:xfrm>
            </p:grpSpPr>
            <p:grpSp>
              <p:nvGrpSpPr>
                <p:cNvPr id="8200" name="Group 8"/>
                <p:cNvGrpSpPr>
                  <a:grpSpLocks/>
                </p:cNvGrpSpPr>
                <p:nvPr/>
              </p:nvGrpSpPr>
              <p:grpSpPr bwMode="auto">
                <a:xfrm>
                  <a:off x="1339" y="786"/>
                  <a:ext cx="2919" cy="2151"/>
                  <a:chOff x="1265" y="814"/>
                  <a:chExt cx="2919" cy="2151"/>
                </a:xfrm>
              </p:grpSpPr>
              <p:sp>
                <p:nvSpPr>
                  <p:cNvPr id="8201"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03" name="Group 11"/>
                <p:cNvGrpSpPr>
                  <a:grpSpLocks/>
                </p:cNvGrpSpPr>
                <p:nvPr/>
              </p:nvGrpSpPr>
              <p:grpSpPr bwMode="auto">
                <a:xfrm>
                  <a:off x="0" y="0"/>
                  <a:ext cx="5470" cy="4341"/>
                  <a:chOff x="0" y="0"/>
                  <a:chExt cx="5470" cy="4341"/>
                </a:xfrm>
              </p:grpSpPr>
              <p:grpSp>
                <p:nvGrpSpPr>
                  <p:cNvPr id="8204" name="Group 12"/>
                  <p:cNvGrpSpPr>
                    <a:grpSpLocks/>
                  </p:cNvGrpSpPr>
                  <p:nvPr/>
                </p:nvGrpSpPr>
                <p:grpSpPr bwMode="auto">
                  <a:xfrm>
                    <a:off x="3545" y="1502"/>
                    <a:ext cx="1258" cy="2327"/>
                    <a:chOff x="3471" y="1530"/>
                    <a:chExt cx="1258" cy="2327"/>
                  </a:xfrm>
                </p:grpSpPr>
                <p:sp>
                  <p:nvSpPr>
                    <p:cNvPr id="8205" name="Freeform 13"/>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Freeform 14"/>
                    <p:cNvSpPr>
                      <a:spLocks/>
                    </p:cNvSpPr>
                    <p:nvPr/>
                  </p:nvSpPr>
                  <p:spPr bwMode="hidden">
                    <a:xfrm rot="2711884">
                      <a:off x="4021" y="3150"/>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07" name="Group 15"/>
                  <p:cNvGrpSpPr>
                    <a:grpSpLocks/>
                  </p:cNvGrpSpPr>
                  <p:nvPr/>
                </p:nvGrpSpPr>
                <p:grpSpPr bwMode="auto">
                  <a:xfrm>
                    <a:off x="2938" y="1991"/>
                    <a:ext cx="2463" cy="1332"/>
                    <a:chOff x="2864" y="2019"/>
                    <a:chExt cx="2463" cy="1332"/>
                  </a:xfrm>
                </p:grpSpPr>
                <p:sp>
                  <p:nvSpPr>
                    <p:cNvPr id="8208" name="Freeform 16"/>
                    <p:cNvSpPr>
                      <a:spLocks/>
                    </p:cNvSpPr>
                    <p:nvPr/>
                  </p:nvSpPr>
                  <p:spPr bwMode="hidden">
                    <a:xfrm rot="2104081">
                      <a:off x="2864" y="2019"/>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Freeform 17"/>
                    <p:cNvSpPr>
                      <a:spLocks/>
                    </p:cNvSpPr>
                    <p:nvPr/>
                  </p:nvSpPr>
                  <p:spPr bwMode="hidden">
                    <a:xfrm rot="2104081">
                      <a:off x="4353" y="2806"/>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10" name="Group 18"/>
                  <p:cNvGrpSpPr>
                    <a:grpSpLocks/>
                  </p:cNvGrpSpPr>
                  <p:nvPr/>
                </p:nvGrpSpPr>
                <p:grpSpPr bwMode="auto">
                  <a:xfrm>
                    <a:off x="2971" y="1804"/>
                    <a:ext cx="2477" cy="1064"/>
                    <a:chOff x="2897" y="1832"/>
                    <a:chExt cx="2477" cy="1064"/>
                  </a:xfrm>
                </p:grpSpPr>
                <p:sp>
                  <p:nvSpPr>
                    <p:cNvPr id="8211" name="Freeform 19"/>
                    <p:cNvSpPr>
                      <a:spLocks/>
                    </p:cNvSpPr>
                    <p:nvPr/>
                  </p:nvSpPr>
                  <p:spPr bwMode="hidden">
                    <a:xfrm rot="1582915">
                      <a:off x="2897" y="1832"/>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Freeform 20"/>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13" name="Group 21"/>
                  <p:cNvGrpSpPr>
                    <a:grpSpLocks/>
                  </p:cNvGrpSpPr>
                  <p:nvPr/>
                </p:nvGrpSpPr>
                <p:grpSpPr bwMode="auto">
                  <a:xfrm>
                    <a:off x="2998" y="1608"/>
                    <a:ext cx="2472" cy="927"/>
                    <a:chOff x="2924" y="1636"/>
                    <a:chExt cx="2472" cy="927"/>
                  </a:xfrm>
                </p:grpSpPr>
                <p:sp>
                  <p:nvSpPr>
                    <p:cNvPr id="8214" name="Freeform 22"/>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5" name="Freeform 23"/>
                    <p:cNvSpPr>
                      <a:spLocks/>
                    </p:cNvSpPr>
                    <p:nvPr/>
                  </p:nvSpPr>
                  <p:spPr bwMode="hidden">
                    <a:xfrm rot="1080363">
                      <a:off x="4495" y="2037"/>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16" name="Group 24"/>
                  <p:cNvGrpSpPr>
                    <a:grpSpLocks/>
                  </p:cNvGrpSpPr>
                  <p:nvPr/>
                </p:nvGrpSpPr>
                <p:grpSpPr bwMode="auto">
                  <a:xfrm>
                    <a:off x="3032" y="1386"/>
                    <a:ext cx="2342" cy="657"/>
                    <a:chOff x="2958" y="1414"/>
                    <a:chExt cx="2342" cy="657"/>
                  </a:xfrm>
                </p:grpSpPr>
                <p:sp>
                  <p:nvSpPr>
                    <p:cNvPr id="8217" name="Freeform 25"/>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8" name="Freeform 26"/>
                    <p:cNvSpPr>
                      <a:spLocks/>
                    </p:cNvSpPr>
                    <p:nvPr/>
                  </p:nvSpPr>
                  <p:spPr bwMode="hidden">
                    <a:xfrm rot="463793">
                      <a:off x="4470" y="1582"/>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19" name="Group 27"/>
                  <p:cNvGrpSpPr>
                    <a:grpSpLocks/>
                  </p:cNvGrpSpPr>
                  <p:nvPr/>
                </p:nvGrpSpPr>
                <p:grpSpPr bwMode="auto">
                  <a:xfrm>
                    <a:off x="3057" y="1241"/>
                    <a:ext cx="2150" cy="343"/>
                    <a:chOff x="2983" y="1269"/>
                    <a:chExt cx="2150" cy="343"/>
                  </a:xfrm>
                </p:grpSpPr>
                <p:sp>
                  <p:nvSpPr>
                    <p:cNvPr id="8220" name="Freeform 28"/>
                    <p:cNvSpPr>
                      <a:spLocks/>
                    </p:cNvSpPr>
                    <p:nvPr/>
                  </p:nvSpPr>
                  <p:spPr bwMode="hidden">
                    <a:xfrm rot="-84182">
                      <a:off x="2983" y="1289"/>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1" name="Freeform 29"/>
                    <p:cNvSpPr>
                      <a:spLocks/>
                    </p:cNvSpPr>
                    <p:nvPr/>
                  </p:nvSpPr>
                  <p:spPr bwMode="hidden">
                    <a:xfrm rot="-84182">
                      <a:off x="4379" y="1269"/>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22" name="Group 30"/>
                  <p:cNvGrpSpPr>
                    <a:grpSpLocks/>
                  </p:cNvGrpSpPr>
                  <p:nvPr/>
                </p:nvGrpSpPr>
                <p:grpSpPr bwMode="auto">
                  <a:xfrm>
                    <a:off x="3012" y="889"/>
                    <a:ext cx="1879" cy="427"/>
                    <a:chOff x="2938" y="917"/>
                    <a:chExt cx="1879" cy="427"/>
                  </a:xfrm>
                </p:grpSpPr>
                <p:sp>
                  <p:nvSpPr>
                    <p:cNvPr id="8223" name="Freeform 31"/>
                    <p:cNvSpPr>
                      <a:spLocks/>
                    </p:cNvSpPr>
                    <p:nvPr/>
                  </p:nvSpPr>
                  <p:spPr bwMode="hidden">
                    <a:xfrm rot="-802576">
                      <a:off x="2938" y="1129"/>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4" name="Freeform 32"/>
                    <p:cNvSpPr>
                      <a:spLocks/>
                    </p:cNvSpPr>
                    <p:nvPr/>
                  </p:nvSpPr>
                  <p:spPr bwMode="hidden">
                    <a:xfrm rot="-802576">
                      <a:off x="4155" y="917"/>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25" name="Group 33"/>
                  <p:cNvGrpSpPr>
                    <a:grpSpLocks/>
                  </p:cNvGrpSpPr>
                  <p:nvPr/>
                </p:nvGrpSpPr>
                <p:grpSpPr bwMode="auto">
                  <a:xfrm>
                    <a:off x="711" y="1625"/>
                    <a:ext cx="1257" cy="2326"/>
                    <a:chOff x="637" y="1653"/>
                    <a:chExt cx="1257" cy="2326"/>
                  </a:xfrm>
                </p:grpSpPr>
                <p:sp>
                  <p:nvSpPr>
                    <p:cNvPr id="8226" name="Freeform 34"/>
                    <p:cNvSpPr>
                      <a:spLocks/>
                    </p:cNvSpPr>
                    <p:nvPr/>
                  </p:nvSpPr>
                  <p:spPr bwMode="hidden">
                    <a:xfrm rot="18888116" flipH="1">
                      <a:off x="876" y="2359"/>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7" name="Freeform 35"/>
                    <p:cNvSpPr>
                      <a:spLocks/>
                    </p:cNvSpPr>
                    <p:nvPr/>
                  </p:nvSpPr>
                  <p:spPr bwMode="hidden">
                    <a:xfrm rot="18888116" flipH="1">
                      <a:off x="419" y="327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28" name="Group 36"/>
                  <p:cNvGrpSpPr>
                    <a:grpSpLocks/>
                  </p:cNvGrpSpPr>
                  <p:nvPr/>
                </p:nvGrpSpPr>
                <p:grpSpPr bwMode="auto">
                  <a:xfrm>
                    <a:off x="69" y="2168"/>
                    <a:ext cx="2463" cy="1332"/>
                    <a:chOff x="-5" y="2196"/>
                    <a:chExt cx="2463" cy="1332"/>
                  </a:xfrm>
                </p:grpSpPr>
                <p:sp>
                  <p:nvSpPr>
                    <p:cNvPr id="8229" name="Freeform 37"/>
                    <p:cNvSpPr>
                      <a:spLocks/>
                    </p:cNvSpPr>
                    <p:nvPr/>
                  </p:nvSpPr>
                  <p:spPr bwMode="hidden">
                    <a:xfrm rot="19495919" flipH="1">
                      <a:off x="644" y="2196"/>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0" name="Freeform 38"/>
                    <p:cNvSpPr>
                      <a:spLocks/>
                    </p:cNvSpPr>
                    <p:nvPr/>
                  </p:nvSpPr>
                  <p:spPr bwMode="hidden">
                    <a:xfrm rot="19495919" flipH="1">
                      <a:off x="-5" y="2983"/>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31" name="Group 39"/>
                  <p:cNvGrpSpPr>
                    <a:grpSpLocks/>
                  </p:cNvGrpSpPr>
                  <p:nvPr/>
                </p:nvGrpSpPr>
                <p:grpSpPr bwMode="auto">
                  <a:xfrm>
                    <a:off x="22" y="1981"/>
                    <a:ext cx="2477" cy="1064"/>
                    <a:chOff x="-52" y="2009"/>
                    <a:chExt cx="2477" cy="1064"/>
                  </a:xfrm>
                </p:grpSpPr>
                <p:sp>
                  <p:nvSpPr>
                    <p:cNvPr id="8232" name="Freeform 40"/>
                    <p:cNvSpPr>
                      <a:spLocks/>
                    </p:cNvSpPr>
                    <p:nvPr/>
                  </p:nvSpPr>
                  <p:spPr bwMode="hidden">
                    <a:xfrm rot="20017085" flipH="1">
                      <a:off x="689" y="2009"/>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3" name="Freeform 41"/>
                    <p:cNvSpPr>
                      <a:spLocks/>
                    </p:cNvSpPr>
                    <p:nvPr/>
                  </p:nvSpPr>
                  <p:spPr bwMode="hidden">
                    <a:xfrm rot="20017085" flipH="1">
                      <a:off x="-52" y="2597"/>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34" name="Group 42"/>
                  <p:cNvGrpSpPr>
                    <a:grpSpLocks/>
                  </p:cNvGrpSpPr>
                  <p:nvPr/>
                </p:nvGrpSpPr>
                <p:grpSpPr bwMode="auto">
                  <a:xfrm>
                    <a:off x="0" y="1785"/>
                    <a:ext cx="2472" cy="927"/>
                    <a:chOff x="-74" y="1813"/>
                    <a:chExt cx="2472" cy="927"/>
                  </a:xfrm>
                </p:grpSpPr>
                <p:sp>
                  <p:nvSpPr>
                    <p:cNvPr id="8235" name="Freeform 43"/>
                    <p:cNvSpPr>
                      <a:spLocks/>
                    </p:cNvSpPr>
                    <p:nvPr/>
                  </p:nvSpPr>
                  <p:spPr bwMode="hidden">
                    <a:xfrm rot="20519637" flipH="1">
                      <a:off x="721" y="1813"/>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6" name="Freeform 44"/>
                    <p:cNvSpPr>
                      <a:spLocks/>
                    </p:cNvSpPr>
                    <p:nvPr/>
                  </p:nvSpPr>
                  <p:spPr bwMode="hidden">
                    <a:xfrm rot="20519637" flipH="1">
                      <a:off x="-74" y="2214"/>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37" name="Group 45"/>
                  <p:cNvGrpSpPr>
                    <a:grpSpLocks/>
                  </p:cNvGrpSpPr>
                  <p:nvPr/>
                </p:nvGrpSpPr>
                <p:grpSpPr bwMode="auto">
                  <a:xfrm>
                    <a:off x="96" y="1563"/>
                    <a:ext cx="2342" cy="657"/>
                    <a:chOff x="22" y="1591"/>
                    <a:chExt cx="2342" cy="657"/>
                  </a:xfrm>
                </p:grpSpPr>
                <p:sp>
                  <p:nvSpPr>
                    <p:cNvPr id="8238" name="Freeform 46"/>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9" name="Freeform 47"/>
                    <p:cNvSpPr>
                      <a:spLocks/>
                    </p:cNvSpPr>
                    <p:nvPr/>
                  </p:nvSpPr>
                  <p:spPr bwMode="hidden">
                    <a:xfrm rot="21136207" flipH="1">
                      <a:off x="22" y="1759"/>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40" name="Group 48"/>
                  <p:cNvGrpSpPr>
                    <a:grpSpLocks/>
                  </p:cNvGrpSpPr>
                  <p:nvPr/>
                </p:nvGrpSpPr>
                <p:grpSpPr bwMode="auto">
                  <a:xfrm>
                    <a:off x="263" y="1418"/>
                    <a:ext cx="2150" cy="343"/>
                    <a:chOff x="189" y="1446"/>
                    <a:chExt cx="2150" cy="343"/>
                  </a:xfrm>
                </p:grpSpPr>
                <p:sp>
                  <p:nvSpPr>
                    <p:cNvPr id="8241" name="Freeform 49"/>
                    <p:cNvSpPr>
                      <a:spLocks/>
                    </p:cNvSpPr>
                    <p:nvPr/>
                  </p:nvSpPr>
                  <p:spPr bwMode="hidden">
                    <a:xfrm rot="84182" flipH="1">
                      <a:off x="935" y="1466"/>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2" name="Freeform 50"/>
                    <p:cNvSpPr>
                      <a:spLocks/>
                    </p:cNvSpPr>
                    <p:nvPr/>
                  </p:nvSpPr>
                  <p:spPr bwMode="hidden">
                    <a:xfrm rot="84182" flipH="1">
                      <a:off x="189" y="1446"/>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43" name="Group 51"/>
                  <p:cNvGrpSpPr>
                    <a:grpSpLocks/>
                  </p:cNvGrpSpPr>
                  <p:nvPr/>
                </p:nvGrpSpPr>
                <p:grpSpPr bwMode="auto">
                  <a:xfrm>
                    <a:off x="579" y="1066"/>
                    <a:ext cx="1879" cy="427"/>
                    <a:chOff x="505" y="1094"/>
                    <a:chExt cx="1879" cy="427"/>
                  </a:xfrm>
                </p:grpSpPr>
                <p:sp>
                  <p:nvSpPr>
                    <p:cNvPr id="8244" name="Freeform 52"/>
                    <p:cNvSpPr>
                      <a:spLocks/>
                    </p:cNvSpPr>
                    <p:nvPr/>
                  </p:nvSpPr>
                  <p:spPr bwMode="hidden">
                    <a:xfrm rot="802576" flipH="1">
                      <a:off x="1151" y="1306"/>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5" name="Freeform 53"/>
                    <p:cNvSpPr>
                      <a:spLocks/>
                    </p:cNvSpPr>
                    <p:nvPr/>
                  </p:nvSpPr>
                  <p:spPr bwMode="hidden">
                    <a:xfrm rot="802576" flipH="1">
                      <a:off x="505" y="1094"/>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46" name="Group 54"/>
                  <p:cNvGrpSpPr>
                    <a:grpSpLocks/>
                  </p:cNvGrpSpPr>
                  <p:nvPr/>
                </p:nvGrpSpPr>
                <p:grpSpPr bwMode="auto">
                  <a:xfrm>
                    <a:off x="690" y="871"/>
                    <a:ext cx="1850" cy="554"/>
                    <a:chOff x="616" y="899"/>
                    <a:chExt cx="1850" cy="554"/>
                  </a:xfrm>
                </p:grpSpPr>
                <p:sp>
                  <p:nvSpPr>
                    <p:cNvPr id="8247" name="Freeform 55"/>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8" name="Freeform 56"/>
                    <p:cNvSpPr>
                      <a:spLocks/>
                    </p:cNvSpPr>
                    <p:nvPr/>
                  </p:nvSpPr>
                  <p:spPr bwMode="hidden">
                    <a:xfrm rot="1277471" flipH="1">
                      <a:off x="616" y="89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49" name="Group 57"/>
                  <p:cNvGrpSpPr>
                    <a:grpSpLocks/>
                  </p:cNvGrpSpPr>
                  <p:nvPr/>
                </p:nvGrpSpPr>
                <p:grpSpPr bwMode="auto">
                  <a:xfrm>
                    <a:off x="911" y="589"/>
                    <a:ext cx="1767" cy="743"/>
                    <a:chOff x="911" y="589"/>
                    <a:chExt cx="1767" cy="743"/>
                  </a:xfrm>
                </p:grpSpPr>
                <p:sp>
                  <p:nvSpPr>
                    <p:cNvPr id="8250" name="Freeform 58"/>
                    <p:cNvSpPr>
                      <a:spLocks/>
                    </p:cNvSpPr>
                    <p:nvPr/>
                  </p:nvSpPr>
                  <p:spPr bwMode="hidden">
                    <a:xfrm rot="2028410" flipH="1">
                      <a:off x="1445" y="111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51" name="Freeform 59"/>
                    <p:cNvSpPr>
                      <a:spLocks/>
                    </p:cNvSpPr>
                    <p:nvPr/>
                  </p:nvSpPr>
                  <p:spPr bwMode="hidden">
                    <a:xfrm rot="2028410" flipH="1">
                      <a:off x="911" y="58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52" name="Group 60"/>
                  <p:cNvGrpSpPr>
                    <a:grpSpLocks/>
                  </p:cNvGrpSpPr>
                  <p:nvPr/>
                </p:nvGrpSpPr>
                <p:grpSpPr bwMode="auto">
                  <a:xfrm>
                    <a:off x="1120" y="300"/>
                    <a:ext cx="1693" cy="892"/>
                    <a:chOff x="1120" y="300"/>
                    <a:chExt cx="1693" cy="892"/>
                  </a:xfrm>
                </p:grpSpPr>
                <p:sp>
                  <p:nvSpPr>
                    <p:cNvPr id="8253" name="Freeform 61"/>
                    <p:cNvSpPr>
                      <a:spLocks/>
                    </p:cNvSpPr>
                    <p:nvPr/>
                  </p:nvSpPr>
                  <p:spPr bwMode="hidden">
                    <a:xfrm rot="2664424" flipH="1">
                      <a:off x="1562" y="977"/>
                      <a:ext cx="125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54" name="Freeform 62"/>
                    <p:cNvSpPr>
                      <a:spLocks/>
                    </p:cNvSpPr>
                    <p:nvPr/>
                  </p:nvSpPr>
                  <p:spPr bwMode="hidden">
                    <a:xfrm rot="2664424" flipH="1">
                      <a:off x="1120" y="300"/>
                      <a:ext cx="67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55" name="Group 63"/>
                  <p:cNvGrpSpPr>
                    <a:grpSpLocks/>
                  </p:cNvGrpSpPr>
                  <p:nvPr/>
                </p:nvGrpSpPr>
                <p:grpSpPr bwMode="auto">
                  <a:xfrm>
                    <a:off x="1707" y="76"/>
                    <a:ext cx="778" cy="1512"/>
                    <a:chOff x="1633" y="104"/>
                    <a:chExt cx="778" cy="1512"/>
                  </a:xfrm>
                </p:grpSpPr>
                <p:sp>
                  <p:nvSpPr>
                    <p:cNvPr id="8256" name="Freeform 64"/>
                    <p:cNvSpPr>
                      <a:spLocks/>
                    </p:cNvSpPr>
                    <p:nvPr/>
                  </p:nvSpPr>
                  <p:spPr bwMode="hidden">
                    <a:xfrm rot="3473776" flipH="1">
                      <a:off x="1754" y="958"/>
                      <a:ext cx="1100"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57" name="Freeform 65"/>
                    <p:cNvSpPr>
                      <a:spLocks/>
                    </p:cNvSpPr>
                    <p:nvPr/>
                  </p:nvSpPr>
                  <p:spPr bwMode="hidden">
                    <a:xfrm rot="3473776" flipH="1">
                      <a:off x="1506" y="231"/>
                      <a:ext cx="591"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58" name="Group 66"/>
                  <p:cNvGrpSpPr>
                    <a:grpSpLocks/>
                  </p:cNvGrpSpPr>
                  <p:nvPr/>
                </p:nvGrpSpPr>
                <p:grpSpPr bwMode="auto">
                  <a:xfrm>
                    <a:off x="2009" y="0"/>
                    <a:ext cx="634" cy="1534"/>
                    <a:chOff x="1935" y="28"/>
                    <a:chExt cx="634" cy="1534"/>
                  </a:xfrm>
                </p:grpSpPr>
                <p:sp>
                  <p:nvSpPr>
                    <p:cNvPr id="8259" name="Freeform 67"/>
                    <p:cNvSpPr>
                      <a:spLocks/>
                    </p:cNvSpPr>
                    <p:nvPr/>
                  </p:nvSpPr>
                  <p:spPr bwMode="hidden">
                    <a:xfrm rot="4126480" flipH="1">
                      <a:off x="1931" y="924"/>
                      <a:ext cx="106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60" name="Freeform 68"/>
                    <p:cNvSpPr>
                      <a:spLocks/>
                    </p:cNvSpPr>
                    <p:nvPr/>
                  </p:nvSpPr>
                  <p:spPr bwMode="hidden">
                    <a:xfrm rot="4126480" flipH="1">
                      <a:off x="1819"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61" name="Group 69"/>
                  <p:cNvGrpSpPr>
                    <a:grpSpLocks/>
                  </p:cNvGrpSpPr>
                  <p:nvPr/>
                </p:nvGrpSpPr>
                <p:grpSpPr bwMode="auto">
                  <a:xfrm>
                    <a:off x="2896" y="644"/>
                    <a:ext cx="1845" cy="566"/>
                    <a:chOff x="2822" y="672"/>
                    <a:chExt cx="1845" cy="566"/>
                  </a:xfrm>
                </p:grpSpPr>
                <p:sp>
                  <p:nvSpPr>
                    <p:cNvPr id="8262" name="Freeform 70"/>
                    <p:cNvSpPr>
                      <a:spLocks/>
                    </p:cNvSpPr>
                    <p:nvPr/>
                  </p:nvSpPr>
                  <p:spPr bwMode="hidden">
                    <a:xfrm rot="-1325434">
                      <a:off x="2822" y="1023"/>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63" name="Freeform 71"/>
                    <p:cNvSpPr>
                      <a:spLocks/>
                    </p:cNvSpPr>
                    <p:nvPr/>
                  </p:nvSpPr>
                  <p:spPr bwMode="hidden">
                    <a:xfrm rot="-1325434">
                      <a:off x="4005" y="672"/>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64" name="Group 72"/>
                  <p:cNvGrpSpPr>
                    <a:grpSpLocks/>
                  </p:cNvGrpSpPr>
                  <p:nvPr/>
                </p:nvGrpSpPr>
                <p:grpSpPr bwMode="auto">
                  <a:xfrm>
                    <a:off x="2757" y="417"/>
                    <a:ext cx="1781" cy="717"/>
                    <a:chOff x="2683" y="445"/>
                    <a:chExt cx="1781" cy="717"/>
                  </a:xfrm>
                </p:grpSpPr>
                <p:sp>
                  <p:nvSpPr>
                    <p:cNvPr id="8265" name="Freeform 73"/>
                    <p:cNvSpPr>
                      <a:spLocks/>
                    </p:cNvSpPr>
                    <p:nvPr/>
                  </p:nvSpPr>
                  <p:spPr bwMode="hidden">
                    <a:xfrm rot="-1921064">
                      <a:off x="2683" y="94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66" name="Freeform 74"/>
                    <p:cNvSpPr>
                      <a:spLocks/>
                    </p:cNvSpPr>
                    <p:nvPr/>
                  </p:nvSpPr>
                  <p:spPr bwMode="hidden">
                    <a:xfrm rot="-1921064">
                      <a:off x="3802" y="445"/>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67" name="Freeform 75"/>
                  <p:cNvSpPr>
                    <a:spLocks/>
                  </p:cNvSpPr>
                  <p:nvPr/>
                </p:nvSpPr>
                <p:spPr bwMode="hidden">
                  <a:xfrm rot="4578755" flipH="1">
                    <a:off x="2175" y="949"/>
                    <a:ext cx="1027" cy="14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68" name="Freeform 76"/>
                  <p:cNvSpPr>
                    <a:spLocks/>
                  </p:cNvSpPr>
                  <p:nvPr/>
                </p:nvSpPr>
                <p:spPr bwMode="hidden">
                  <a:xfrm rot="4578755" flipH="1">
                    <a:off x="2199" y="196"/>
                    <a:ext cx="552" cy="22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269" name="Group 77"/>
                  <p:cNvGrpSpPr>
                    <a:grpSpLocks/>
                  </p:cNvGrpSpPr>
                  <p:nvPr/>
                </p:nvGrpSpPr>
                <p:grpSpPr bwMode="auto">
                  <a:xfrm>
                    <a:off x="2874" y="13"/>
                    <a:ext cx="640" cy="1520"/>
                    <a:chOff x="2800" y="41"/>
                    <a:chExt cx="640" cy="1520"/>
                  </a:xfrm>
                </p:grpSpPr>
                <p:sp>
                  <p:nvSpPr>
                    <p:cNvPr id="8270" name="Freeform 78"/>
                    <p:cNvSpPr>
                      <a:spLocks/>
                    </p:cNvSpPr>
                    <p:nvPr/>
                  </p:nvSpPr>
                  <p:spPr bwMode="hidden">
                    <a:xfrm rot="-3857755">
                      <a:off x="2361" y="938"/>
                      <a:ext cx="1062" cy="1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1" name="Freeform 79"/>
                    <p:cNvSpPr>
                      <a:spLocks/>
                    </p:cNvSpPr>
                    <p:nvPr/>
                  </p:nvSpPr>
                  <p:spPr bwMode="hidden">
                    <a:xfrm rot="-3857755">
                      <a:off x="3011" y="181"/>
                      <a:ext cx="570" cy="2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72" name="Group 80"/>
                  <p:cNvGrpSpPr>
                    <a:grpSpLocks/>
                  </p:cNvGrpSpPr>
                  <p:nvPr/>
                </p:nvGrpSpPr>
                <p:grpSpPr bwMode="auto">
                  <a:xfrm>
                    <a:off x="3008" y="135"/>
                    <a:ext cx="1017" cy="1464"/>
                    <a:chOff x="2934" y="163"/>
                    <a:chExt cx="1017" cy="1464"/>
                  </a:xfrm>
                </p:grpSpPr>
                <p:sp>
                  <p:nvSpPr>
                    <p:cNvPr id="8273" name="Freeform 81"/>
                    <p:cNvSpPr>
                      <a:spLocks/>
                    </p:cNvSpPr>
                    <p:nvPr/>
                  </p:nvSpPr>
                  <p:spPr bwMode="hidden">
                    <a:xfrm rot="-2777260">
                      <a:off x="2491" y="915"/>
                      <a:ext cx="1155"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4" name="Freeform 82"/>
                    <p:cNvSpPr>
                      <a:spLocks/>
                    </p:cNvSpPr>
                    <p:nvPr/>
                  </p:nvSpPr>
                  <p:spPr bwMode="hidden">
                    <a:xfrm rot="-2777260">
                      <a:off x="3430" y="261"/>
                      <a:ext cx="620" cy="42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75" name="Group 83"/>
                  <p:cNvGrpSpPr>
                    <a:grpSpLocks/>
                  </p:cNvGrpSpPr>
                  <p:nvPr/>
                </p:nvGrpSpPr>
                <p:grpSpPr bwMode="auto">
                  <a:xfrm>
                    <a:off x="2804" y="4"/>
                    <a:ext cx="243" cy="1448"/>
                    <a:chOff x="2730" y="32"/>
                    <a:chExt cx="243" cy="1448"/>
                  </a:xfrm>
                </p:grpSpPr>
                <p:sp>
                  <p:nvSpPr>
                    <p:cNvPr id="8276" name="Freeform 84"/>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7" name="Freeform 85"/>
                    <p:cNvSpPr>
                      <a:spLocks/>
                    </p:cNvSpPr>
                    <p:nvPr/>
                  </p:nvSpPr>
                  <p:spPr bwMode="hidden">
                    <a:xfrm rot="-4903748">
                      <a:off x="2650"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78" name="Group 86"/>
                  <p:cNvGrpSpPr>
                    <a:grpSpLocks/>
                  </p:cNvGrpSpPr>
                  <p:nvPr/>
                </p:nvGrpSpPr>
                <p:grpSpPr bwMode="auto">
                  <a:xfrm>
                    <a:off x="1017" y="1741"/>
                    <a:ext cx="1085" cy="2450"/>
                    <a:chOff x="943" y="1769"/>
                    <a:chExt cx="1085" cy="2450"/>
                  </a:xfrm>
                </p:grpSpPr>
                <p:sp>
                  <p:nvSpPr>
                    <p:cNvPr id="8279" name="Freeform 87"/>
                    <p:cNvSpPr>
                      <a:spLocks/>
                    </p:cNvSpPr>
                    <p:nvPr/>
                  </p:nvSpPr>
                  <p:spPr bwMode="hidden">
                    <a:xfrm rot="18335692" flipH="1">
                      <a:off x="1010" y="2475"/>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80" name="Freeform 88"/>
                    <p:cNvSpPr>
                      <a:spLocks/>
                    </p:cNvSpPr>
                    <p:nvPr/>
                  </p:nvSpPr>
                  <p:spPr bwMode="hidden">
                    <a:xfrm rot="18335692" flipH="1">
                      <a:off x="725" y="351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81" name="Group 89"/>
                  <p:cNvGrpSpPr>
                    <a:grpSpLocks/>
                  </p:cNvGrpSpPr>
                  <p:nvPr/>
                </p:nvGrpSpPr>
                <p:grpSpPr bwMode="auto">
                  <a:xfrm>
                    <a:off x="1529" y="1908"/>
                    <a:ext cx="766" cy="2373"/>
                    <a:chOff x="1455" y="1936"/>
                    <a:chExt cx="766" cy="2373"/>
                  </a:xfrm>
                </p:grpSpPr>
                <p:sp>
                  <p:nvSpPr>
                    <p:cNvPr id="8282" name="Freeform 90"/>
                    <p:cNvSpPr>
                      <a:spLocks/>
                    </p:cNvSpPr>
                    <p:nvPr/>
                  </p:nvSpPr>
                  <p:spPr bwMode="hidden">
                    <a:xfrm rot="17542885" flipH="1">
                      <a:off x="1267" y="2578"/>
                      <a:ext cx="159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83" name="Freeform 91"/>
                    <p:cNvSpPr>
                      <a:spLocks/>
                    </p:cNvSpPr>
                    <p:nvPr/>
                  </p:nvSpPr>
                  <p:spPr bwMode="hidden">
                    <a:xfrm rot="17542885" flipH="1">
                      <a:off x="1272" y="3636"/>
                      <a:ext cx="85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84" name="Group 92"/>
                  <p:cNvGrpSpPr>
                    <a:grpSpLocks/>
                  </p:cNvGrpSpPr>
                  <p:nvPr/>
                </p:nvGrpSpPr>
                <p:grpSpPr bwMode="auto">
                  <a:xfrm rot="88588">
                    <a:off x="2061" y="1962"/>
                    <a:ext cx="459" cy="2329"/>
                    <a:chOff x="1956" y="1990"/>
                    <a:chExt cx="492" cy="2604"/>
                  </a:xfrm>
                </p:grpSpPr>
                <p:sp>
                  <p:nvSpPr>
                    <p:cNvPr id="8285" name="Freeform 93"/>
                    <p:cNvSpPr>
                      <a:spLocks/>
                    </p:cNvSpPr>
                    <p:nvPr/>
                  </p:nvSpPr>
                  <p:spPr bwMode="hidden">
                    <a:xfrm rot="16782062" flipH="1">
                      <a:off x="1442" y="2695"/>
                      <a:ext cx="1711"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86" name="Freeform 94"/>
                    <p:cNvSpPr>
                      <a:spLocks/>
                    </p:cNvSpPr>
                    <p:nvPr/>
                  </p:nvSpPr>
                  <p:spPr bwMode="hidden">
                    <a:xfrm rot="16782062" flipH="1">
                      <a:off x="1734" y="3898"/>
                      <a:ext cx="918" cy="47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87" name="Group 95"/>
                  <p:cNvGrpSpPr>
                    <a:grpSpLocks/>
                  </p:cNvGrpSpPr>
                  <p:nvPr/>
                </p:nvGrpSpPr>
                <p:grpSpPr bwMode="auto">
                  <a:xfrm>
                    <a:off x="3408" y="1689"/>
                    <a:ext cx="1125" cy="2426"/>
                    <a:chOff x="3334" y="1717"/>
                    <a:chExt cx="1125" cy="2426"/>
                  </a:xfrm>
                </p:grpSpPr>
                <p:sp>
                  <p:nvSpPr>
                    <p:cNvPr id="8288" name="Freeform 96"/>
                    <p:cNvSpPr>
                      <a:spLocks/>
                    </p:cNvSpPr>
                    <p:nvPr/>
                  </p:nvSpPr>
                  <p:spPr bwMode="hidden">
                    <a:xfrm rot="3144576">
                      <a:off x="2628" y="2423"/>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89" name="Freeform 97"/>
                    <p:cNvSpPr>
                      <a:spLocks/>
                    </p:cNvSpPr>
                    <p:nvPr/>
                  </p:nvSpPr>
                  <p:spPr bwMode="hidden">
                    <a:xfrm rot="3144576">
                      <a:off x="3751" y="3436"/>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90" name="Group 98"/>
                  <p:cNvGrpSpPr>
                    <a:grpSpLocks/>
                  </p:cNvGrpSpPr>
                  <p:nvPr/>
                </p:nvGrpSpPr>
                <p:grpSpPr bwMode="auto">
                  <a:xfrm>
                    <a:off x="3255" y="1838"/>
                    <a:ext cx="883" cy="2426"/>
                    <a:chOff x="3181" y="1866"/>
                    <a:chExt cx="883" cy="2426"/>
                  </a:xfrm>
                </p:grpSpPr>
                <p:sp>
                  <p:nvSpPr>
                    <p:cNvPr id="8291" name="Freeform 99"/>
                    <p:cNvSpPr>
                      <a:spLocks/>
                    </p:cNvSpPr>
                    <p:nvPr/>
                  </p:nvSpPr>
                  <p:spPr bwMode="hidden">
                    <a:xfrm rot="3745735">
                      <a:off x="2506" y="2541"/>
                      <a:ext cx="1650"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2" name="Freeform 100"/>
                    <p:cNvSpPr>
                      <a:spLocks/>
                    </p:cNvSpPr>
                    <p:nvPr/>
                  </p:nvSpPr>
                  <p:spPr bwMode="hidden">
                    <a:xfrm rot="3745735">
                      <a:off x="3387" y="3615"/>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93" name="Group 101"/>
                  <p:cNvGrpSpPr>
                    <a:grpSpLocks/>
                  </p:cNvGrpSpPr>
                  <p:nvPr/>
                </p:nvGrpSpPr>
                <p:grpSpPr bwMode="auto">
                  <a:xfrm>
                    <a:off x="3080" y="1955"/>
                    <a:ext cx="619" cy="2386"/>
                    <a:chOff x="3006" y="1983"/>
                    <a:chExt cx="619" cy="2386"/>
                  </a:xfrm>
                </p:grpSpPr>
                <p:sp>
                  <p:nvSpPr>
                    <p:cNvPr id="8294" name="Freeform 102"/>
                    <p:cNvSpPr>
                      <a:spLocks/>
                    </p:cNvSpPr>
                    <p:nvPr/>
                  </p:nvSpPr>
                  <p:spPr bwMode="hidden">
                    <a:xfrm rot="4286818">
                      <a:off x="2328" y="2661"/>
                      <a:ext cx="160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 name="Freeform 103"/>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96" name="Group 104"/>
                  <p:cNvGrpSpPr>
                    <a:grpSpLocks/>
                  </p:cNvGrpSpPr>
                  <p:nvPr/>
                </p:nvGrpSpPr>
                <p:grpSpPr bwMode="auto">
                  <a:xfrm>
                    <a:off x="2893" y="2073"/>
                    <a:ext cx="405" cy="2219"/>
                    <a:chOff x="2819" y="2101"/>
                    <a:chExt cx="405" cy="2219"/>
                  </a:xfrm>
                </p:grpSpPr>
                <p:sp>
                  <p:nvSpPr>
                    <p:cNvPr id="8297" name="Freeform 105"/>
                    <p:cNvSpPr>
                      <a:spLocks/>
                    </p:cNvSpPr>
                    <p:nvPr/>
                  </p:nvSpPr>
                  <p:spPr bwMode="hidden">
                    <a:xfrm rot="4898956">
                      <a:off x="2206" y="2714"/>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 name="Freeform 106"/>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99" name="Group 107"/>
                  <p:cNvGrpSpPr>
                    <a:grpSpLocks/>
                  </p:cNvGrpSpPr>
                  <p:nvPr/>
                </p:nvGrpSpPr>
                <p:grpSpPr bwMode="auto">
                  <a:xfrm>
                    <a:off x="2372" y="2107"/>
                    <a:ext cx="426" cy="2185"/>
                    <a:chOff x="2287" y="2135"/>
                    <a:chExt cx="426" cy="2185"/>
                  </a:xfrm>
                </p:grpSpPr>
                <p:sp>
                  <p:nvSpPr>
                    <p:cNvPr id="8300" name="Freeform 108"/>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01" name="Freeform 109"/>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8302" name="Group 110"/>
              <p:cNvGrpSpPr>
                <a:grpSpLocks/>
              </p:cNvGrpSpPr>
              <p:nvPr/>
            </p:nvGrpSpPr>
            <p:grpSpPr bwMode="auto">
              <a:xfrm>
                <a:off x="74" y="313"/>
                <a:ext cx="5459" cy="3667"/>
                <a:chOff x="74" y="313"/>
                <a:chExt cx="5459" cy="3667"/>
              </a:xfrm>
            </p:grpSpPr>
            <p:grpSp>
              <p:nvGrpSpPr>
                <p:cNvPr id="8303" name="Group 111"/>
                <p:cNvGrpSpPr>
                  <a:grpSpLocks/>
                </p:cNvGrpSpPr>
                <p:nvPr/>
              </p:nvGrpSpPr>
              <p:grpSpPr bwMode="auto">
                <a:xfrm>
                  <a:off x="74" y="313"/>
                  <a:ext cx="5459" cy="3667"/>
                  <a:chOff x="74" y="313"/>
                  <a:chExt cx="5459" cy="3667"/>
                </a:xfrm>
              </p:grpSpPr>
              <p:sp>
                <p:nvSpPr>
                  <p:cNvPr id="8304"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05"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06"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07"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08"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09"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10" name="Freeform 118"/>
                  <p:cNvSpPr>
                    <a:spLocks/>
                  </p:cNvSpPr>
                  <p:nvPr/>
                </p:nvSpPr>
                <p:spPr bwMode="hidden">
                  <a:xfrm flipH="1">
                    <a:off x="1800" y="438"/>
                    <a:ext cx="418"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311" name="Freeform 119"/>
                <p:cNvSpPr>
                  <a:spLocks/>
                </p:cNvSpPr>
                <p:nvPr/>
              </p:nvSpPr>
              <p:spPr bwMode="hidden">
                <a:xfrm rot="20253369">
                  <a:off x="3280" y="1529"/>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312" name="Group 120"/>
            <p:cNvGrpSpPr>
              <a:grpSpLocks/>
            </p:cNvGrpSpPr>
            <p:nvPr/>
          </p:nvGrpSpPr>
          <p:grpSpPr bwMode="auto">
            <a:xfrm>
              <a:off x="1476" y="449"/>
              <a:ext cx="4038" cy="2966"/>
              <a:chOff x="210" y="337"/>
              <a:chExt cx="5198" cy="3818"/>
            </a:xfrm>
          </p:grpSpPr>
          <p:sp>
            <p:nvSpPr>
              <p:cNvPr id="8313" name="Freeform 121"/>
              <p:cNvSpPr>
                <a:spLocks/>
              </p:cNvSpPr>
              <p:nvPr/>
            </p:nvSpPr>
            <p:spPr bwMode="hidden">
              <a:xfrm flipH="1">
                <a:off x="1934" y="2382"/>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14"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15"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16"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17"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18"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19" name="Freeform 127"/>
              <p:cNvSpPr>
                <a:spLocks/>
              </p:cNvSpPr>
              <p:nvPr/>
            </p:nvSpPr>
            <p:spPr bwMode="hidden">
              <a:xfrm>
                <a:off x="3301" y="2635"/>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0" name="Freeform 128"/>
              <p:cNvSpPr>
                <a:spLocks/>
              </p:cNvSpPr>
              <p:nvPr/>
            </p:nvSpPr>
            <p:spPr bwMode="hidden">
              <a:xfrm rot="19660755" flipV="1">
                <a:off x="2546" y="2150"/>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1" name="Freeform 129"/>
              <p:cNvSpPr>
                <a:spLocks/>
              </p:cNvSpPr>
              <p:nvPr/>
            </p:nvSpPr>
            <p:spPr bwMode="hidden">
              <a:xfrm flipH="1">
                <a:off x="489" y="2504"/>
                <a:ext cx="1085"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2" name="Freeform 130"/>
              <p:cNvSpPr>
                <a:spLocks/>
              </p:cNvSpPr>
              <p:nvPr/>
            </p:nvSpPr>
            <p:spPr bwMode="hidden">
              <a:xfrm flipH="1">
                <a:off x="1000" y="893"/>
                <a:ext cx="696"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3" name="Freeform 131"/>
              <p:cNvSpPr>
                <a:spLocks/>
              </p:cNvSpPr>
              <p:nvPr/>
            </p:nvSpPr>
            <p:spPr bwMode="hidden">
              <a:xfrm>
                <a:off x="4401" y="2280"/>
                <a:ext cx="1007" cy="1601"/>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4" name="Freeform 132"/>
              <p:cNvSpPr>
                <a:spLocks/>
              </p:cNvSpPr>
              <p:nvPr/>
            </p:nvSpPr>
            <p:spPr bwMode="hidden">
              <a:xfrm>
                <a:off x="3878" y="1470"/>
                <a:ext cx="1518" cy="106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5" name="Freeform 133"/>
              <p:cNvSpPr>
                <a:spLocks/>
              </p:cNvSpPr>
              <p:nvPr/>
            </p:nvSpPr>
            <p:spPr bwMode="hidden">
              <a:xfrm>
                <a:off x="3934" y="337"/>
                <a:ext cx="663" cy="143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6" name="Freeform 134"/>
              <p:cNvSpPr>
                <a:spLocks/>
              </p:cNvSpPr>
              <p:nvPr/>
            </p:nvSpPr>
            <p:spPr bwMode="hidden">
              <a:xfrm rot="1346631" flipH="1">
                <a:off x="1702" y="1506"/>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8327" name="Rectangle 135"/>
          <p:cNvSpPr>
            <a:spLocks noGrp="1" noChangeArrowheads="1"/>
          </p:cNvSpPr>
          <p:nvPr>
            <p:ph type="ctrTitle" sz="quarter"/>
          </p:nvPr>
        </p:nvSpPr>
        <p:spPr>
          <a:xfrm>
            <a:off x="685800" y="1827213"/>
            <a:ext cx="7772400" cy="1627187"/>
          </a:xfrm>
        </p:spPr>
        <p:txBody>
          <a:bodyPr/>
          <a:lstStyle>
            <a:lvl1pPr>
              <a:defRPr/>
            </a:lvl1pPr>
          </a:lstStyle>
          <a:p>
            <a:pPr lvl="0"/>
            <a:r>
              <a:rPr lang="en-US" noProof="0" smtClean="0"/>
              <a:t>Click to edit Master title style</a:t>
            </a:r>
          </a:p>
        </p:txBody>
      </p:sp>
      <p:sp>
        <p:nvSpPr>
          <p:cNvPr id="8328"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8329" name="Rectangle 137"/>
          <p:cNvSpPr>
            <a:spLocks noGrp="1" noChangeArrowheads="1"/>
          </p:cNvSpPr>
          <p:nvPr>
            <p:ph type="dt" sz="quarter" idx="2"/>
          </p:nvPr>
        </p:nvSpPr>
        <p:spPr/>
        <p:txBody>
          <a:bodyPr/>
          <a:lstStyle>
            <a:lvl1pPr>
              <a:defRPr/>
            </a:lvl1pPr>
          </a:lstStyle>
          <a:p>
            <a:endParaRPr lang="en-US"/>
          </a:p>
        </p:txBody>
      </p:sp>
      <p:sp>
        <p:nvSpPr>
          <p:cNvPr id="8330" name="Rectangle 138"/>
          <p:cNvSpPr>
            <a:spLocks noGrp="1" noChangeArrowheads="1"/>
          </p:cNvSpPr>
          <p:nvPr>
            <p:ph type="ftr" sz="quarter" idx="3"/>
          </p:nvPr>
        </p:nvSpPr>
        <p:spPr/>
        <p:txBody>
          <a:bodyPr/>
          <a:lstStyle>
            <a:lvl1pPr>
              <a:defRPr/>
            </a:lvl1pPr>
          </a:lstStyle>
          <a:p>
            <a:endParaRPr lang="en-US"/>
          </a:p>
        </p:txBody>
      </p:sp>
      <p:sp>
        <p:nvSpPr>
          <p:cNvPr id="8331" name="Rectangle 139"/>
          <p:cNvSpPr>
            <a:spLocks noGrp="1" noChangeArrowheads="1"/>
          </p:cNvSpPr>
          <p:nvPr>
            <p:ph type="sldNum" sz="quarter" idx="4"/>
          </p:nvPr>
        </p:nvSpPr>
        <p:spPr/>
        <p:txBody>
          <a:bodyPr/>
          <a:lstStyle>
            <a:lvl1pPr>
              <a:defRPr/>
            </a:lvl1pPr>
          </a:lstStyle>
          <a:p>
            <a:fld id="{2AE1393F-F0A8-47CB-A1A7-FEC36D8EEB8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0E25E8-D30E-4BF0-B062-866E76033419}" type="slidenum">
              <a:rPr lang="en-US"/>
              <a:pPr/>
              <a:t>‹#›</a:t>
            </a:fld>
            <a:endParaRPr lang="en-US"/>
          </a:p>
        </p:txBody>
      </p:sp>
    </p:spTree>
    <p:extLst>
      <p:ext uri="{BB962C8B-B14F-4D97-AF65-F5344CB8AC3E}">
        <p14:creationId xmlns:p14="http://schemas.microsoft.com/office/powerpoint/2010/main" val="2820523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6F6D72-6265-4F4C-8BBE-1EDCF1083384}" type="slidenum">
              <a:rPr lang="en-US"/>
              <a:pPr/>
              <a:t>‹#›</a:t>
            </a:fld>
            <a:endParaRPr lang="en-US"/>
          </a:p>
        </p:txBody>
      </p:sp>
    </p:spTree>
    <p:extLst>
      <p:ext uri="{BB962C8B-B14F-4D97-AF65-F5344CB8AC3E}">
        <p14:creationId xmlns:p14="http://schemas.microsoft.com/office/powerpoint/2010/main" val="2995058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0"/>
            <a:ext cx="8805863" cy="6858000"/>
            <a:chOff x="0" y="0"/>
            <a:chExt cx="5547" cy="4320"/>
          </a:xfrm>
        </p:grpSpPr>
        <p:grpSp>
          <p:nvGrpSpPr>
            <p:cNvPr id="22531" name="Group 3"/>
            <p:cNvGrpSpPr>
              <a:grpSpLocks/>
            </p:cNvGrpSpPr>
            <p:nvPr userDrawn="1"/>
          </p:nvGrpSpPr>
          <p:grpSpPr bwMode="auto">
            <a:xfrm rot="-215207">
              <a:off x="3690" y="234"/>
              <a:ext cx="1857" cy="3625"/>
              <a:chOff x="3010" y="778"/>
              <a:chExt cx="1857" cy="3625"/>
            </a:xfrm>
          </p:grpSpPr>
          <p:sp>
            <p:nvSpPr>
              <p:cNvPr id="22532" name="Freeform 4"/>
              <p:cNvSpPr>
                <a:spLocks/>
              </p:cNvSpPr>
              <p:nvPr userDrawn="1"/>
            </p:nvSpPr>
            <p:spPr bwMode="ltGray">
              <a:xfrm rot="12185230" flipV="1">
                <a:off x="3534" y="778"/>
                <a:ext cx="1333" cy="1485"/>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Freeform 5"/>
              <p:cNvSpPr>
                <a:spLocks/>
              </p:cNvSpPr>
              <p:nvPr userDrawn="1"/>
            </p:nvSpPr>
            <p:spPr bwMode="ltGray">
              <a:xfrm rot="12185230" flipV="1">
                <a:off x="4029" y="1802"/>
                <a:ext cx="571" cy="531"/>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4" name="Freeform 6"/>
              <p:cNvSpPr>
                <a:spLocks/>
              </p:cNvSpPr>
              <p:nvPr userDrawn="1"/>
            </p:nvSpPr>
            <p:spPr bwMode="ltGray">
              <a:xfrm rot="12185230" flipV="1">
                <a:off x="3639" y="2167"/>
                <a:ext cx="277" cy="249"/>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7"/>
              <p:cNvSpPr>
                <a:spLocks/>
              </p:cNvSpPr>
              <p:nvPr userDrawn="1"/>
            </p:nvSpPr>
            <p:spPr bwMode="ltGray">
              <a:xfrm rot="12185230" flipV="1">
                <a:off x="3979" y="977"/>
                <a:ext cx="245" cy="34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8"/>
              <p:cNvSpPr>
                <a:spLocks/>
              </p:cNvSpPr>
              <p:nvPr userDrawn="1"/>
            </p:nvSpPr>
            <p:spPr bwMode="ltGray">
              <a:xfrm rot="12185230" flipV="1">
                <a:off x="3845" y="2207"/>
                <a:ext cx="103" cy="209"/>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7" name="Freeform 9"/>
              <p:cNvSpPr>
                <a:spLocks/>
              </p:cNvSpPr>
              <p:nvPr userDrawn="1"/>
            </p:nvSpPr>
            <p:spPr bwMode="ltGray">
              <a:xfrm rot="12185230" flipV="1">
                <a:off x="3895" y="1325"/>
                <a:ext cx="120" cy="90"/>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8" name="Freeform 10"/>
              <p:cNvSpPr>
                <a:spLocks/>
              </p:cNvSpPr>
              <p:nvPr userDrawn="1"/>
            </p:nvSpPr>
            <p:spPr bwMode="ltGray">
              <a:xfrm rot="12185230" flipV="1">
                <a:off x="3010" y="2344"/>
                <a:ext cx="330" cy="2059"/>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2539" name="Freeform 11"/>
            <p:cNvSpPr>
              <a:spLocks/>
            </p:cNvSpPr>
            <p:nvPr userDrawn="1"/>
          </p:nvSpPr>
          <p:spPr bwMode="ltGray">
            <a:xfrm rot="373331" flipH="1">
              <a:off x="22" y="1957"/>
              <a:ext cx="323" cy="649"/>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0"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2" name="Freeform 14"/>
            <p:cNvSpPr>
              <a:spLocks/>
            </p:cNvSpPr>
            <p:nvPr userDrawn="1"/>
          </p:nvSpPr>
          <p:spPr bwMode="ltGray">
            <a:xfrm rot="373331" flipH="1">
              <a:off x="898" y="2855"/>
              <a:ext cx="354" cy="464"/>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3" name="Freeform 15"/>
            <p:cNvSpPr>
              <a:spLocks/>
            </p:cNvSpPr>
            <p:nvPr userDrawn="1"/>
          </p:nvSpPr>
          <p:spPr bwMode="ltGray">
            <a:xfrm rot="373331" flipH="1">
              <a:off x="799" y="2979"/>
              <a:ext cx="87" cy="274"/>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4"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2545" name="Group 17"/>
            <p:cNvGrpSpPr>
              <a:grpSpLocks/>
            </p:cNvGrpSpPr>
            <p:nvPr userDrawn="1"/>
          </p:nvGrpSpPr>
          <p:grpSpPr bwMode="auto">
            <a:xfrm rot="3220060">
              <a:off x="2631" y="754"/>
              <a:ext cx="569" cy="637"/>
              <a:chOff x="1727" y="866"/>
              <a:chExt cx="129" cy="157"/>
            </a:xfrm>
          </p:grpSpPr>
          <p:sp>
            <p:nvSpPr>
              <p:cNvPr id="22546" name="Freeform 1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1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8" name="Freeform 2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549" name="Group 21"/>
            <p:cNvGrpSpPr>
              <a:grpSpLocks/>
            </p:cNvGrpSpPr>
            <p:nvPr userDrawn="1"/>
          </p:nvGrpSpPr>
          <p:grpSpPr bwMode="auto">
            <a:xfrm rot="-6691250">
              <a:off x="3637" y="132"/>
              <a:ext cx="356" cy="607"/>
              <a:chOff x="1727" y="866"/>
              <a:chExt cx="129" cy="157"/>
            </a:xfrm>
          </p:grpSpPr>
          <p:sp>
            <p:nvSpPr>
              <p:cNvPr id="22550" name="Freeform 22"/>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1" name="Freeform 23"/>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24"/>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553" name="Group 25"/>
            <p:cNvGrpSpPr>
              <a:grpSpLocks/>
            </p:cNvGrpSpPr>
            <p:nvPr userDrawn="1"/>
          </p:nvGrpSpPr>
          <p:grpSpPr bwMode="auto">
            <a:xfrm rot="-13075160">
              <a:off x="668" y="3321"/>
              <a:ext cx="501" cy="502"/>
              <a:chOff x="1727" y="866"/>
              <a:chExt cx="129" cy="157"/>
            </a:xfrm>
          </p:grpSpPr>
          <p:sp>
            <p:nvSpPr>
              <p:cNvPr id="22554" name="Freeform 26"/>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5" name="Freeform 27"/>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6" name="Freeform 28"/>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557" name="Group 29"/>
            <p:cNvGrpSpPr>
              <a:grpSpLocks/>
            </p:cNvGrpSpPr>
            <p:nvPr userDrawn="1"/>
          </p:nvGrpSpPr>
          <p:grpSpPr bwMode="auto">
            <a:xfrm rot="4106450" flipH="1">
              <a:off x="393" y="262"/>
              <a:ext cx="709" cy="892"/>
              <a:chOff x="1727" y="866"/>
              <a:chExt cx="129" cy="157"/>
            </a:xfrm>
          </p:grpSpPr>
          <p:sp>
            <p:nvSpPr>
              <p:cNvPr id="22558" name="Freeform 3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9" name="Freeform 3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0" name="Freeform 3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561" name="Group 33"/>
            <p:cNvGrpSpPr>
              <a:grpSpLocks/>
            </p:cNvGrpSpPr>
            <p:nvPr userDrawn="1"/>
          </p:nvGrpSpPr>
          <p:grpSpPr bwMode="auto">
            <a:xfrm rot="10015322" flipH="1">
              <a:off x="4625" y="2382"/>
              <a:ext cx="709" cy="892"/>
              <a:chOff x="1727" y="866"/>
              <a:chExt cx="129" cy="157"/>
            </a:xfrm>
          </p:grpSpPr>
          <p:sp>
            <p:nvSpPr>
              <p:cNvPr id="22562" name="Freeform 3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3" name="Freeform 3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4" name="Freeform 3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2565"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6" name="Freeform 38"/>
            <p:cNvSpPr>
              <a:spLocks/>
            </p:cNvSpPr>
            <p:nvPr userDrawn="1"/>
          </p:nvSpPr>
          <p:spPr bwMode="ltGray">
            <a:xfrm rot="9832527" flipV="1">
              <a:off x="2158" y="102"/>
              <a:ext cx="681" cy="593"/>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7" name="Freeform 39"/>
            <p:cNvSpPr>
              <a:spLocks/>
            </p:cNvSpPr>
            <p:nvPr userDrawn="1"/>
          </p:nvSpPr>
          <p:spPr bwMode="ltGray">
            <a:xfrm rot="9832527" flipV="1">
              <a:off x="1997" y="858"/>
              <a:ext cx="330" cy="278"/>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8" name="Freeform 40"/>
            <p:cNvSpPr>
              <a:spLocks/>
            </p:cNvSpPr>
            <p:nvPr userDrawn="1"/>
          </p:nvSpPr>
          <p:spPr bwMode="ltGray">
            <a:xfrm rot="9832527" flipV="1">
              <a:off x="2224" y="808"/>
              <a:ext cx="123" cy="233"/>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9"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70" name="Freeform 42"/>
            <p:cNvSpPr>
              <a:spLocks/>
            </p:cNvSpPr>
            <p:nvPr userDrawn="1"/>
          </p:nvSpPr>
          <p:spPr bwMode="ltGray">
            <a:xfrm rot="9832527" flipV="1">
              <a:off x="2173" y="1238"/>
              <a:ext cx="393" cy="2300"/>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71"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Lst>
              <a:ahLst/>
              <a:cxnLst>
                <a:cxn ang="0">
                  <a:pos x="T0" y="T1"/>
                </a:cxn>
                <a:cxn ang="0">
                  <a:pos x="T2" y="T3"/>
                </a:cxn>
                <a:cxn ang="0">
                  <a:pos x="T4" y="T5"/>
                </a:cxn>
                <a:cxn ang="0">
                  <a:pos x="T6" y="T7"/>
                </a:cxn>
              </a:cxnLst>
              <a:rect l="0" t="0" r="r" b="b"/>
              <a:pathLst>
                <a:path w="36" h="132">
                  <a:moveTo>
                    <a:pt x="0" y="0"/>
                  </a:moveTo>
                  <a:lnTo>
                    <a:pt x="36" y="12"/>
                  </a:lnTo>
                  <a:lnTo>
                    <a:pt x="0" y="132"/>
                  </a:lnTo>
                  <a:lnTo>
                    <a:pt x="0" y="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72" name="Rectangle 44"/>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22573" name="Rectangle 45"/>
          <p:cNvSpPr>
            <a:spLocks noGrp="1" noChangeArrowheads="1"/>
          </p:cNvSpPr>
          <p:nvPr>
            <p:ph type="ftr" sz="quarter" idx="3"/>
          </p:nvPr>
        </p:nvSpPr>
        <p:spPr/>
        <p:txBody>
          <a:bodyPr/>
          <a:lstStyle>
            <a:lvl1pPr>
              <a:defRPr/>
            </a:lvl1pPr>
          </a:lstStyle>
          <a:p>
            <a:endParaRPr lang="en-US"/>
          </a:p>
        </p:txBody>
      </p:sp>
      <p:sp>
        <p:nvSpPr>
          <p:cNvPr id="22574" name="Rectangle 46"/>
          <p:cNvSpPr>
            <a:spLocks noGrp="1" noChangeArrowheads="1"/>
          </p:cNvSpPr>
          <p:nvPr>
            <p:ph type="sldNum" sz="quarter" idx="4"/>
          </p:nvPr>
        </p:nvSpPr>
        <p:spPr/>
        <p:txBody>
          <a:bodyPr/>
          <a:lstStyle>
            <a:lvl1pPr>
              <a:defRPr/>
            </a:lvl1pPr>
          </a:lstStyle>
          <a:p>
            <a:fld id="{D5423D49-5119-49A6-8618-8CC472551D41}" type="slidenum">
              <a:rPr lang="en-US"/>
              <a:pPr/>
              <a:t>‹#›</a:t>
            </a:fld>
            <a:endParaRPr lang="en-US"/>
          </a:p>
        </p:txBody>
      </p:sp>
      <p:sp>
        <p:nvSpPr>
          <p:cNvPr id="22575" name="Rectangle 47"/>
          <p:cNvSpPr>
            <a:spLocks noGrp="1" noChangeArrowheads="1"/>
          </p:cNvSpPr>
          <p:nvPr>
            <p:ph type="ctrTitle"/>
          </p:nvPr>
        </p:nvSpPr>
        <p:spPr>
          <a:xfrm>
            <a:off x="2455863" y="596900"/>
            <a:ext cx="6192837" cy="3581400"/>
          </a:xfrm>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45791" dir="3378596" algn="ctr" rotWithShape="0">
                    <a:srgbClr val="993366"/>
                  </a:outerShdw>
                </a:effectLst>
              </a14:hiddenEffects>
            </a:ext>
          </a:extLst>
        </p:spPr>
        <p:txBody>
          <a:bodyPr/>
          <a:lstStyle>
            <a:lvl1pPr>
              <a:defRPr sz="5200" b="1"/>
            </a:lvl1pPr>
          </a:lstStyle>
          <a:p>
            <a:pPr lvl="0"/>
            <a:r>
              <a:rPr lang="en-US" noProof="0" smtClean="0"/>
              <a:t>Click to edit Master title style</a:t>
            </a:r>
          </a:p>
        </p:txBody>
      </p:sp>
      <p:sp>
        <p:nvSpPr>
          <p:cNvPr id="22576"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000000"/>
                  </a:outerShdw>
                </a:effectLst>
              </a:defRPr>
            </a:lvl1pPr>
          </a:lstStyle>
          <a:p>
            <a:pPr lvl="0"/>
            <a:r>
              <a:rPr lang="en-US" noProof="0" smtClean="0"/>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6DA88A-D77C-4EF2-B07C-81C56315D0E9}" type="slidenum">
              <a:rPr lang="en-US"/>
              <a:pPr/>
              <a:t>‹#›</a:t>
            </a:fld>
            <a:endParaRPr lang="en-US"/>
          </a:p>
        </p:txBody>
      </p:sp>
    </p:spTree>
    <p:extLst>
      <p:ext uri="{BB962C8B-B14F-4D97-AF65-F5344CB8AC3E}">
        <p14:creationId xmlns:p14="http://schemas.microsoft.com/office/powerpoint/2010/main" val="513406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3E2B62-0B27-4045-A39B-D6A7C5072B9C}" type="slidenum">
              <a:rPr lang="en-US"/>
              <a:pPr/>
              <a:t>‹#›</a:t>
            </a:fld>
            <a:endParaRPr lang="en-US"/>
          </a:p>
        </p:txBody>
      </p:sp>
    </p:spTree>
    <p:extLst>
      <p:ext uri="{BB962C8B-B14F-4D97-AF65-F5344CB8AC3E}">
        <p14:creationId xmlns:p14="http://schemas.microsoft.com/office/powerpoint/2010/main" val="3910349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35B11B-AD74-4EF6-95F0-90B16C8A0542}" type="slidenum">
              <a:rPr lang="en-US"/>
              <a:pPr/>
              <a:t>‹#›</a:t>
            </a:fld>
            <a:endParaRPr lang="en-US"/>
          </a:p>
        </p:txBody>
      </p:sp>
    </p:spTree>
    <p:extLst>
      <p:ext uri="{BB962C8B-B14F-4D97-AF65-F5344CB8AC3E}">
        <p14:creationId xmlns:p14="http://schemas.microsoft.com/office/powerpoint/2010/main" val="2187757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12750E8-A544-4EEA-925A-67DEF0CB4732}" type="slidenum">
              <a:rPr lang="en-US"/>
              <a:pPr/>
              <a:t>‹#›</a:t>
            </a:fld>
            <a:endParaRPr lang="en-US"/>
          </a:p>
        </p:txBody>
      </p:sp>
    </p:spTree>
    <p:extLst>
      <p:ext uri="{BB962C8B-B14F-4D97-AF65-F5344CB8AC3E}">
        <p14:creationId xmlns:p14="http://schemas.microsoft.com/office/powerpoint/2010/main" val="4083512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F732BB7-2A2F-4228-A0ED-49AB15F6F6E4}" type="slidenum">
              <a:rPr lang="en-US"/>
              <a:pPr/>
              <a:t>‹#›</a:t>
            </a:fld>
            <a:endParaRPr lang="en-US"/>
          </a:p>
        </p:txBody>
      </p:sp>
    </p:spTree>
    <p:extLst>
      <p:ext uri="{BB962C8B-B14F-4D97-AF65-F5344CB8AC3E}">
        <p14:creationId xmlns:p14="http://schemas.microsoft.com/office/powerpoint/2010/main" val="1756071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FA807F-F5FA-4FFB-9827-0E48FAA4C426}" type="slidenum">
              <a:rPr lang="en-US"/>
              <a:pPr/>
              <a:t>‹#›</a:t>
            </a:fld>
            <a:endParaRPr lang="en-US"/>
          </a:p>
        </p:txBody>
      </p:sp>
    </p:spTree>
    <p:extLst>
      <p:ext uri="{BB962C8B-B14F-4D97-AF65-F5344CB8AC3E}">
        <p14:creationId xmlns:p14="http://schemas.microsoft.com/office/powerpoint/2010/main" val="25218454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23454A-091B-439A-AC0D-30D243CD3722}" type="slidenum">
              <a:rPr lang="en-US"/>
              <a:pPr/>
              <a:t>‹#›</a:t>
            </a:fld>
            <a:endParaRPr lang="en-US"/>
          </a:p>
        </p:txBody>
      </p:sp>
    </p:spTree>
    <p:extLst>
      <p:ext uri="{BB962C8B-B14F-4D97-AF65-F5344CB8AC3E}">
        <p14:creationId xmlns:p14="http://schemas.microsoft.com/office/powerpoint/2010/main" val="2158274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4F0B16-2457-4783-A1B7-E8160351EBBC}" type="slidenum">
              <a:rPr lang="en-US"/>
              <a:pPr/>
              <a:t>‹#›</a:t>
            </a:fld>
            <a:endParaRPr lang="en-US"/>
          </a:p>
        </p:txBody>
      </p:sp>
    </p:spTree>
    <p:extLst>
      <p:ext uri="{BB962C8B-B14F-4D97-AF65-F5344CB8AC3E}">
        <p14:creationId xmlns:p14="http://schemas.microsoft.com/office/powerpoint/2010/main" val="9539808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665E9E-1A4D-4C95-AE17-6ECDCD834BD1}" type="slidenum">
              <a:rPr lang="en-US"/>
              <a:pPr/>
              <a:t>‹#›</a:t>
            </a:fld>
            <a:endParaRPr lang="en-US"/>
          </a:p>
        </p:txBody>
      </p:sp>
    </p:spTree>
    <p:extLst>
      <p:ext uri="{BB962C8B-B14F-4D97-AF65-F5344CB8AC3E}">
        <p14:creationId xmlns:p14="http://schemas.microsoft.com/office/powerpoint/2010/main" val="4059803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291940-3789-4CEE-B34D-2C83917AB6DD}" type="slidenum">
              <a:rPr lang="en-US"/>
              <a:pPr/>
              <a:t>‹#›</a:t>
            </a:fld>
            <a:endParaRPr lang="en-US"/>
          </a:p>
        </p:txBody>
      </p:sp>
    </p:spTree>
    <p:extLst>
      <p:ext uri="{BB962C8B-B14F-4D97-AF65-F5344CB8AC3E}">
        <p14:creationId xmlns:p14="http://schemas.microsoft.com/office/powerpoint/2010/main" val="336461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85EB87-C8DF-4E30-AB25-4421874E729F}" type="slidenum">
              <a:rPr lang="en-US"/>
              <a:pPr/>
              <a:t>‹#›</a:t>
            </a:fld>
            <a:endParaRPr lang="en-US"/>
          </a:p>
        </p:txBody>
      </p:sp>
    </p:spTree>
    <p:extLst>
      <p:ext uri="{BB962C8B-B14F-4D97-AF65-F5344CB8AC3E}">
        <p14:creationId xmlns:p14="http://schemas.microsoft.com/office/powerpoint/2010/main" val="39262102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9144000" cy="6856413"/>
            <a:chOff x="0" y="0"/>
            <a:chExt cx="5760" cy="4319"/>
          </a:xfrm>
        </p:grpSpPr>
        <p:sp>
          <p:nvSpPr>
            <p:cNvPr id="2457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2"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584"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5"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7"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9"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1"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5"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7"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0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1"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4"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6"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4615" name="Group 39"/>
            <p:cNvGrpSpPr>
              <a:grpSpLocks/>
            </p:cNvGrpSpPr>
            <p:nvPr userDrawn="1"/>
          </p:nvGrpSpPr>
          <p:grpSpPr bwMode="auto">
            <a:xfrm>
              <a:off x="0" y="1632"/>
              <a:ext cx="5758" cy="1858"/>
              <a:chOff x="0" y="1632"/>
              <a:chExt cx="5758" cy="1858"/>
            </a:xfrm>
          </p:grpSpPr>
          <p:sp>
            <p:nvSpPr>
              <p:cNvPr id="2461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4618"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2461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en-US" noProof="0" smtClean="0"/>
              <a:t>Click to edit Master subtitle style</a:t>
            </a:r>
          </a:p>
        </p:txBody>
      </p:sp>
      <p:sp>
        <p:nvSpPr>
          <p:cNvPr id="24620" name="Rectangle 44"/>
          <p:cNvSpPr>
            <a:spLocks noGrp="1" noChangeArrowheads="1"/>
          </p:cNvSpPr>
          <p:nvPr>
            <p:ph type="dt" sz="quarter" idx="2"/>
          </p:nvPr>
        </p:nvSpPr>
        <p:spPr/>
        <p:txBody>
          <a:bodyPr/>
          <a:lstStyle>
            <a:lvl1pPr>
              <a:defRPr/>
            </a:lvl1pPr>
          </a:lstStyle>
          <a:p>
            <a:endParaRPr lang="en-US"/>
          </a:p>
        </p:txBody>
      </p:sp>
      <p:sp>
        <p:nvSpPr>
          <p:cNvPr id="24621" name="Rectangle 45"/>
          <p:cNvSpPr>
            <a:spLocks noGrp="1" noChangeArrowheads="1"/>
          </p:cNvSpPr>
          <p:nvPr>
            <p:ph type="ftr" sz="quarter" idx="3"/>
          </p:nvPr>
        </p:nvSpPr>
        <p:spPr/>
        <p:txBody>
          <a:bodyPr/>
          <a:lstStyle>
            <a:lvl1pPr>
              <a:defRPr/>
            </a:lvl1pPr>
          </a:lstStyle>
          <a:p>
            <a:endParaRPr lang="en-US"/>
          </a:p>
        </p:txBody>
      </p:sp>
      <p:sp>
        <p:nvSpPr>
          <p:cNvPr id="24622" name="Rectangle 46"/>
          <p:cNvSpPr>
            <a:spLocks noGrp="1" noChangeArrowheads="1"/>
          </p:cNvSpPr>
          <p:nvPr>
            <p:ph type="sldNum" sz="quarter" idx="4"/>
          </p:nvPr>
        </p:nvSpPr>
        <p:spPr/>
        <p:txBody>
          <a:bodyPr/>
          <a:lstStyle>
            <a:lvl1pPr>
              <a:defRPr/>
            </a:lvl1pPr>
          </a:lstStyle>
          <a:p>
            <a:fld id="{500B7EAF-8768-42AA-9F41-04DC64B4C20B}"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3FE18A-4936-4484-907C-5C7D51BBB370}" type="slidenum">
              <a:rPr lang="en-US"/>
              <a:pPr/>
              <a:t>‹#›</a:t>
            </a:fld>
            <a:endParaRPr lang="en-US"/>
          </a:p>
        </p:txBody>
      </p:sp>
    </p:spTree>
    <p:extLst>
      <p:ext uri="{BB962C8B-B14F-4D97-AF65-F5344CB8AC3E}">
        <p14:creationId xmlns:p14="http://schemas.microsoft.com/office/powerpoint/2010/main" val="234492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33A1FD-0F67-4958-BFF6-D6CC26440F7B}" type="slidenum">
              <a:rPr lang="en-US"/>
              <a:pPr/>
              <a:t>‹#›</a:t>
            </a:fld>
            <a:endParaRPr lang="en-US"/>
          </a:p>
        </p:txBody>
      </p:sp>
    </p:spTree>
    <p:extLst>
      <p:ext uri="{BB962C8B-B14F-4D97-AF65-F5344CB8AC3E}">
        <p14:creationId xmlns:p14="http://schemas.microsoft.com/office/powerpoint/2010/main" val="19345839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43CAE3-F7AB-4DA1-A377-8BD36DF25B19}" type="slidenum">
              <a:rPr lang="en-US"/>
              <a:pPr/>
              <a:t>‹#›</a:t>
            </a:fld>
            <a:endParaRPr lang="en-US"/>
          </a:p>
        </p:txBody>
      </p:sp>
    </p:spTree>
    <p:extLst>
      <p:ext uri="{BB962C8B-B14F-4D97-AF65-F5344CB8AC3E}">
        <p14:creationId xmlns:p14="http://schemas.microsoft.com/office/powerpoint/2010/main" val="2269143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8C115AF-BC37-4F4A-9B01-35B79E77956E}" type="slidenum">
              <a:rPr lang="en-US"/>
              <a:pPr/>
              <a:t>‹#›</a:t>
            </a:fld>
            <a:endParaRPr lang="en-US"/>
          </a:p>
        </p:txBody>
      </p:sp>
    </p:spTree>
    <p:extLst>
      <p:ext uri="{BB962C8B-B14F-4D97-AF65-F5344CB8AC3E}">
        <p14:creationId xmlns:p14="http://schemas.microsoft.com/office/powerpoint/2010/main" val="34245131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378285-C6EC-4BFD-A8D3-39DB0145AF80}" type="slidenum">
              <a:rPr lang="en-US"/>
              <a:pPr/>
              <a:t>‹#›</a:t>
            </a:fld>
            <a:endParaRPr lang="en-US"/>
          </a:p>
        </p:txBody>
      </p:sp>
    </p:spTree>
    <p:extLst>
      <p:ext uri="{BB962C8B-B14F-4D97-AF65-F5344CB8AC3E}">
        <p14:creationId xmlns:p14="http://schemas.microsoft.com/office/powerpoint/2010/main" val="22579038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F8AF20-9D4D-4934-89BF-9A948387C2BD}" type="slidenum">
              <a:rPr lang="en-US"/>
              <a:pPr/>
              <a:t>‹#›</a:t>
            </a:fld>
            <a:endParaRPr lang="en-US"/>
          </a:p>
        </p:txBody>
      </p:sp>
    </p:spTree>
    <p:extLst>
      <p:ext uri="{BB962C8B-B14F-4D97-AF65-F5344CB8AC3E}">
        <p14:creationId xmlns:p14="http://schemas.microsoft.com/office/powerpoint/2010/main" val="414624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7384C9-1505-4479-B8AA-BDF80E0B17C7}" type="slidenum">
              <a:rPr lang="en-US"/>
              <a:pPr/>
              <a:t>‹#›</a:t>
            </a:fld>
            <a:endParaRPr lang="en-US"/>
          </a:p>
        </p:txBody>
      </p:sp>
    </p:spTree>
    <p:extLst>
      <p:ext uri="{BB962C8B-B14F-4D97-AF65-F5344CB8AC3E}">
        <p14:creationId xmlns:p14="http://schemas.microsoft.com/office/powerpoint/2010/main" val="17020956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3373C4-84FD-46C7-AB66-670C71B28204}" type="slidenum">
              <a:rPr lang="en-US"/>
              <a:pPr/>
              <a:t>‹#›</a:t>
            </a:fld>
            <a:endParaRPr lang="en-US"/>
          </a:p>
        </p:txBody>
      </p:sp>
    </p:spTree>
    <p:extLst>
      <p:ext uri="{BB962C8B-B14F-4D97-AF65-F5344CB8AC3E}">
        <p14:creationId xmlns:p14="http://schemas.microsoft.com/office/powerpoint/2010/main" val="4083659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A5D857-8143-4442-B342-2DD5CEB62095}" type="slidenum">
              <a:rPr lang="en-US"/>
              <a:pPr/>
              <a:t>‹#›</a:t>
            </a:fld>
            <a:endParaRPr lang="en-US"/>
          </a:p>
        </p:txBody>
      </p:sp>
    </p:spTree>
    <p:extLst>
      <p:ext uri="{BB962C8B-B14F-4D97-AF65-F5344CB8AC3E}">
        <p14:creationId xmlns:p14="http://schemas.microsoft.com/office/powerpoint/2010/main" val="6269442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387750-E4C4-4E71-B77B-715DE422DC1F}" type="slidenum">
              <a:rPr lang="en-US"/>
              <a:pPr/>
              <a:t>‹#›</a:t>
            </a:fld>
            <a:endParaRPr lang="en-US"/>
          </a:p>
        </p:txBody>
      </p:sp>
    </p:spTree>
    <p:extLst>
      <p:ext uri="{BB962C8B-B14F-4D97-AF65-F5344CB8AC3E}">
        <p14:creationId xmlns:p14="http://schemas.microsoft.com/office/powerpoint/2010/main" val="4898990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BCE95E-8415-4C0F-BFB6-8238384C8B28}" type="slidenum">
              <a:rPr lang="en-US"/>
              <a:pPr/>
              <a:t>‹#›</a:t>
            </a:fld>
            <a:endParaRPr lang="en-US"/>
          </a:p>
        </p:txBody>
      </p:sp>
    </p:spTree>
    <p:extLst>
      <p:ext uri="{BB962C8B-B14F-4D97-AF65-F5344CB8AC3E}">
        <p14:creationId xmlns:p14="http://schemas.microsoft.com/office/powerpoint/2010/main" val="20231192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4716463" y="5345113"/>
            <a:ext cx="4427537" cy="1512887"/>
            <a:chOff x="2971" y="3367"/>
            <a:chExt cx="2789" cy="953"/>
          </a:xfrm>
        </p:grpSpPr>
        <p:sp>
          <p:nvSpPr>
            <p:cNvPr id="31747"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48"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49"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0"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1"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2"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3"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4"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5"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6"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7"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8"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59"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60"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1761"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31762"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noProof="0" smtClean="0"/>
              <a:t>Click to edit Master title style</a:t>
            </a:r>
          </a:p>
        </p:txBody>
      </p:sp>
      <p:sp>
        <p:nvSpPr>
          <p:cNvPr id="3176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en-US" noProof="0" smtClean="0"/>
              <a:t>Click to edit Master subtitle style</a:t>
            </a:r>
          </a:p>
        </p:txBody>
      </p:sp>
      <p:sp>
        <p:nvSpPr>
          <p:cNvPr id="31764" name="Rectangle 20"/>
          <p:cNvSpPr>
            <a:spLocks noGrp="1" noChangeArrowheads="1"/>
          </p:cNvSpPr>
          <p:nvPr>
            <p:ph type="dt" sz="quarter" idx="2"/>
          </p:nvPr>
        </p:nvSpPr>
        <p:spPr/>
        <p:txBody>
          <a:bodyPr/>
          <a:lstStyle>
            <a:lvl1pPr>
              <a:defRPr/>
            </a:lvl1pPr>
          </a:lstStyle>
          <a:p>
            <a:endParaRPr lang="en-US"/>
          </a:p>
        </p:txBody>
      </p:sp>
      <p:sp>
        <p:nvSpPr>
          <p:cNvPr id="31765" name="Rectangle 21"/>
          <p:cNvSpPr>
            <a:spLocks noGrp="1" noChangeArrowheads="1"/>
          </p:cNvSpPr>
          <p:nvPr>
            <p:ph type="ftr" sz="quarter" idx="3"/>
          </p:nvPr>
        </p:nvSpPr>
        <p:spPr/>
        <p:txBody>
          <a:bodyPr/>
          <a:lstStyle>
            <a:lvl1pPr>
              <a:defRPr/>
            </a:lvl1pPr>
          </a:lstStyle>
          <a:p>
            <a:endParaRPr lang="en-US"/>
          </a:p>
        </p:txBody>
      </p:sp>
      <p:sp>
        <p:nvSpPr>
          <p:cNvPr id="31766" name="Rectangle 22"/>
          <p:cNvSpPr>
            <a:spLocks noGrp="1" noChangeArrowheads="1"/>
          </p:cNvSpPr>
          <p:nvPr>
            <p:ph type="sldNum" sz="quarter" idx="4"/>
          </p:nvPr>
        </p:nvSpPr>
        <p:spPr/>
        <p:txBody>
          <a:bodyPr/>
          <a:lstStyle>
            <a:lvl1pPr>
              <a:defRPr/>
            </a:lvl1pPr>
          </a:lstStyle>
          <a:p>
            <a:fld id="{26489F87-284F-455C-BE61-257B1473AD38}"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CC7CDD-A23B-4542-8C06-D203DECA04B0}" type="slidenum">
              <a:rPr lang="en-US"/>
              <a:pPr/>
              <a:t>‹#›</a:t>
            </a:fld>
            <a:endParaRPr lang="en-US"/>
          </a:p>
        </p:txBody>
      </p:sp>
    </p:spTree>
    <p:extLst>
      <p:ext uri="{BB962C8B-B14F-4D97-AF65-F5344CB8AC3E}">
        <p14:creationId xmlns:p14="http://schemas.microsoft.com/office/powerpoint/2010/main" val="26120247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D5D584-4C26-4031-8CE6-92A493180A28}" type="slidenum">
              <a:rPr lang="en-US"/>
              <a:pPr/>
              <a:t>‹#›</a:t>
            </a:fld>
            <a:endParaRPr lang="en-US"/>
          </a:p>
        </p:txBody>
      </p:sp>
    </p:spTree>
    <p:extLst>
      <p:ext uri="{BB962C8B-B14F-4D97-AF65-F5344CB8AC3E}">
        <p14:creationId xmlns:p14="http://schemas.microsoft.com/office/powerpoint/2010/main" val="37405253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FC6181-863B-4BB2-A7B5-E21D2A66AF05}" type="slidenum">
              <a:rPr lang="en-US"/>
              <a:pPr/>
              <a:t>‹#›</a:t>
            </a:fld>
            <a:endParaRPr lang="en-US"/>
          </a:p>
        </p:txBody>
      </p:sp>
    </p:spTree>
    <p:extLst>
      <p:ext uri="{BB962C8B-B14F-4D97-AF65-F5344CB8AC3E}">
        <p14:creationId xmlns:p14="http://schemas.microsoft.com/office/powerpoint/2010/main" val="25177405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6D8FD6A-C527-4C3A-8090-F170B6CB3684}" type="slidenum">
              <a:rPr lang="en-US"/>
              <a:pPr/>
              <a:t>‹#›</a:t>
            </a:fld>
            <a:endParaRPr lang="en-US"/>
          </a:p>
        </p:txBody>
      </p:sp>
    </p:spTree>
    <p:extLst>
      <p:ext uri="{BB962C8B-B14F-4D97-AF65-F5344CB8AC3E}">
        <p14:creationId xmlns:p14="http://schemas.microsoft.com/office/powerpoint/2010/main" val="4730292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89B935-C69B-47CF-88F2-F1B9FE78A4B4}" type="slidenum">
              <a:rPr lang="en-US"/>
              <a:pPr/>
              <a:t>‹#›</a:t>
            </a:fld>
            <a:endParaRPr lang="en-US"/>
          </a:p>
        </p:txBody>
      </p:sp>
    </p:spTree>
    <p:extLst>
      <p:ext uri="{BB962C8B-B14F-4D97-AF65-F5344CB8AC3E}">
        <p14:creationId xmlns:p14="http://schemas.microsoft.com/office/powerpoint/2010/main" val="283287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A6F4A4-CBB9-43F0-93F4-401F9F78100C}" type="slidenum">
              <a:rPr lang="en-US"/>
              <a:pPr/>
              <a:t>‹#›</a:t>
            </a:fld>
            <a:endParaRPr lang="en-US"/>
          </a:p>
        </p:txBody>
      </p:sp>
    </p:spTree>
    <p:extLst>
      <p:ext uri="{BB962C8B-B14F-4D97-AF65-F5344CB8AC3E}">
        <p14:creationId xmlns:p14="http://schemas.microsoft.com/office/powerpoint/2010/main" val="8221374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7A91D0-06C1-413E-9846-D94F4E54FEAF}" type="slidenum">
              <a:rPr lang="en-US"/>
              <a:pPr/>
              <a:t>‹#›</a:t>
            </a:fld>
            <a:endParaRPr lang="en-US"/>
          </a:p>
        </p:txBody>
      </p:sp>
    </p:spTree>
    <p:extLst>
      <p:ext uri="{BB962C8B-B14F-4D97-AF65-F5344CB8AC3E}">
        <p14:creationId xmlns:p14="http://schemas.microsoft.com/office/powerpoint/2010/main" val="15945739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D6B600-4CDE-48FA-82C3-36D1C73BAE4C}" type="slidenum">
              <a:rPr lang="en-US"/>
              <a:pPr/>
              <a:t>‹#›</a:t>
            </a:fld>
            <a:endParaRPr lang="en-US"/>
          </a:p>
        </p:txBody>
      </p:sp>
    </p:spTree>
    <p:extLst>
      <p:ext uri="{BB962C8B-B14F-4D97-AF65-F5344CB8AC3E}">
        <p14:creationId xmlns:p14="http://schemas.microsoft.com/office/powerpoint/2010/main" val="35843066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FB06F9-C4D0-4D76-BF24-8F461AE6AF99}" type="slidenum">
              <a:rPr lang="en-US"/>
              <a:pPr/>
              <a:t>‹#›</a:t>
            </a:fld>
            <a:endParaRPr lang="en-US"/>
          </a:p>
        </p:txBody>
      </p:sp>
    </p:spTree>
    <p:extLst>
      <p:ext uri="{BB962C8B-B14F-4D97-AF65-F5344CB8AC3E}">
        <p14:creationId xmlns:p14="http://schemas.microsoft.com/office/powerpoint/2010/main" val="12556358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6E01C9-1AEE-4B3B-9CE2-A5809D3160E9}" type="slidenum">
              <a:rPr lang="en-US"/>
              <a:pPr/>
              <a:t>‹#›</a:t>
            </a:fld>
            <a:endParaRPr lang="en-US"/>
          </a:p>
        </p:txBody>
      </p:sp>
    </p:spTree>
    <p:extLst>
      <p:ext uri="{BB962C8B-B14F-4D97-AF65-F5344CB8AC3E}">
        <p14:creationId xmlns:p14="http://schemas.microsoft.com/office/powerpoint/2010/main" val="5498081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D1FC16-04AD-419A-B7FF-A378E48083AA}" type="slidenum">
              <a:rPr lang="en-US"/>
              <a:pPr/>
              <a:t>‹#›</a:t>
            </a:fld>
            <a:endParaRPr lang="en-US"/>
          </a:p>
        </p:txBody>
      </p:sp>
    </p:spTree>
    <p:extLst>
      <p:ext uri="{BB962C8B-B14F-4D97-AF65-F5344CB8AC3E}">
        <p14:creationId xmlns:p14="http://schemas.microsoft.com/office/powerpoint/2010/main" val="38689603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7F96AC29-911A-401A-8698-C33211CBF69B}" type="slidenum">
              <a:rPr lang="en-US"/>
              <a:pPr/>
              <a:t>‹#›</a:t>
            </a:fld>
            <a:endParaRPr lang="en-US"/>
          </a:p>
        </p:txBody>
      </p:sp>
    </p:spTree>
    <p:extLst>
      <p:ext uri="{BB962C8B-B14F-4D97-AF65-F5344CB8AC3E}">
        <p14:creationId xmlns:p14="http://schemas.microsoft.com/office/powerpoint/2010/main" val="1153851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9F6BF1D-A415-451E-9BD6-A2FC63EE13D1}" type="slidenum">
              <a:rPr lang="en-US"/>
              <a:pPr/>
              <a:t>‹#›</a:t>
            </a:fld>
            <a:endParaRPr lang="en-US"/>
          </a:p>
        </p:txBody>
      </p:sp>
    </p:spTree>
    <p:extLst>
      <p:ext uri="{BB962C8B-B14F-4D97-AF65-F5344CB8AC3E}">
        <p14:creationId xmlns:p14="http://schemas.microsoft.com/office/powerpoint/2010/main" val="77004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7531C79-6664-4BD6-A6EE-F0803699E499}" type="slidenum">
              <a:rPr lang="en-US"/>
              <a:pPr/>
              <a:t>‹#›</a:t>
            </a:fld>
            <a:endParaRPr lang="en-US"/>
          </a:p>
        </p:txBody>
      </p:sp>
    </p:spTree>
    <p:extLst>
      <p:ext uri="{BB962C8B-B14F-4D97-AF65-F5344CB8AC3E}">
        <p14:creationId xmlns:p14="http://schemas.microsoft.com/office/powerpoint/2010/main" val="9545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F873B10-3557-401D-90EF-A699B0A8C490}" type="slidenum">
              <a:rPr lang="en-US"/>
              <a:pPr/>
              <a:t>‹#›</a:t>
            </a:fld>
            <a:endParaRPr lang="en-US"/>
          </a:p>
        </p:txBody>
      </p:sp>
    </p:spTree>
    <p:extLst>
      <p:ext uri="{BB962C8B-B14F-4D97-AF65-F5344CB8AC3E}">
        <p14:creationId xmlns:p14="http://schemas.microsoft.com/office/powerpoint/2010/main" val="3984277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A19473-E36D-40F7-B12F-484EFBF24FD3}" type="slidenum">
              <a:rPr lang="en-US"/>
              <a:pPr/>
              <a:t>‹#›</a:t>
            </a:fld>
            <a:endParaRPr lang="en-US"/>
          </a:p>
        </p:txBody>
      </p:sp>
    </p:spTree>
    <p:extLst>
      <p:ext uri="{BB962C8B-B14F-4D97-AF65-F5344CB8AC3E}">
        <p14:creationId xmlns:p14="http://schemas.microsoft.com/office/powerpoint/2010/main" val="58374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AEF795-7302-4759-9C8B-C061AF646A5E}" type="slidenum">
              <a:rPr lang="en-US"/>
              <a:pPr/>
              <a:t>‹#›</a:t>
            </a:fld>
            <a:endParaRPr lang="en-US"/>
          </a:p>
        </p:txBody>
      </p:sp>
    </p:spTree>
    <p:extLst>
      <p:ext uri="{BB962C8B-B14F-4D97-AF65-F5344CB8AC3E}">
        <p14:creationId xmlns:p14="http://schemas.microsoft.com/office/powerpoint/2010/main" val="130515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6303963" y="0"/>
            <a:ext cx="2840037" cy="3254375"/>
            <a:chOff x="3115" y="0"/>
            <a:chExt cx="2170" cy="2486"/>
          </a:xfrm>
        </p:grpSpPr>
        <p:grpSp>
          <p:nvGrpSpPr>
            <p:cNvPr id="7171" name="Group 3"/>
            <p:cNvGrpSpPr>
              <a:grpSpLocks/>
            </p:cNvGrpSpPr>
            <p:nvPr/>
          </p:nvGrpSpPr>
          <p:grpSpPr bwMode="auto">
            <a:xfrm>
              <a:off x="4080" y="1910"/>
              <a:ext cx="768" cy="576"/>
              <a:chOff x="0" y="0"/>
              <a:chExt cx="768" cy="576"/>
            </a:xfrm>
          </p:grpSpPr>
          <p:sp>
            <p:nvSpPr>
              <p:cNvPr id="7172"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74" name="Group 6"/>
            <p:cNvGrpSpPr>
              <a:grpSpLocks/>
            </p:cNvGrpSpPr>
            <p:nvPr/>
          </p:nvGrpSpPr>
          <p:grpSpPr bwMode="auto">
            <a:xfrm>
              <a:off x="4257" y="1103"/>
              <a:ext cx="768" cy="576"/>
              <a:chOff x="0" y="0"/>
              <a:chExt cx="768" cy="576"/>
            </a:xfrm>
          </p:grpSpPr>
          <p:sp>
            <p:nvSpPr>
              <p:cNvPr id="7175"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77" name="Group 9"/>
            <p:cNvGrpSpPr>
              <a:grpSpLocks/>
            </p:cNvGrpSpPr>
            <p:nvPr/>
          </p:nvGrpSpPr>
          <p:grpSpPr bwMode="auto">
            <a:xfrm>
              <a:off x="3134" y="0"/>
              <a:ext cx="768" cy="576"/>
              <a:chOff x="0" y="0"/>
              <a:chExt cx="768" cy="576"/>
            </a:xfrm>
          </p:grpSpPr>
          <p:sp>
            <p:nvSpPr>
              <p:cNvPr id="7178"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9"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80" name="Group 12"/>
            <p:cNvGrpSpPr>
              <a:grpSpLocks/>
            </p:cNvGrpSpPr>
            <p:nvPr/>
          </p:nvGrpSpPr>
          <p:grpSpPr bwMode="auto">
            <a:xfrm>
              <a:off x="3115" y="0"/>
              <a:ext cx="2170" cy="1702"/>
              <a:chOff x="3115" y="0"/>
              <a:chExt cx="2170" cy="1702"/>
            </a:xfrm>
          </p:grpSpPr>
          <p:grpSp>
            <p:nvGrpSpPr>
              <p:cNvPr id="7181" name="Group 13"/>
              <p:cNvGrpSpPr>
                <a:grpSpLocks/>
              </p:cNvGrpSpPr>
              <p:nvPr/>
            </p:nvGrpSpPr>
            <p:grpSpPr bwMode="auto">
              <a:xfrm>
                <a:off x="3640" y="308"/>
                <a:ext cx="1145" cy="844"/>
                <a:chOff x="1265" y="814"/>
                <a:chExt cx="2919" cy="2151"/>
              </a:xfrm>
            </p:grpSpPr>
            <p:sp>
              <p:nvSpPr>
                <p:cNvPr id="7182"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84" name="Group 16"/>
              <p:cNvGrpSpPr>
                <a:grpSpLocks/>
              </p:cNvGrpSpPr>
              <p:nvPr/>
            </p:nvGrpSpPr>
            <p:grpSpPr bwMode="auto">
              <a:xfrm>
                <a:off x="3115" y="0"/>
                <a:ext cx="2145" cy="1702"/>
                <a:chOff x="3115" y="0"/>
                <a:chExt cx="2145" cy="1702"/>
              </a:xfrm>
            </p:grpSpPr>
            <p:grpSp>
              <p:nvGrpSpPr>
                <p:cNvPr id="7185" name="Group 17"/>
                <p:cNvGrpSpPr>
                  <a:grpSpLocks/>
                </p:cNvGrpSpPr>
                <p:nvPr/>
              </p:nvGrpSpPr>
              <p:grpSpPr bwMode="auto">
                <a:xfrm>
                  <a:off x="4505" y="589"/>
                  <a:ext cx="493" cy="912"/>
                  <a:chOff x="3471" y="1530"/>
                  <a:chExt cx="1258" cy="2327"/>
                </a:xfrm>
              </p:grpSpPr>
              <p:sp>
                <p:nvSpPr>
                  <p:cNvPr id="7186" name="Freeform 18"/>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Freeform 19"/>
                  <p:cNvSpPr>
                    <a:spLocks/>
                  </p:cNvSpPr>
                  <p:nvPr/>
                </p:nvSpPr>
                <p:spPr bwMode="hidden">
                  <a:xfrm rot="2711884">
                    <a:off x="4021" y="3150"/>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88" name="Group 20"/>
                <p:cNvGrpSpPr>
                  <a:grpSpLocks/>
                </p:cNvGrpSpPr>
                <p:nvPr/>
              </p:nvGrpSpPr>
              <p:grpSpPr bwMode="auto">
                <a:xfrm>
                  <a:off x="4267" y="781"/>
                  <a:ext cx="966" cy="522"/>
                  <a:chOff x="2864" y="2019"/>
                  <a:chExt cx="2463" cy="1332"/>
                </a:xfrm>
              </p:grpSpPr>
              <p:sp>
                <p:nvSpPr>
                  <p:cNvPr id="7189" name="Freeform 21"/>
                  <p:cNvSpPr>
                    <a:spLocks/>
                  </p:cNvSpPr>
                  <p:nvPr/>
                </p:nvSpPr>
                <p:spPr bwMode="hidden">
                  <a:xfrm rot="2104081">
                    <a:off x="2864" y="2019"/>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0" name="Freeform 22"/>
                  <p:cNvSpPr>
                    <a:spLocks/>
                  </p:cNvSpPr>
                  <p:nvPr/>
                </p:nvSpPr>
                <p:spPr bwMode="hidden">
                  <a:xfrm rot="2104081">
                    <a:off x="4353" y="2806"/>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91" name="Group 23"/>
                <p:cNvGrpSpPr>
                  <a:grpSpLocks/>
                </p:cNvGrpSpPr>
                <p:nvPr/>
              </p:nvGrpSpPr>
              <p:grpSpPr bwMode="auto">
                <a:xfrm>
                  <a:off x="4280" y="707"/>
                  <a:ext cx="971" cy="417"/>
                  <a:chOff x="2897" y="1832"/>
                  <a:chExt cx="2477" cy="1064"/>
                </a:xfrm>
              </p:grpSpPr>
              <p:sp>
                <p:nvSpPr>
                  <p:cNvPr id="7192" name="Freeform 24"/>
                  <p:cNvSpPr>
                    <a:spLocks/>
                  </p:cNvSpPr>
                  <p:nvPr/>
                </p:nvSpPr>
                <p:spPr bwMode="hidden">
                  <a:xfrm rot="1582915">
                    <a:off x="2897" y="1832"/>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3" name="Freeform 25"/>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94" name="Group 26"/>
                <p:cNvGrpSpPr>
                  <a:grpSpLocks/>
                </p:cNvGrpSpPr>
                <p:nvPr/>
              </p:nvGrpSpPr>
              <p:grpSpPr bwMode="auto">
                <a:xfrm>
                  <a:off x="4291" y="630"/>
                  <a:ext cx="969" cy="364"/>
                  <a:chOff x="2924" y="1636"/>
                  <a:chExt cx="2472" cy="927"/>
                </a:xfrm>
              </p:grpSpPr>
              <p:sp>
                <p:nvSpPr>
                  <p:cNvPr id="7195" name="Freeform 27"/>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6" name="Freeform 28"/>
                  <p:cNvSpPr>
                    <a:spLocks/>
                  </p:cNvSpPr>
                  <p:nvPr/>
                </p:nvSpPr>
                <p:spPr bwMode="hidden">
                  <a:xfrm rot="1080363">
                    <a:off x="4495" y="2037"/>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97" name="Group 29"/>
                <p:cNvGrpSpPr>
                  <a:grpSpLocks/>
                </p:cNvGrpSpPr>
                <p:nvPr/>
              </p:nvGrpSpPr>
              <p:grpSpPr bwMode="auto">
                <a:xfrm>
                  <a:off x="4304" y="543"/>
                  <a:ext cx="918" cy="258"/>
                  <a:chOff x="2958" y="1414"/>
                  <a:chExt cx="2342" cy="657"/>
                </a:xfrm>
              </p:grpSpPr>
              <p:sp>
                <p:nvSpPr>
                  <p:cNvPr id="7198" name="Freeform 30"/>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9" name="Freeform 31"/>
                  <p:cNvSpPr>
                    <a:spLocks/>
                  </p:cNvSpPr>
                  <p:nvPr/>
                </p:nvSpPr>
                <p:spPr bwMode="hidden">
                  <a:xfrm rot="463793">
                    <a:off x="4470" y="1582"/>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00" name="Group 32"/>
                <p:cNvGrpSpPr>
                  <a:grpSpLocks/>
                </p:cNvGrpSpPr>
                <p:nvPr/>
              </p:nvGrpSpPr>
              <p:grpSpPr bwMode="auto">
                <a:xfrm>
                  <a:off x="4314" y="487"/>
                  <a:ext cx="843" cy="134"/>
                  <a:chOff x="2983" y="1269"/>
                  <a:chExt cx="2150" cy="343"/>
                </a:xfrm>
              </p:grpSpPr>
              <p:sp>
                <p:nvSpPr>
                  <p:cNvPr id="7201" name="Freeform 33"/>
                  <p:cNvSpPr>
                    <a:spLocks/>
                  </p:cNvSpPr>
                  <p:nvPr/>
                </p:nvSpPr>
                <p:spPr bwMode="hidden">
                  <a:xfrm rot="-84182">
                    <a:off x="2983" y="1289"/>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2" name="Freeform 34"/>
                  <p:cNvSpPr>
                    <a:spLocks/>
                  </p:cNvSpPr>
                  <p:nvPr/>
                </p:nvSpPr>
                <p:spPr bwMode="hidden">
                  <a:xfrm rot="-84182">
                    <a:off x="4379" y="1269"/>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03" name="Group 35"/>
                <p:cNvGrpSpPr>
                  <a:grpSpLocks/>
                </p:cNvGrpSpPr>
                <p:nvPr/>
              </p:nvGrpSpPr>
              <p:grpSpPr bwMode="auto">
                <a:xfrm>
                  <a:off x="4296" y="349"/>
                  <a:ext cx="737" cy="167"/>
                  <a:chOff x="2938" y="917"/>
                  <a:chExt cx="1879" cy="427"/>
                </a:xfrm>
              </p:grpSpPr>
              <p:sp>
                <p:nvSpPr>
                  <p:cNvPr id="7204" name="Freeform 36"/>
                  <p:cNvSpPr>
                    <a:spLocks/>
                  </p:cNvSpPr>
                  <p:nvPr/>
                </p:nvSpPr>
                <p:spPr bwMode="hidden">
                  <a:xfrm rot="-802576">
                    <a:off x="2938" y="1129"/>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5" name="Freeform 37"/>
                  <p:cNvSpPr>
                    <a:spLocks/>
                  </p:cNvSpPr>
                  <p:nvPr/>
                </p:nvSpPr>
                <p:spPr bwMode="hidden">
                  <a:xfrm rot="-802576">
                    <a:off x="4155" y="917"/>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06" name="Group 38"/>
                <p:cNvGrpSpPr>
                  <a:grpSpLocks/>
                </p:cNvGrpSpPr>
                <p:nvPr/>
              </p:nvGrpSpPr>
              <p:grpSpPr bwMode="auto">
                <a:xfrm>
                  <a:off x="3394" y="637"/>
                  <a:ext cx="493" cy="912"/>
                  <a:chOff x="637" y="1653"/>
                  <a:chExt cx="1257" cy="2326"/>
                </a:xfrm>
              </p:grpSpPr>
              <p:sp>
                <p:nvSpPr>
                  <p:cNvPr id="7207" name="Freeform 39"/>
                  <p:cNvSpPr>
                    <a:spLocks/>
                  </p:cNvSpPr>
                  <p:nvPr/>
                </p:nvSpPr>
                <p:spPr bwMode="hidden">
                  <a:xfrm rot="18888116" flipH="1">
                    <a:off x="876" y="2359"/>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8" name="Freeform 40"/>
                  <p:cNvSpPr>
                    <a:spLocks/>
                  </p:cNvSpPr>
                  <p:nvPr/>
                </p:nvSpPr>
                <p:spPr bwMode="hidden">
                  <a:xfrm rot="18888116" flipH="1">
                    <a:off x="419" y="327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09" name="Group 41"/>
                <p:cNvGrpSpPr>
                  <a:grpSpLocks/>
                </p:cNvGrpSpPr>
                <p:nvPr/>
              </p:nvGrpSpPr>
              <p:grpSpPr bwMode="auto">
                <a:xfrm>
                  <a:off x="3142" y="850"/>
                  <a:ext cx="966" cy="522"/>
                  <a:chOff x="-5" y="2196"/>
                  <a:chExt cx="2463" cy="1332"/>
                </a:xfrm>
              </p:grpSpPr>
              <p:sp>
                <p:nvSpPr>
                  <p:cNvPr id="7210" name="Freeform 42"/>
                  <p:cNvSpPr>
                    <a:spLocks/>
                  </p:cNvSpPr>
                  <p:nvPr/>
                </p:nvSpPr>
                <p:spPr bwMode="hidden">
                  <a:xfrm rot="19495919" flipH="1">
                    <a:off x="644" y="2196"/>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1" name="Freeform 43"/>
                  <p:cNvSpPr>
                    <a:spLocks/>
                  </p:cNvSpPr>
                  <p:nvPr/>
                </p:nvSpPr>
                <p:spPr bwMode="hidden">
                  <a:xfrm rot="19495919" flipH="1">
                    <a:off x="-5" y="2983"/>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12" name="Group 44"/>
                <p:cNvGrpSpPr>
                  <a:grpSpLocks/>
                </p:cNvGrpSpPr>
                <p:nvPr/>
              </p:nvGrpSpPr>
              <p:grpSpPr bwMode="auto">
                <a:xfrm>
                  <a:off x="3124" y="777"/>
                  <a:ext cx="971" cy="417"/>
                  <a:chOff x="-52" y="2009"/>
                  <a:chExt cx="2477" cy="1064"/>
                </a:xfrm>
              </p:grpSpPr>
              <p:sp>
                <p:nvSpPr>
                  <p:cNvPr id="7213" name="Freeform 45"/>
                  <p:cNvSpPr>
                    <a:spLocks/>
                  </p:cNvSpPr>
                  <p:nvPr/>
                </p:nvSpPr>
                <p:spPr bwMode="hidden">
                  <a:xfrm rot="20017085" flipH="1">
                    <a:off x="689" y="2009"/>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4" name="Freeform 46"/>
                  <p:cNvSpPr>
                    <a:spLocks/>
                  </p:cNvSpPr>
                  <p:nvPr/>
                </p:nvSpPr>
                <p:spPr bwMode="hidden">
                  <a:xfrm rot="20017085" flipH="1">
                    <a:off x="-52" y="2597"/>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15" name="Group 47"/>
                <p:cNvGrpSpPr>
                  <a:grpSpLocks/>
                </p:cNvGrpSpPr>
                <p:nvPr/>
              </p:nvGrpSpPr>
              <p:grpSpPr bwMode="auto">
                <a:xfrm>
                  <a:off x="3115" y="700"/>
                  <a:ext cx="969" cy="363"/>
                  <a:chOff x="-74" y="1813"/>
                  <a:chExt cx="2472" cy="927"/>
                </a:xfrm>
              </p:grpSpPr>
              <p:sp>
                <p:nvSpPr>
                  <p:cNvPr id="7216" name="Freeform 48"/>
                  <p:cNvSpPr>
                    <a:spLocks/>
                  </p:cNvSpPr>
                  <p:nvPr/>
                </p:nvSpPr>
                <p:spPr bwMode="hidden">
                  <a:xfrm rot="20519637" flipH="1">
                    <a:off x="721" y="1813"/>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7" name="Freeform 49"/>
                  <p:cNvSpPr>
                    <a:spLocks/>
                  </p:cNvSpPr>
                  <p:nvPr/>
                </p:nvSpPr>
                <p:spPr bwMode="hidden">
                  <a:xfrm rot="20519637" flipH="1">
                    <a:off x="-74" y="2214"/>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18" name="Group 50"/>
                <p:cNvGrpSpPr>
                  <a:grpSpLocks/>
                </p:cNvGrpSpPr>
                <p:nvPr/>
              </p:nvGrpSpPr>
              <p:grpSpPr bwMode="auto">
                <a:xfrm>
                  <a:off x="3153" y="613"/>
                  <a:ext cx="918" cy="257"/>
                  <a:chOff x="22" y="1591"/>
                  <a:chExt cx="2342" cy="657"/>
                </a:xfrm>
              </p:grpSpPr>
              <p:sp>
                <p:nvSpPr>
                  <p:cNvPr id="7219" name="Freeform 51"/>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0" name="Freeform 52"/>
                  <p:cNvSpPr>
                    <a:spLocks/>
                  </p:cNvSpPr>
                  <p:nvPr/>
                </p:nvSpPr>
                <p:spPr bwMode="hidden">
                  <a:xfrm rot="21136207" flipH="1">
                    <a:off x="22" y="1759"/>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21" name="Group 53"/>
                <p:cNvGrpSpPr>
                  <a:grpSpLocks/>
                </p:cNvGrpSpPr>
                <p:nvPr/>
              </p:nvGrpSpPr>
              <p:grpSpPr bwMode="auto">
                <a:xfrm>
                  <a:off x="3218" y="556"/>
                  <a:ext cx="843" cy="134"/>
                  <a:chOff x="189" y="1446"/>
                  <a:chExt cx="2150" cy="343"/>
                </a:xfrm>
              </p:grpSpPr>
              <p:sp>
                <p:nvSpPr>
                  <p:cNvPr id="7222" name="Freeform 54"/>
                  <p:cNvSpPr>
                    <a:spLocks/>
                  </p:cNvSpPr>
                  <p:nvPr/>
                </p:nvSpPr>
                <p:spPr bwMode="hidden">
                  <a:xfrm rot="84182" flipH="1">
                    <a:off x="935" y="1466"/>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3" name="Freeform 55"/>
                  <p:cNvSpPr>
                    <a:spLocks/>
                  </p:cNvSpPr>
                  <p:nvPr/>
                </p:nvSpPr>
                <p:spPr bwMode="hidden">
                  <a:xfrm rot="84182" flipH="1">
                    <a:off x="189" y="1446"/>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24" name="Group 56"/>
                <p:cNvGrpSpPr>
                  <a:grpSpLocks/>
                </p:cNvGrpSpPr>
                <p:nvPr/>
              </p:nvGrpSpPr>
              <p:grpSpPr bwMode="auto">
                <a:xfrm>
                  <a:off x="3342" y="418"/>
                  <a:ext cx="737" cy="167"/>
                  <a:chOff x="505" y="1094"/>
                  <a:chExt cx="1879" cy="427"/>
                </a:xfrm>
              </p:grpSpPr>
              <p:sp>
                <p:nvSpPr>
                  <p:cNvPr id="7225" name="Freeform 57"/>
                  <p:cNvSpPr>
                    <a:spLocks/>
                  </p:cNvSpPr>
                  <p:nvPr/>
                </p:nvSpPr>
                <p:spPr bwMode="hidden">
                  <a:xfrm rot="802576" flipH="1">
                    <a:off x="1151" y="1306"/>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6" name="Freeform 58"/>
                  <p:cNvSpPr>
                    <a:spLocks/>
                  </p:cNvSpPr>
                  <p:nvPr/>
                </p:nvSpPr>
                <p:spPr bwMode="hidden">
                  <a:xfrm rot="802576" flipH="1">
                    <a:off x="505" y="1094"/>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27" name="Group 59"/>
                <p:cNvGrpSpPr>
                  <a:grpSpLocks/>
                </p:cNvGrpSpPr>
                <p:nvPr/>
              </p:nvGrpSpPr>
              <p:grpSpPr bwMode="auto">
                <a:xfrm>
                  <a:off x="3386" y="341"/>
                  <a:ext cx="725" cy="218"/>
                  <a:chOff x="616" y="899"/>
                  <a:chExt cx="1850" cy="554"/>
                </a:xfrm>
              </p:grpSpPr>
              <p:sp>
                <p:nvSpPr>
                  <p:cNvPr id="7228" name="Freeform 60"/>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9" name="Freeform 61"/>
                  <p:cNvSpPr>
                    <a:spLocks/>
                  </p:cNvSpPr>
                  <p:nvPr/>
                </p:nvSpPr>
                <p:spPr bwMode="hidden">
                  <a:xfrm rot="1277471" flipH="1">
                    <a:off x="616" y="89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30" name="Group 62"/>
                <p:cNvGrpSpPr>
                  <a:grpSpLocks/>
                </p:cNvGrpSpPr>
                <p:nvPr/>
              </p:nvGrpSpPr>
              <p:grpSpPr bwMode="auto">
                <a:xfrm>
                  <a:off x="3472" y="231"/>
                  <a:ext cx="693" cy="291"/>
                  <a:chOff x="3472" y="231"/>
                  <a:chExt cx="693" cy="291"/>
                </a:xfrm>
              </p:grpSpPr>
              <p:sp>
                <p:nvSpPr>
                  <p:cNvPr id="7231" name="Freeform 63"/>
                  <p:cNvSpPr>
                    <a:spLocks/>
                  </p:cNvSpPr>
                  <p:nvPr/>
                </p:nvSpPr>
                <p:spPr bwMode="hidden">
                  <a:xfrm rot="2028410" flipH="1">
                    <a:off x="3681" y="438"/>
                    <a:ext cx="484"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2" name="Freeform 64"/>
                  <p:cNvSpPr>
                    <a:spLocks/>
                  </p:cNvSpPr>
                  <p:nvPr/>
                </p:nvSpPr>
                <p:spPr bwMode="hidden">
                  <a:xfrm rot="2028410" flipH="1">
                    <a:off x="3472" y="231"/>
                    <a:ext cx="260"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33" name="Group 65"/>
                <p:cNvGrpSpPr>
                  <a:grpSpLocks/>
                </p:cNvGrpSpPr>
                <p:nvPr/>
              </p:nvGrpSpPr>
              <p:grpSpPr bwMode="auto">
                <a:xfrm>
                  <a:off x="3554" y="118"/>
                  <a:ext cx="664" cy="349"/>
                  <a:chOff x="3554" y="118"/>
                  <a:chExt cx="664" cy="349"/>
                </a:xfrm>
              </p:grpSpPr>
              <p:sp>
                <p:nvSpPr>
                  <p:cNvPr id="7234" name="Freeform 66"/>
                  <p:cNvSpPr>
                    <a:spLocks/>
                  </p:cNvSpPr>
                  <p:nvPr/>
                </p:nvSpPr>
                <p:spPr bwMode="hidden">
                  <a:xfrm rot="2664424" flipH="1">
                    <a:off x="3727" y="383"/>
                    <a:ext cx="491"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5" name="Freeform 67"/>
                  <p:cNvSpPr>
                    <a:spLocks/>
                  </p:cNvSpPr>
                  <p:nvPr/>
                </p:nvSpPr>
                <p:spPr bwMode="hidden">
                  <a:xfrm rot="2664424" flipH="1">
                    <a:off x="3554" y="118"/>
                    <a:ext cx="264"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36" name="Group 68"/>
                <p:cNvGrpSpPr>
                  <a:grpSpLocks/>
                </p:cNvGrpSpPr>
                <p:nvPr/>
              </p:nvGrpSpPr>
              <p:grpSpPr bwMode="auto">
                <a:xfrm>
                  <a:off x="3784" y="30"/>
                  <a:ext cx="305" cy="593"/>
                  <a:chOff x="1633" y="104"/>
                  <a:chExt cx="778" cy="1512"/>
                </a:xfrm>
              </p:grpSpPr>
              <p:sp>
                <p:nvSpPr>
                  <p:cNvPr id="7237" name="Freeform 69"/>
                  <p:cNvSpPr>
                    <a:spLocks/>
                  </p:cNvSpPr>
                  <p:nvPr/>
                </p:nvSpPr>
                <p:spPr bwMode="hidden">
                  <a:xfrm rot="3473776" flipH="1">
                    <a:off x="1754" y="958"/>
                    <a:ext cx="1100"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8" name="Freeform 70"/>
                  <p:cNvSpPr>
                    <a:spLocks/>
                  </p:cNvSpPr>
                  <p:nvPr/>
                </p:nvSpPr>
                <p:spPr bwMode="hidden">
                  <a:xfrm rot="3473776" flipH="1">
                    <a:off x="1506" y="231"/>
                    <a:ext cx="591"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39" name="Group 71"/>
                <p:cNvGrpSpPr>
                  <a:grpSpLocks/>
                </p:cNvGrpSpPr>
                <p:nvPr/>
              </p:nvGrpSpPr>
              <p:grpSpPr bwMode="auto">
                <a:xfrm>
                  <a:off x="3903" y="0"/>
                  <a:ext cx="248" cy="601"/>
                  <a:chOff x="1935" y="28"/>
                  <a:chExt cx="634" cy="1534"/>
                </a:xfrm>
              </p:grpSpPr>
              <p:sp>
                <p:nvSpPr>
                  <p:cNvPr id="7240" name="Freeform 72"/>
                  <p:cNvSpPr>
                    <a:spLocks/>
                  </p:cNvSpPr>
                  <p:nvPr/>
                </p:nvSpPr>
                <p:spPr bwMode="hidden">
                  <a:xfrm rot="4126480" flipH="1">
                    <a:off x="1931" y="924"/>
                    <a:ext cx="106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1" name="Freeform 73"/>
                  <p:cNvSpPr>
                    <a:spLocks/>
                  </p:cNvSpPr>
                  <p:nvPr/>
                </p:nvSpPr>
                <p:spPr bwMode="hidden">
                  <a:xfrm rot="4126480" flipH="1">
                    <a:off x="1819"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42" name="Group 74"/>
                <p:cNvGrpSpPr>
                  <a:grpSpLocks/>
                </p:cNvGrpSpPr>
                <p:nvPr/>
              </p:nvGrpSpPr>
              <p:grpSpPr bwMode="auto">
                <a:xfrm>
                  <a:off x="4251" y="252"/>
                  <a:ext cx="723" cy="222"/>
                  <a:chOff x="2822" y="672"/>
                  <a:chExt cx="1845" cy="566"/>
                </a:xfrm>
              </p:grpSpPr>
              <p:sp>
                <p:nvSpPr>
                  <p:cNvPr id="7243" name="Freeform 75"/>
                  <p:cNvSpPr>
                    <a:spLocks/>
                  </p:cNvSpPr>
                  <p:nvPr/>
                </p:nvSpPr>
                <p:spPr bwMode="hidden">
                  <a:xfrm rot="-1325434">
                    <a:off x="2822" y="1023"/>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4" name="Freeform 76"/>
                  <p:cNvSpPr>
                    <a:spLocks/>
                  </p:cNvSpPr>
                  <p:nvPr/>
                </p:nvSpPr>
                <p:spPr bwMode="hidden">
                  <a:xfrm rot="-1325434">
                    <a:off x="4005" y="672"/>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45" name="Group 77"/>
                <p:cNvGrpSpPr>
                  <a:grpSpLocks/>
                </p:cNvGrpSpPr>
                <p:nvPr/>
              </p:nvGrpSpPr>
              <p:grpSpPr bwMode="auto">
                <a:xfrm>
                  <a:off x="4196" y="163"/>
                  <a:ext cx="699" cy="282"/>
                  <a:chOff x="2683" y="445"/>
                  <a:chExt cx="1781" cy="717"/>
                </a:xfrm>
              </p:grpSpPr>
              <p:sp>
                <p:nvSpPr>
                  <p:cNvPr id="7246" name="Freeform 78"/>
                  <p:cNvSpPr>
                    <a:spLocks/>
                  </p:cNvSpPr>
                  <p:nvPr/>
                </p:nvSpPr>
                <p:spPr bwMode="hidden">
                  <a:xfrm rot="-1921064">
                    <a:off x="2683" y="94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7" name="Freeform 79"/>
                  <p:cNvSpPr>
                    <a:spLocks/>
                  </p:cNvSpPr>
                  <p:nvPr/>
                </p:nvSpPr>
                <p:spPr bwMode="hidden">
                  <a:xfrm rot="-1921064">
                    <a:off x="3802" y="445"/>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248" name="Freeform 80"/>
                <p:cNvSpPr>
                  <a:spLocks/>
                </p:cNvSpPr>
                <p:nvPr/>
              </p:nvSpPr>
              <p:spPr bwMode="hidden">
                <a:xfrm rot="4578755" flipH="1">
                  <a:off x="3968" y="372"/>
                  <a:ext cx="403" cy="5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9" name="Freeform 81"/>
                <p:cNvSpPr>
                  <a:spLocks/>
                </p:cNvSpPr>
                <p:nvPr/>
              </p:nvSpPr>
              <p:spPr bwMode="hidden">
                <a:xfrm rot="4578755" flipH="1">
                  <a:off x="3977" y="77"/>
                  <a:ext cx="216" cy="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250" name="Group 82"/>
                <p:cNvGrpSpPr>
                  <a:grpSpLocks/>
                </p:cNvGrpSpPr>
                <p:nvPr/>
              </p:nvGrpSpPr>
              <p:grpSpPr bwMode="auto">
                <a:xfrm>
                  <a:off x="4242" y="5"/>
                  <a:ext cx="251" cy="596"/>
                  <a:chOff x="2800" y="41"/>
                  <a:chExt cx="640" cy="1520"/>
                </a:xfrm>
              </p:grpSpPr>
              <p:sp>
                <p:nvSpPr>
                  <p:cNvPr id="7251" name="Freeform 83"/>
                  <p:cNvSpPr>
                    <a:spLocks/>
                  </p:cNvSpPr>
                  <p:nvPr/>
                </p:nvSpPr>
                <p:spPr bwMode="hidden">
                  <a:xfrm rot="-3857755">
                    <a:off x="2361" y="938"/>
                    <a:ext cx="1062" cy="1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2" name="Freeform 84"/>
                  <p:cNvSpPr>
                    <a:spLocks/>
                  </p:cNvSpPr>
                  <p:nvPr/>
                </p:nvSpPr>
                <p:spPr bwMode="hidden">
                  <a:xfrm rot="-3857755">
                    <a:off x="3011" y="181"/>
                    <a:ext cx="570" cy="2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53" name="Group 85"/>
                <p:cNvGrpSpPr>
                  <a:grpSpLocks/>
                </p:cNvGrpSpPr>
                <p:nvPr/>
              </p:nvGrpSpPr>
              <p:grpSpPr bwMode="auto">
                <a:xfrm>
                  <a:off x="4295" y="53"/>
                  <a:ext cx="398" cy="574"/>
                  <a:chOff x="2934" y="163"/>
                  <a:chExt cx="1017" cy="1464"/>
                </a:xfrm>
              </p:grpSpPr>
              <p:sp>
                <p:nvSpPr>
                  <p:cNvPr id="7254" name="Freeform 86"/>
                  <p:cNvSpPr>
                    <a:spLocks/>
                  </p:cNvSpPr>
                  <p:nvPr/>
                </p:nvSpPr>
                <p:spPr bwMode="hidden">
                  <a:xfrm rot="-2777260">
                    <a:off x="2491" y="915"/>
                    <a:ext cx="1155"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5" name="Freeform 87"/>
                  <p:cNvSpPr>
                    <a:spLocks/>
                  </p:cNvSpPr>
                  <p:nvPr/>
                </p:nvSpPr>
                <p:spPr bwMode="hidden">
                  <a:xfrm rot="-2777260">
                    <a:off x="3430" y="261"/>
                    <a:ext cx="620" cy="42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56" name="Group 88"/>
                <p:cNvGrpSpPr>
                  <a:grpSpLocks/>
                </p:cNvGrpSpPr>
                <p:nvPr/>
              </p:nvGrpSpPr>
              <p:grpSpPr bwMode="auto">
                <a:xfrm>
                  <a:off x="4215" y="2"/>
                  <a:ext cx="95" cy="567"/>
                  <a:chOff x="2730" y="32"/>
                  <a:chExt cx="243" cy="1448"/>
                </a:xfrm>
              </p:grpSpPr>
              <p:sp>
                <p:nvSpPr>
                  <p:cNvPr id="7257" name="Freeform 89"/>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8" name="Freeform 90"/>
                  <p:cNvSpPr>
                    <a:spLocks/>
                  </p:cNvSpPr>
                  <p:nvPr/>
                </p:nvSpPr>
                <p:spPr bwMode="hidden">
                  <a:xfrm rot="-4903748">
                    <a:off x="2650"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59" name="Group 91"/>
                <p:cNvGrpSpPr>
                  <a:grpSpLocks/>
                </p:cNvGrpSpPr>
                <p:nvPr/>
              </p:nvGrpSpPr>
              <p:grpSpPr bwMode="auto">
                <a:xfrm>
                  <a:off x="3514" y="683"/>
                  <a:ext cx="425" cy="960"/>
                  <a:chOff x="943" y="1769"/>
                  <a:chExt cx="1085" cy="2450"/>
                </a:xfrm>
              </p:grpSpPr>
              <p:sp>
                <p:nvSpPr>
                  <p:cNvPr id="7260" name="Freeform 92"/>
                  <p:cNvSpPr>
                    <a:spLocks/>
                  </p:cNvSpPr>
                  <p:nvPr/>
                </p:nvSpPr>
                <p:spPr bwMode="hidden">
                  <a:xfrm rot="18335692" flipH="1">
                    <a:off x="1010" y="2475"/>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1" name="Freeform 93"/>
                  <p:cNvSpPr>
                    <a:spLocks/>
                  </p:cNvSpPr>
                  <p:nvPr/>
                </p:nvSpPr>
                <p:spPr bwMode="hidden">
                  <a:xfrm rot="18335692" flipH="1">
                    <a:off x="725" y="351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62" name="Group 94"/>
                <p:cNvGrpSpPr>
                  <a:grpSpLocks/>
                </p:cNvGrpSpPr>
                <p:nvPr/>
              </p:nvGrpSpPr>
              <p:grpSpPr bwMode="auto">
                <a:xfrm>
                  <a:off x="3715" y="748"/>
                  <a:ext cx="300" cy="930"/>
                  <a:chOff x="1455" y="1936"/>
                  <a:chExt cx="766" cy="2373"/>
                </a:xfrm>
              </p:grpSpPr>
              <p:sp>
                <p:nvSpPr>
                  <p:cNvPr id="7263" name="Freeform 95"/>
                  <p:cNvSpPr>
                    <a:spLocks/>
                  </p:cNvSpPr>
                  <p:nvPr/>
                </p:nvSpPr>
                <p:spPr bwMode="hidden">
                  <a:xfrm rot="17542885" flipH="1">
                    <a:off x="1267" y="2578"/>
                    <a:ext cx="159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4" name="Freeform 96"/>
                  <p:cNvSpPr>
                    <a:spLocks/>
                  </p:cNvSpPr>
                  <p:nvPr/>
                </p:nvSpPr>
                <p:spPr bwMode="hidden">
                  <a:xfrm rot="17542885" flipH="1">
                    <a:off x="1272" y="3636"/>
                    <a:ext cx="85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65" name="Group 97"/>
                <p:cNvGrpSpPr>
                  <a:grpSpLocks/>
                </p:cNvGrpSpPr>
                <p:nvPr/>
              </p:nvGrpSpPr>
              <p:grpSpPr bwMode="auto">
                <a:xfrm rot="88588">
                  <a:off x="3923" y="769"/>
                  <a:ext cx="180" cy="913"/>
                  <a:chOff x="1956" y="1990"/>
                  <a:chExt cx="492" cy="2604"/>
                </a:xfrm>
              </p:grpSpPr>
              <p:sp>
                <p:nvSpPr>
                  <p:cNvPr id="7266" name="Freeform 98"/>
                  <p:cNvSpPr>
                    <a:spLocks/>
                  </p:cNvSpPr>
                  <p:nvPr/>
                </p:nvSpPr>
                <p:spPr bwMode="hidden">
                  <a:xfrm rot="16782062" flipH="1">
                    <a:off x="1442" y="2695"/>
                    <a:ext cx="1711"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7" name="Freeform 99"/>
                  <p:cNvSpPr>
                    <a:spLocks/>
                  </p:cNvSpPr>
                  <p:nvPr/>
                </p:nvSpPr>
                <p:spPr bwMode="hidden">
                  <a:xfrm rot="16782062" flipH="1">
                    <a:off x="1734" y="3898"/>
                    <a:ext cx="918" cy="47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68" name="Group 100"/>
                <p:cNvGrpSpPr>
                  <a:grpSpLocks/>
                </p:cNvGrpSpPr>
                <p:nvPr/>
              </p:nvGrpSpPr>
              <p:grpSpPr bwMode="auto">
                <a:xfrm>
                  <a:off x="4451" y="662"/>
                  <a:ext cx="442" cy="951"/>
                  <a:chOff x="3334" y="1717"/>
                  <a:chExt cx="1125" cy="2426"/>
                </a:xfrm>
              </p:grpSpPr>
              <p:sp>
                <p:nvSpPr>
                  <p:cNvPr id="7269" name="Freeform 101"/>
                  <p:cNvSpPr>
                    <a:spLocks/>
                  </p:cNvSpPr>
                  <p:nvPr/>
                </p:nvSpPr>
                <p:spPr bwMode="hidden">
                  <a:xfrm rot="3144576">
                    <a:off x="2628" y="2423"/>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0" name="Freeform 102"/>
                  <p:cNvSpPr>
                    <a:spLocks/>
                  </p:cNvSpPr>
                  <p:nvPr/>
                </p:nvSpPr>
                <p:spPr bwMode="hidden">
                  <a:xfrm rot="3144576">
                    <a:off x="3751" y="3436"/>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71" name="Group 103"/>
                <p:cNvGrpSpPr>
                  <a:grpSpLocks/>
                </p:cNvGrpSpPr>
                <p:nvPr/>
              </p:nvGrpSpPr>
              <p:grpSpPr bwMode="auto">
                <a:xfrm>
                  <a:off x="4391" y="721"/>
                  <a:ext cx="347" cy="951"/>
                  <a:chOff x="3181" y="1866"/>
                  <a:chExt cx="883" cy="2426"/>
                </a:xfrm>
              </p:grpSpPr>
              <p:sp>
                <p:nvSpPr>
                  <p:cNvPr id="7272" name="Freeform 104"/>
                  <p:cNvSpPr>
                    <a:spLocks/>
                  </p:cNvSpPr>
                  <p:nvPr/>
                </p:nvSpPr>
                <p:spPr bwMode="hidden">
                  <a:xfrm rot="3745735">
                    <a:off x="2506" y="2541"/>
                    <a:ext cx="1650"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 name="Freeform 105"/>
                  <p:cNvSpPr>
                    <a:spLocks/>
                  </p:cNvSpPr>
                  <p:nvPr/>
                </p:nvSpPr>
                <p:spPr bwMode="hidden">
                  <a:xfrm rot="3745735">
                    <a:off x="3387" y="3615"/>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74" name="Group 106"/>
                <p:cNvGrpSpPr>
                  <a:grpSpLocks/>
                </p:cNvGrpSpPr>
                <p:nvPr/>
              </p:nvGrpSpPr>
              <p:grpSpPr bwMode="auto">
                <a:xfrm>
                  <a:off x="4323" y="767"/>
                  <a:ext cx="243" cy="935"/>
                  <a:chOff x="3006" y="1983"/>
                  <a:chExt cx="619" cy="2386"/>
                </a:xfrm>
              </p:grpSpPr>
              <p:sp>
                <p:nvSpPr>
                  <p:cNvPr id="7275" name="Freeform 107"/>
                  <p:cNvSpPr>
                    <a:spLocks/>
                  </p:cNvSpPr>
                  <p:nvPr/>
                </p:nvSpPr>
                <p:spPr bwMode="hidden">
                  <a:xfrm rot="4286818">
                    <a:off x="2328" y="2661"/>
                    <a:ext cx="160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6" name="Freeform 108"/>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77" name="Group 109"/>
                <p:cNvGrpSpPr>
                  <a:grpSpLocks/>
                </p:cNvGrpSpPr>
                <p:nvPr/>
              </p:nvGrpSpPr>
              <p:grpSpPr bwMode="auto">
                <a:xfrm>
                  <a:off x="4249" y="813"/>
                  <a:ext cx="159" cy="870"/>
                  <a:chOff x="2819" y="2101"/>
                  <a:chExt cx="405" cy="2219"/>
                </a:xfrm>
              </p:grpSpPr>
              <p:sp>
                <p:nvSpPr>
                  <p:cNvPr id="7278" name="Freeform 110"/>
                  <p:cNvSpPr>
                    <a:spLocks/>
                  </p:cNvSpPr>
                  <p:nvPr/>
                </p:nvSpPr>
                <p:spPr bwMode="hidden">
                  <a:xfrm rot="4898956">
                    <a:off x="2206" y="2714"/>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9" name="Freeform 111"/>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280" name="Group 112"/>
                <p:cNvGrpSpPr>
                  <a:grpSpLocks/>
                </p:cNvGrpSpPr>
                <p:nvPr/>
              </p:nvGrpSpPr>
              <p:grpSpPr bwMode="auto">
                <a:xfrm>
                  <a:off x="4045" y="826"/>
                  <a:ext cx="167" cy="857"/>
                  <a:chOff x="2287" y="2135"/>
                  <a:chExt cx="426" cy="2185"/>
                </a:xfrm>
              </p:grpSpPr>
              <p:sp>
                <p:nvSpPr>
                  <p:cNvPr id="7281" name="Freeform 113"/>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2" name="Freeform 114"/>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283" name="Freeform 115"/>
              <p:cNvSpPr>
                <a:spLocks/>
              </p:cNvSpPr>
              <p:nvPr/>
            </p:nvSpPr>
            <p:spPr bwMode="hidden">
              <a:xfrm flipH="1">
                <a:off x="3873" y="934"/>
                <a:ext cx="191"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4"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5"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6"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7"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8"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9"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0"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1"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2" name="Freeform 124"/>
              <p:cNvSpPr>
                <a:spLocks/>
              </p:cNvSpPr>
              <p:nvPr/>
            </p:nvSpPr>
            <p:spPr bwMode="hidden">
              <a:xfrm>
                <a:off x="4410" y="1033"/>
                <a:ext cx="190"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3" name="Freeform 125"/>
              <p:cNvSpPr>
                <a:spLocks/>
              </p:cNvSpPr>
              <p:nvPr/>
            </p:nvSpPr>
            <p:spPr bwMode="hidden">
              <a:xfrm rot="19660755" flipV="1">
                <a:off x="4114" y="843"/>
                <a:ext cx="173" cy="3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4"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5"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6"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7" name="Freeform 129"/>
              <p:cNvSpPr>
                <a:spLocks/>
              </p:cNvSpPr>
              <p:nvPr/>
            </p:nvSpPr>
            <p:spPr bwMode="hidden">
              <a:xfrm flipH="1">
                <a:off x="3307" y="982"/>
                <a:ext cx="425"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8" name="Freeform 130"/>
              <p:cNvSpPr>
                <a:spLocks/>
              </p:cNvSpPr>
              <p:nvPr/>
            </p:nvSpPr>
            <p:spPr bwMode="hidden">
              <a:xfrm flipH="1">
                <a:off x="3507" y="350"/>
                <a:ext cx="273" cy="59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9" name="Freeform 131"/>
              <p:cNvSpPr>
                <a:spLocks/>
              </p:cNvSpPr>
              <p:nvPr/>
            </p:nvSpPr>
            <p:spPr bwMode="hidden">
              <a:xfrm flipH="1">
                <a:off x="3821" y="172"/>
                <a:ext cx="164"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0" name="Freeform 132"/>
              <p:cNvSpPr>
                <a:spLocks/>
              </p:cNvSpPr>
              <p:nvPr/>
            </p:nvSpPr>
            <p:spPr bwMode="hidden">
              <a:xfrm>
                <a:off x="4841" y="894"/>
                <a:ext cx="395" cy="6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1" name="Freeform 133"/>
              <p:cNvSpPr>
                <a:spLocks/>
              </p:cNvSpPr>
              <p:nvPr/>
            </p:nvSpPr>
            <p:spPr bwMode="hidden">
              <a:xfrm>
                <a:off x="4636" y="576"/>
                <a:ext cx="595" cy="41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2" name="Freeform 134"/>
              <p:cNvSpPr>
                <a:spLocks/>
              </p:cNvSpPr>
              <p:nvPr/>
            </p:nvSpPr>
            <p:spPr bwMode="hidden">
              <a:xfrm>
                <a:off x="4658" y="132"/>
                <a:ext cx="260" cy="562"/>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3" name="Freeform 135"/>
              <p:cNvSpPr>
                <a:spLocks/>
              </p:cNvSpPr>
              <p:nvPr/>
            </p:nvSpPr>
            <p:spPr bwMode="hidden">
              <a:xfrm rot="20253369">
                <a:off x="4401" y="599"/>
                <a:ext cx="174"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4" name="Freeform 136"/>
              <p:cNvSpPr>
                <a:spLocks/>
              </p:cNvSpPr>
              <p:nvPr/>
            </p:nvSpPr>
            <p:spPr bwMode="hidden">
              <a:xfrm rot="1346631" flipH="1">
                <a:off x="3783" y="590"/>
                <a:ext cx="173"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05" name="Rectangle 137"/>
          <p:cNvSpPr>
            <a:spLocks noGrp="1" noChangeArrowheads="1"/>
          </p:cNvSpPr>
          <p:nvPr>
            <p:ph type="title"/>
          </p:nvPr>
        </p:nvSpPr>
        <p:spPr bwMode="auto">
          <a:xfrm>
            <a:off x="685800" y="301625"/>
            <a:ext cx="77724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306" name="Rectangle 138"/>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07" name="Rectangle 139"/>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effectLst/>
              </a:defRPr>
            </a:lvl1pPr>
          </a:lstStyle>
          <a:p>
            <a:endParaRPr lang="en-US"/>
          </a:p>
        </p:txBody>
      </p:sp>
      <p:sp>
        <p:nvSpPr>
          <p:cNvPr id="7308" name="Rectangle 14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effectLst/>
              </a:defRPr>
            </a:lvl1pPr>
          </a:lstStyle>
          <a:p>
            <a:endParaRPr lang="en-US"/>
          </a:p>
        </p:txBody>
      </p:sp>
      <p:sp>
        <p:nvSpPr>
          <p:cNvPr id="7309" name="Rectangle 141"/>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effectLst/>
              </a:defRPr>
            </a:lvl1pPr>
          </a:lstStyle>
          <a:p>
            <a:fld id="{37A589C9-AD0D-4DF8-BE50-AF1110B02C4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anose="020B0A04020102020204" pitchFamily="34" charset="0"/>
        </a:defRPr>
      </a:lvl2pPr>
      <a:lvl3pPr algn="l" rtl="0" fontAlgn="base">
        <a:spcBef>
          <a:spcPct val="0"/>
        </a:spcBef>
        <a:spcAft>
          <a:spcPct val="0"/>
        </a:spcAft>
        <a:defRPr sz="4400">
          <a:solidFill>
            <a:schemeClr val="tx2"/>
          </a:solidFill>
          <a:latin typeface="Arial Black" panose="020B0A04020102020204" pitchFamily="34" charset="0"/>
        </a:defRPr>
      </a:lvl3pPr>
      <a:lvl4pPr algn="l" rtl="0" fontAlgn="base">
        <a:spcBef>
          <a:spcPct val="0"/>
        </a:spcBef>
        <a:spcAft>
          <a:spcPct val="0"/>
        </a:spcAft>
        <a:defRPr sz="4400">
          <a:solidFill>
            <a:schemeClr val="tx2"/>
          </a:solidFill>
          <a:latin typeface="Arial Black" panose="020B0A04020102020204" pitchFamily="34" charset="0"/>
        </a:defRPr>
      </a:lvl4pPr>
      <a:lvl5pPr algn="l" rtl="0" fontAlgn="base">
        <a:spcBef>
          <a:spcPct val="0"/>
        </a:spcBef>
        <a:spcAft>
          <a:spcPct val="0"/>
        </a:spcAft>
        <a:defRPr sz="4400">
          <a:solidFill>
            <a:schemeClr val="tx2"/>
          </a:solidFill>
          <a:latin typeface="Arial Black" panose="020B0A04020102020204" pitchFamily="34" charset="0"/>
        </a:defRPr>
      </a:lvl5pPr>
      <a:lvl6pPr marL="457200" algn="l" rtl="0" fontAlgn="base">
        <a:spcBef>
          <a:spcPct val="0"/>
        </a:spcBef>
        <a:spcAft>
          <a:spcPct val="0"/>
        </a:spcAft>
        <a:defRPr sz="4400">
          <a:solidFill>
            <a:schemeClr val="tx2"/>
          </a:solidFill>
          <a:latin typeface="Arial Black" panose="020B0A04020102020204" pitchFamily="34" charset="0"/>
        </a:defRPr>
      </a:lvl6pPr>
      <a:lvl7pPr marL="914400" algn="l" rtl="0" fontAlgn="base">
        <a:spcBef>
          <a:spcPct val="0"/>
        </a:spcBef>
        <a:spcAft>
          <a:spcPct val="0"/>
        </a:spcAft>
        <a:defRPr sz="4400">
          <a:solidFill>
            <a:schemeClr val="tx2"/>
          </a:solidFill>
          <a:latin typeface="Arial Black" panose="020B0A04020102020204" pitchFamily="34" charset="0"/>
        </a:defRPr>
      </a:lvl7pPr>
      <a:lvl8pPr marL="1371600" algn="l" rtl="0" fontAlgn="base">
        <a:spcBef>
          <a:spcPct val="0"/>
        </a:spcBef>
        <a:spcAft>
          <a:spcPct val="0"/>
        </a:spcAft>
        <a:defRPr sz="4400">
          <a:solidFill>
            <a:schemeClr val="tx2"/>
          </a:solidFill>
          <a:latin typeface="Arial Black" panose="020B0A04020102020204" pitchFamily="34" charset="0"/>
        </a:defRPr>
      </a:lvl8pPr>
      <a:lvl9pPr marL="1828800" algn="l" rtl="0" fontAlgn="base">
        <a:spcBef>
          <a:spcPct val="0"/>
        </a:spcBef>
        <a:spcAft>
          <a:spcPct val="0"/>
        </a:spcAft>
        <a:defRPr sz="44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lr>
          <a:schemeClr val="hlink"/>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506" name="Group 2"/>
          <p:cNvGrpSpPr>
            <a:grpSpLocks/>
          </p:cNvGrpSpPr>
          <p:nvPr/>
        </p:nvGrpSpPr>
        <p:grpSpPr bwMode="auto">
          <a:xfrm>
            <a:off x="-7938" y="0"/>
            <a:ext cx="2833688" cy="6856413"/>
            <a:chOff x="-5" y="0"/>
            <a:chExt cx="1785" cy="4319"/>
          </a:xfrm>
        </p:grpSpPr>
        <p:sp>
          <p:nvSpPr>
            <p:cNvPr id="21507"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508" name="Group 4"/>
            <p:cNvGrpSpPr>
              <a:grpSpLocks/>
            </p:cNvGrpSpPr>
            <p:nvPr/>
          </p:nvGrpSpPr>
          <p:grpSpPr bwMode="auto">
            <a:xfrm rot="14964908" flipH="1">
              <a:off x="104" y="2441"/>
              <a:ext cx="452" cy="444"/>
              <a:chOff x="1727" y="866"/>
              <a:chExt cx="129" cy="157"/>
            </a:xfrm>
          </p:grpSpPr>
          <p:sp>
            <p:nvSpPr>
              <p:cNvPr id="21509" name="Freeform 5"/>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0" name="Freeform 6"/>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1" name="Freeform 7"/>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1512"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513" name="Group 9"/>
            <p:cNvGrpSpPr>
              <a:grpSpLocks/>
            </p:cNvGrpSpPr>
            <p:nvPr/>
          </p:nvGrpSpPr>
          <p:grpSpPr bwMode="auto">
            <a:xfrm rot="416244">
              <a:off x="9" y="1746"/>
              <a:ext cx="1771" cy="1741"/>
              <a:chOff x="41" y="2787"/>
              <a:chExt cx="902" cy="833"/>
            </a:xfrm>
          </p:grpSpPr>
          <p:sp>
            <p:nvSpPr>
              <p:cNvPr id="21514" name="Freeform 10"/>
              <p:cNvSpPr>
                <a:spLocks/>
              </p:cNvSpPr>
              <p:nvPr userDrawn="1"/>
            </p:nvSpPr>
            <p:spPr bwMode="ltGray">
              <a:xfrm rot="373331" flipH="1">
                <a:off x="125" y="2787"/>
                <a:ext cx="313" cy="303"/>
              </a:xfrm>
              <a:custGeom>
                <a:avLst/>
                <a:gdLst>
                  <a:gd name="T0" fmla="*/ 46 w 217"/>
                  <a:gd name="T1" fmla="*/ 210 h 210"/>
                  <a:gd name="T2" fmla="*/ 37 w 217"/>
                  <a:gd name="T3" fmla="*/ 198 h 210"/>
                  <a:gd name="T4" fmla="*/ 26 w 217"/>
                  <a:gd name="T5" fmla="*/ 181 h 210"/>
                  <a:gd name="T6" fmla="*/ 15 w 217"/>
                  <a:gd name="T7" fmla="*/ 159 h 210"/>
                  <a:gd name="T8" fmla="*/ 5 w 217"/>
                  <a:gd name="T9" fmla="*/ 135 h 210"/>
                  <a:gd name="T10" fmla="*/ 0 w 217"/>
                  <a:gd name="T11" fmla="*/ 109 h 210"/>
                  <a:gd name="T12" fmla="*/ 1 w 217"/>
                  <a:gd name="T13" fmla="*/ 82 h 210"/>
                  <a:gd name="T14" fmla="*/ 9 w 217"/>
                  <a:gd name="T15" fmla="*/ 57 h 210"/>
                  <a:gd name="T16" fmla="*/ 27 w 217"/>
                  <a:gd name="T17" fmla="*/ 35 h 210"/>
                  <a:gd name="T18" fmla="*/ 45 w 217"/>
                  <a:gd name="T19" fmla="*/ 22 h 210"/>
                  <a:gd name="T20" fmla="*/ 60 w 217"/>
                  <a:gd name="T21" fmla="*/ 12 h 210"/>
                  <a:gd name="T22" fmla="*/ 72 w 217"/>
                  <a:gd name="T23" fmla="*/ 7 h 210"/>
                  <a:gd name="T24" fmla="*/ 81 w 217"/>
                  <a:gd name="T25" fmla="*/ 5 h 210"/>
                  <a:gd name="T26" fmla="*/ 88 w 217"/>
                  <a:gd name="T27" fmla="*/ 5 h 210"/>
                  <a:gd name="T28" fmla="*/ 104 w 217"/>
                  <a:gd name="T29" fmla="*/ 0 h 210"/>
                  <a:gd name="T30" fmla="*/ 148 w 217"/>
                  <a:gd name="T31" fmla="*/ 8 h 210"/>
                  <a:gd name="T32" fmla="*/ 160 w 217"/>
                  <a:gd name="T33" fmla="*/ 12 h 210"/>
                  <a:gd name="T34" fmla="*/ 172 w 217"/>
                  <a:gd name="T35" fmla="*/ 15 h 210"/>
                  <a:gd name="T36" fmla="*/ 182 w 217"/>
                  <a:gd name="T37" fmla="*/ 19 h 210"/>
                  <a:gd name="T38" fmla="*/ 190 w 217"/>
                  <a:gd name="T39" fmla="*/ 23 h 210"/>
                  <a:gd name="T40" fmla="*/ 198 w 217"/>
                  <a:gd name="T41" fmla="*/ 27 h 210"/>
                  <a:gd name="T42" fmla="*/ 205 w 217"/>
                  <a:gd name="T43" fmla="*/ 32 h 210"/>
                  <a:gd name="T44" fmla="*/ 211 w 217"/>
                  <a:gd name="T45" fmla="*/ 38 h 210"/>
                  <a:gd name="T46" fmla="*/ 217 w 217"/>
                  <a:gd name="T47" fmla="*/ 45 h 210"/>
                  <a:gd name="T48" fmla="*/ 205 w 217"/>
                  <a:gd name="T49" fmla="*/ 40 h 210"/>
                  <a:gd name="T50" fmla="*/ 194 w 217"/>
                  <a:gd name="T51" fmla="*/ 36 h 210"/>
                  <a:gd name="T52" fmla="*/ 183 w 217"/>
                  <a:gd name="T53" fmla="*/ 33 h 210"/>
                  <a:gd name="T54" fmla="*/ 172 w 217"/>
                  <a:gd name="T55" fmla="*/ 30 h 210"/>
                  <a:gd name="T56" fmla="*/ 163 w 217"/>
                  <a:gd name="T57" fmla="*/ 27 h 210"/>
                  <a:gd name="T58" fmla="*/ 153 w 217"/>
                  <a:gd name="T59" fmla="*/ 26 h 210"/>
                  <a:gd name="T60" fmla="*/ 143 w 217"/>
                  <a:gd name="T61" fmla="*/ 24 h 210"/>
                  <a:gd name="T62" fmla="*/ 134 w 217"/>
                  <a:gd name="T63" fmla="*/ 24 h 210"/>
                  <a:gd name="T64" fmla="*/ 125 w 217"/>
                  <a:gd name="T65" fmla="*/ 24 h 210"/>
                  <a:gd name="T66" fmla="*/ 116 w 217"/>
                  <a:gd name="T67" fmla="*/ 25 h 210"/>
                  <a:gd name="T68" fmla="*/ 107 w 217"/>
                  <a:gd name="T69" fmla="*/ 27 h 210"/>
                  <a:gd name="T70" fmla="*/ 99 w 217"/>
                  <a:gd name="T71" fmla="*/ 29 h 210"/>
                  <a:gd name="T72" fmla="*/ 91 w 217"/>
                  <a:gd name="T73" fmla="*/ 33 h 210"/>
                  <a:gd name="T74" fmla="*/ 82 w 217"/>
                  <a:gd name="T75" fmla="*/ 36 h 210"/>
                  <a:gd name="T76" fmla="*/ 74 w 217"/>
                  <a:gd name="T77" fmla="*/ 41 h 210"/>
                  <a:gd name="T78" fmla="*/ 66 w 217"/>
                  <a:gd name="T79" fmla="*/ 46 h 210"/>
                  <a:gd name="T80" fmla="*/ 52 w 217"/>
                  <a:gd name="T81" fmla="*/ 61 h 210"/>
                  <a:gd name="T82" fmla="*/ 42 w 217"/>
                  <a:gd name="T83" fmla="*/ 80 h 210"/>
                  <a:gd name="T84" fmla="*/ 37 w 217"/>
                  <a:gd name="T85" fmla="*/ 103 h 210"/>
                  <a:gd name="T86" fmla="*/ 35 w 217"/>
                  <a:gd name="T87" fmla="*/ 126 h 210"/>
                  <a:gd name="T88" fmla="*/ 35 w 217"/>
                  <a:gd name="T89" fmla="*/ 151 h 210"/>
                  <a:gd name="T90" fmla="*/ 38 w 217"/>
                  <a:gd name="T91" fmla="*/ 174 h 210"/>
                  <a:gd name="T92" fmla="*/ 41 w 217"/>
                  <a:gd name="T93" fmla="*/ 194 h 210"/>
                  <a:gd name="T94" fmla="*/ 46 w 217"/>
                  <a:gd name="T95" fmla="*/ 21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5" name="Freeform 11"/>
              <p:cNvSpPr>
                <a:spLocks/>
              </p:cNvSpPr>
              <p:nvPr userDrawn="1"/>
            </p:nvSpPr>
            <p:spPr bwMode="ltGray">
              <a:xfrm rot="373331" flipH="1">
                <a:off x="41" y="2843"/>
                <a:ext cx="262" cy="308"/>
              </a:xfrm>
              <a:custGeom>
                <a:avLst/>
                <a:gdLst>
                  <a:gd name="T0" fmla="*/ 109 w 182"/>
                  <a:gd name="T1" fmla="*/ 0 h 213"/>
                  <a:gd name="T2" fmla="*/ 112 w 182"/>
                  <a:gd name="T3" fmla="*/ 2 h 213"/>
                  <a:gd name="T4" fmla="*/ 118 w 182"/>
                  <a:gd name="T5" fmla="*/ 8 h 213"/>
                  <a:gd name="T6" fmla="*/ 127 w 182"/>
                  <a:gd name="T7" fmla="*/ 18 h 213"/>
                  <a:gd name="T8" fmla="*/ 137 w 182"/>
                  <a:gd name="T9" fmla="*/ 33 h 213"/>
                  <a:gd name="T10" fmla="*/ 145 w 182"/>
                  <a:gd name="T11" fmla="*/ 52 h 213"/>
                  <a:gd name="T12" fmla="*/ 150 w 182"/>
                  <a:gd name="T13" fmla="*/ 76 h 213"/>
                  <a:gd name="T14" fmla="*/ 150 w 182"/>
                  <a:gd name="T15" fmla="*/ 105 h 213"/>
                  <a:gd name="T16" fmla="*/ 144 w 182"/>
                  <a:gd name="T17" fmla="*/ 139 h 213"/>
                  <a:gd name="T18" fmla="*/ 140 w 182"/>
                  <a:gd name="T19" fmla="*/ 149 h 213"/>
                  <a:gd name="T20" fmla="*/ 136 w 182"/>
                  <a:gd name="T21" fmla="*/ 157 h 213"/>
                  <a:gd name="T22" fmla="*/ 131 w 182"/>
                  <a:gd name="T23" fmla="*/ 165 h 213"/>
                  <a:gd name="T24" fmla="*/ 125 w 182"/>
                  <a:gd name="T25" fmla="*/ 173 h 213"/>
                  <a:gd name="T26" fmla="*/ 117 w 182"/>
                  <a:gd name="T27" fmla="*/ 180 h 213"/>
                  <a:gd name="T28" fmla="*/ 110 w 182"/>
                  <a:gd name="T29" fmla="*/ 185 h 213"/>
                  <a:gd name="T30" fmla="*/ 102 w 182"/>
                  <a:gd name="T31" fmla="*/ 191 h 213"/>
                  <a:gd name="T32" fmla="*/ 92 w 182"/>
                  <a:gd name="T33" fmla="*/ 195 h 213"/>
                  <a:gd name="T34" fmla="*/ 82 w 182"/>
                  <a:gd name="T35" fmla="*/ 197 h 213"/>
                  <a:gd name="T36" fmla="*/ 72 w 182"/>
                  <a:gd name="T37" fmla="*/ 200 h 213"/>
                  <a:gd name="T38" fmla="*/ 61 w 182"/>
                  <a:gd name="T39" fmla="*/ 201 h 213"/>
                  <a:gd name="T40" fmla="*/ 49 w 182"/>
                  <a:gd name="T41" fmla="*/ 201 h 213"/>
                  <a:gd name="T42" fmla="*/ 37 w 182"/>
                  <a:gd name="T43" fmla="*/ 200 h 213"/>
                  <a:gd name="T44" fmla="*/ 25 w 182"/>
                  <a:gd name="T45" fmla="*/ 197 h 213"/>
                  <a:gd name="T46" fmla="*/ 12 w 182"/>
                  <a:gd name="T47" fmla="*/ 193 h 213"/>
                  <a:gd name="T48" fmla="*/ 0 w 182"/>
                  <a:gd name="T49" fmla="*/ 188 h 213"/>
                  <a:gd name="T50" fmla="*/ 11 w 182"/>
                  <a:gd name="T51" fmla="*/ 195 h 213"/>
                  <a:gd name="T52" fmla="*/ 22 w 182"/>
                  <a:gd name="T53" fmla="*/ 200 h 213"/>
                  <a:gd name="T54" fmla="*/ 33 w 182"/>
                  <a:gd name="T55" fmla="*/ 205 h 213"/>
                  <a:gd name="T56" fmla="*/ 43 w 182"/>
                  <a:gd name="T57" fmla="*/ 208 h 213"/>
                  <a:gd name="T58" fmla="*/ 53 w 182"/>
                  <a:gd name="T59" fmla="*/ 211 h 213"/>
                  <a:gd name="T60" fmla="*/ 63 w 182"/>
                  <a:gd name="T61" fmla="*/ 212 h 213"/>
                  <a:gd name="T62" fmla="*/ 73 w 182"/>
                  <a:gd name="T63" fmla="*/ 213 h 213"/>
                  <a:gd name="T64" fmla="*/ 83 w 182"/>
                  <a:gd name="T65" fmla="*/ 213 h 213"/>
                  <a:gd name="T66" fmla="*/ 91 w 182"/>
                  <a:gd name="T67" fmla="*/ 212 h 213"/>
                  <a:gd name="T68" fmla="*/ 100 w 182"/>
                  <a:gd name="T69" fmla="*/ 210 h 213"/>
                  <a:gd name="T70" fmla="*/ 108 w 182"/>
                  <a:gd name="T71" fmla="*/ 208 h 213"/>
                  <a:gd name="T72" fmla="*/ 116 w 182"/>
                  <a:gd name="T73" fmla="*/ 206 h 213"/>
                  <a:gd name="T74" fmla="*/ 123 w 182"/>
                  <a:gd name="T75" fmla="*/ 203 h 213"/>
                  <a:gd name="T76" fmla="*/ 130 w 182"/>
                  <a:gd name="T77" fmla="*/ 199 h 213"/>
                  <a:gd name="T78" fmla="*/ 136 w 182"/>
                  <a:gd name="T79" fmla="*/ 195 h 213"/>
                  <a:gd name="T80" fmla="*/ 142 w 182"/>
                  <a:gd name="T81" fmla="*/ 191 h 213"/>
                  <a:gd name="T82" fmla="*/ 158 w 182"/>
                  <a:gd name="T83" fmla="*/ 176 h 213"/>
                  <a:gd name="T84" fmla="*/ 169 w 182"/>
                  <a:gd name="T85" fmla="*/ 161 h 213"/>
                  <a:gd name="T86" fmla="*/ 176 w 182"/>
                  <a:gd name="T87" fmla="*/ 144 h 213"/>
                  <a:gd name="T88" fmla="*/ 179 w 182"/>
                  <a:gd name="T89" fmla="*/ 128 h 213"/>
                  <a:gd name="T90" fmla="*/ 181 w 182"/>
                  <a:gd name="T91" fmla="*/ 111 h 213"/>
                  <a:gd name="T92" fmla="*/ 181 w 182"/>
                  <a:gd name="T93" fmla="*/ 95 h 213"/>
                  <a:gd name="T94" fmla="*/ 182 w 182"/>
                  <a:gd name="T95" fmla="*/ 79 h 213"/>
                  <a:gd name="T96" fmla="*/ 173 w 182"/>
                  <a:gd name="T97" fmla="*/ 46 h 213"/>
                  <a:gd name="T98" fmla="*/ 156 w 182"/>
                  <a:gd name="T99" fmla="*/ 21 h 213"/>
                  <a:gd name="T100" fmla="*/ 151 w 182"/>
                  <a:gd name="T101" fmla="*/ 18 h 213"/>
                  <a:gd name="T102" fmla="*/ 147 w 182"/>
                  <a:gd name="T103" fmla="*/ 15 h 213"/>
                  <a:gd name="T104" fmla="*/ 142 w 182"/>
                  <a:gd name="T105" fmla="*/ 13 h 213"/>
                  <a:gd name="T106" fmla="*/ 138 w 182"/>
                  <a:gd name="T107" fmla="*/ 11 h 213"/>
                  <a:gd name="T108" fmla="*/ 132 w 182"/>
                  <a:gd name="T109" fmla="*/ 9 h 213"/>
                  <a:gd name="T110" fmla="*/ 126 w 182"/>
                  <a:gd name="T111" fmla="*/ 6 h 213"/>
                  <a:gd name="T112" fmla="*/ 119 w 182"/>
                  <a:gd name="T113" fmla="*/ 3 h 213"/>
                  <a:gd name="T114" fmla="*/ 109 w 182"/>
                  <a:gd name="T115"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6" name="Freeform 12"/>
              <p:cNvSpPr>
                <a:spLocks/>
              </p:cNvSpPr>
              <p:nvPr userDrawn="1"/>
            </p:nvSpPr>
            <p:spPr bwMode="ltGray">
              <a:xfrm rot="373331" flipH="1">
                <a:off x="121" y="2907"/>
                <a:ext cx="93" cy="156"/>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7" name="Freeform 13"/>
              <p:cNvSpPr>
                <a:spLocks/>
              </p:cNvSpPr>
              <p:nvPr userDrawn="1"/>
            </p:nvSpPr>
            <p:spPr bwMode="ltGray">
              <a:xfrm rot="373331" flipH="1">
                <a:off x="313" y="3110"/>
                <a:ext cx="85" cy="93"/>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8" name="Freeform 14"/>
              <p:cNvSpPr>
                <a:spLocks/>
              </p:cNvSpPr>
              <p:nvPr userDrawn="1"/>
            </p:nvSpPr>
            <p:spPr bwMode="ltGray">
              <a:xfrm rot="373331" flipH="1">
                <a:off x="289" y="3135"/>
                <a:ext cx="21" cy="55"/>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1519" name="Group 15"/>
              <p:cNvGrpSpPr>
                <a:grpSpLocks/>
              </p:cNvGrpSpPr>
              <p:nvPr userDrawn="1"/>
            </p:nvGrpSpPr>
            <p:grpSpPr bwMode="auto">
              <a:xfrm rot="10886446" flipH="1">
                <a:off x="335" y="3251"/>
                <a:ext cx="608" cy="369"/>
                <a:chOff x="-366" y="1704"/>
                <a:chExt cx="608" cy="369"/>
              </a:xfrm>
            </p:grpSpPr>
            <p:sp>
              <p:nvSpPr>
                <p:cNvPr id="21520" name="Freeform 16"/>
                <p:cNvSpPr>
                  <a:spLocks/>
                </p:cNvSpPr>
                <p:nvPr userDrawn="1"/>
              </p:nvSpPr>
              <p:spPr bwMode="ltGray">
                <a:xfrm rot="4200091">
                  <a:off x="-243" y="1807"/>
                  <a:ext cx="143" cy="390"/>
                </a:xfrm>
                <a:custGeom>
                  <a:avLst/>
                  <a:gdLst>
                    <a:gd name="T0" fmla="*/ 12 w 207"/>
                    <a:gd name="T1" fmla="*/ 44 h 564"/>
                    <a:gd name="T2" fmla="*/ 6 w 207"/>
                    <a:gd name="T3" fmla="*/ 72 h 564"/>
                    <a:gd name="T4" fmla="*/ 3 w 207"/>
                    <a:gd name="T5" fmla="*/ 99 h 564"/>
                    <a:gd name="T6" fmla="*/ 0 w 207"/>
                    <a:gd name="T7" fmla="*/ 125 h 564"/>
                    <a:gd name="T8" fmla="*/ 0 w 207"/>
                    <a:gd name="T9" fmla="*/ 151 h 564"/>
                    <a:gd name="T10" fmla="*/ 3 w 207"/>
                    <a:gd name="T11" fmla="*/ 180 h 564"/>
                    <a:gd name="T12" fmla="*/ 7 w 207"/>
                    <a:gd name="T13" fmla="*/ 211 h 564"/>
                    <a:gd name="T14" fmla="*/ 16 w 207"/>
                    <a:gd name="T15" fmla="*/ 247 h 564"/>
                    <a:gd name="T16" fmla="*/ 29 w 207"/>
                    <a:gd name="T17" fmla="*/ 287 h 564"/>
                    <a:gd name="T18" fmla="*/ 43 w 207"/>
                    <a:gd name="T19" fmla="*/ 325 h 564"/>
                    <a:gd name="T20" fmla="*/ 61 w 207"/>
                    <a:gd name="T21" fmla="*/ 364 h 564"/>
                    <a:gd name="T22" fmla="*/ 83 w 207"/>
                    <a:gd name="T23" fmla="*/ 406 h 564"/>
                    <a:gd name="T24" fmla="*/ 106 w 207"/>
                    <a:gd name="T25" fmla="*/ 446 h 564"/>
                    <a:gd name="T26" fmla="*/ 132 w 207"/>
                    <a:gd name="T27" fmla="*/ 483 h 564"/>
                    <a:gd name="T28" fmla="*/ 157 w 207"/>
                    <a:gd name="T29" fmla="*/ 516 h 564"/>
                    <a:gd name="T30" fmla="*/ 182 w 207"/>
                    <a:gd name="T31" fmla="*/ 544 h 564"/>
                    <a:gd name="T32" fmla="*/ 207 w 207"/>
                    <a:gd name="T33" fmla="*/ 564 h 564"/>
                    <a:gd name="T34" fmla="*/ 160 w 207"/>
                    <a:gd name="T35" fmla="*/ 501 h 564"/>
                    <a:gd name="T36" fmla="*/ 127 w 207"/>
                    <a:gd name="T37" fmla="*/ 448 h 564"/>
                    <a:gd name="T38" fmla="*/ 103 w 207"/>
                    <a:gd name="T39" fmla="*/ 405 h 564"/>
                    <a:gd name="T40" fmla="*/ 87 w 207"/>
                    <a:gd name="T41" fmla="*/ 368 h 564"/>
                    <a:gd name="T42" fmla="*/ 75 w 207"/>
                    <a:gd name="T43" fmla="*/ 337 h 564"/>
                    <a:gd name="T44" fmla="*/ 68 w 207"/>
                    <a:gd name="T45" fmla="*/ 309 h 564"/>
                    <a:gd name="T46" fmla="*/ 63 w 207"/>
                    <a:gd name="T47" fmla="*/ 285 h 564"/>
                    <a:gd name="T48" fmla="*/ 56 w 207"/>
                    <a:gd name="T49" fmla="*/ 261 h 564"/>
                    <a:gd name="T50" fmla="*/ 44 w 207"/>
                    <a:gd name="T51" fmla="*/ 205 h 564"/>
                    <a:gd name="T52" fmla="*/ 41 w 207"/>
                    <a:gd name="T53" fmla="*/ 140 h 564"/>
                    <a:gd name="T54" fmla="*/ 43 w 207"/>
                    <a:gd name="T55" fmla="*/ 68 h 564"/>
                    <a:gd name="T56" fmla="*/ 50 w 207"/>
                    <a:gd name="T57" fmla="*/ 0 h 564"/>
                    <a:gd name="T58" fmla="*/ 12 w 207"/>
                    <a:gd name="T59" fmla="*/ 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1" name="Freeform 17"/>
                <p:cNvSpPr>
                  <a:spLocks/>
                </p:cNvSpPr>
                <p:nvPr userDrawn="1"/>
              </p:nvSpPr>
              <p:spPr bwMode="ltGray">
                <a:xfrm rot="4200091">
                  <a:off x="124" y="1761"/>
                  <a:ext cx="33" cy="160"/>
                </a:xfrm>
                <a:custGeom>
                  <a:avLst/>
                  <a:gdLst>
                    <a:gd name="T0" fmla="*/ 0 w 47"/>
                    <a:gd name="T1" fmla="*/ 19 h 232"/>
                    <a:gd name="T2" fmla="*/ 14 w 47"/>
                    <a:gd name="T3" fmla="*/ 55 h 232"/>
                    <a:gd name="T4" fmla="*/ 22 w 47"/>
                    <a:gd name="T5" fmla="*/ 101 h 232"/>
                    <a:gd name="T6" fmla="*/ 24 w 47"/>
                    <a:gd name="T7" fmla="*/ 159 h 232"/>
                    <a:gd name="T8" fmla="*/ 19 w 47"/>
                    <a:gd name="T9" fmla="*/ 232 h 232"/>
                    <a:gd name="T10" fmla="*/ 45 w 47"/>
                    <a:gd name="T11" fmla="*/ 217 h 232"/>
                    <a:gd name="T12" fmla="*/ 47 w 47"/>
                    <a:gd name="T13" fmla="*/ 178 h 232"/>
                    <a:gd name="T14" fmla="*/ 47 w 47"/>
                    <a:gd name="T15" fmla="*/ 140 h 232"/>
                    <a:gd name="T16" fmla="*/ 45 w 47"/>
                    <a:gd name="T17" fmla="*/ 103 h 232"/>
                    <a:gd name="T18" fmla="*/ 41 w 47"/>
                    <a:gd name="T19" fmla="*/ 71 h 232"/>
                    <a:gd name="T20" fmla="*/ 36 w 47"/>
                    <a:gd name="T21" fmla="*/ 52 h 232"/>
                    <a:gd name="T22" fmla="*/ 29 w 47"/>
                    <a:gd name="T23" fmla="*/ 34 h 232"/>
                    <a:gd name="T24" fmla="*/ 22 w 47"/>
                    <a:gd name="T25" fmla="*/ 17 h 232"/>
                    <a:gd name="T26" fmla="*/ 13 w 47"/>
                    <a:gd name="T27" fmla="*/ 0 h 232"/>
                    <a:gd name="T28" fmla="*/ 0 w 47"/>
                    <a:gd name="T29" fmla="*/ 1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2" name="Freeform 18"/>
                <p:cNvSpPr>
                  <a:spLocks/>
                </p:cNvSpPr>
                <p:nvPr userDrawn="1"/>
              </p:nvSpPr>
              <p:spPr bwMode="ltGray">
                <a:xfrm rot="4200091">
                  <a:off x="199" y="1720"/>
                  <a:ext cx="60" cy="27"/>
                </a:xfrm>
                <a:custGeom>
                  <a:avLst/>
                  <a:gdLst>
                    <a:gd name="T0" fmla="*/ 87 w 87"/>
                    <a:gd name="T1" fmla="*/ 22 h 40"/>
                    <a:gd name="T2" fmla="*/ 77 w 87"/>
                    <a:gd name="T3" fmla="*/ 17 h 40"/>
                    <a:gd name="T4" fmla="*/ 68 w 87"/>
                    <a:gd name="T5" fmla="*/ 12 h 40"/>
                    <a:gd name="T6" fmla="*/ 58 w 87"/>
                    <a:gd name="T7" fmla="*/ 7 h 40"/>
                    <a:gd name="T8" fmla="*/ 47 w 87"/>
                    <a:gd name="T9" fmla="*/ 5 h 40"/>
                    <a:gd name="T10" fmla="*/ 37 w 87"/>
                    <a:gd name="T11" fmla="*/ 3 h 40"/>
                    <a:gd name="T12" fmla="*/ 26 w 87"/>
                    <a:gd name="T13" fmla="*/ 2 h 40"/>
                    <a:gd name="T14" fmla="*/ 13 w 87"/>
                    <a:gd name="T15" fmla="*/ 0 h 40"/>
                    <a:gd name="T16" fmla="*/ 0 w 87"/>
                    <a:gd name="T17" fmla="*/ 2 h 40"/>
                    <a:gd name="T18" fmla="*/ 6 w 87"/>
                    <a:gd name="T19" fmla="*/ 6 h 40"/>
                    <a:gd name="T20" fmla="*/ 14 w 87"/>
                    <a:gd name="T21" fmla="*/ 10 h 40"/>
                    <a:gd name="T22" fmla="*/ 22 w 87"/>
                    <a:gd name="T23" fmla="*/ 14 h 40"/>
                    <a:gd name="T24" fmla="*/ 33 w 87"/>
                    <a:gd name="T25" fmla="*/ 18 h 40"/>
                    <a:gd name="T26" fmla="*/ 42 w 87"/>
                    <a:gd name="T27" fmla="*/ 22 h 40"/>
                    <a:gd name="T28" fmla="*/ 52 w 87"/>
                    <a:gd name="T29" fmla="*/ 27 h 40"/>
                    <a:gd name="T30" fmla="*/ 64 w 87"/>
                    <a:gd name="T31" fmla="*/ 33 h 40"/>
                    <a:gd name="T32" fmla="*/ 74 w 87"/>
                    <a:gd name="T33" fmla="*/ 40 h 40"/>
                    <a:gd name="T34" fmla="*/ 87 w 87"/>
                    <a:gd name="T35"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21523" name="Group 19"/>
            <p:cNvGrpSpPr>
              <a:grpSpLocks/>
            </p:cNvGrpSpPr>
            <p:nvPr/>
          </p:nvGrpSpPr>
          <p:grpSpPr bwMode="auto">
            <a:xfrm rot="-15351438">
              <a:off x="343" y="3854"/>
              <a:ext cx="392" cy="424"/>
              <a:chOff x="1727" y="866"/>
              <a:chExt cx="129" cy="157"/>
            </a:xfrm>
          </p:grpSpPr>
          <p:sp>
            <p:nvSpPr>
              <p:cNvPr id="21524" name="Freeform 2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5" name="Freeform 2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6" name="Freeform 2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1527" name="Group 23"/>
            <p:cNvGrpSpPr>
              <a:grpSpLocks/>
            </p:cNvGrpSpPr>
            <p:nvPr/>
          </p:nvGrpSpPr>
          <p:grpSpPr bwMode="auto">
            <a:xfrm rot="5003157">
              <a:off x="249" y="1102"/>
              <a:ext cx="412" cy="500"/>
              <a:chOff x="1727" y="866"/>
              <a:chExt cx="129" cy="157"/>
            </a:xfrm>
          </p:grpSpPr>
          <p:sp>
            <p:nvSpPr>
              <p:cNvPr id="21528" name="Freeform 2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9" name="Freeform 2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0" name="Freeform 2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1531" name="Group 27"/>
            <p:cNvGrpSpPr>
              <a:grpSpLocks/>
            </p:cNvGrpSpPr>
            <p:nvPr/>
          </p:nvGrpSpPr>
          <p:grpSpPr bwMode="auto">
            <a:xfrm>
              <a:off x="815" y="0"/>
              <a:ext cx="345" cy="367"/>
              <a:chOff x="1727" y="866"/>
              <a:chExt cx="129" cy="157"/>
            </a:xfrm>
          </p:grpSpPr>
          <p:sp>
            <p:nvSpPr>
              <p:cNvPr id="21532" name="Freeform 2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3" name="Freeform 2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4" name="Freeform 3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1535"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6" name="Freeform 32"/>
            <p:cNvSpPr>
              <a:spLocks/>
            </p:cNvSpPr>
            <p:nvPr/>
          </p:nvSpPr>
          <p:spPr bwMode="ltGray">
            <a:xfrm rot="828663">
              <a:off x="242" y="3404"/>
              <a:ext cx="132" cy="16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7" name="Freeform 33"/>
            <p:cNvSpPr>
              <a:spLocks/>
            </p:cNvSpPr>
            <p:nvPr/>
          </p:nvSpPr>
          <p:spPr bwMode="ltGray">
            <a:xfrm rot="828663">
              <a:off x="266" y="3592"/>
              <a:ext cx="66" cy="43"/>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8"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9"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0"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1"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2" name="Freeform 38"/>
            <p:cNvSpPr>
              <a:spLocks/>
            </p:cNvSpPr>
            <p:nvPr/>
          </p:nvSpPr>
          <p:spPr bwMode="ltGray">
            <a:xfrm rot="1584153">
              <a:off x="20" y="410"/>
              <a:ext cx="344" cy="245"/>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3" name="Freeform 39"/>
            <p:cNvSpPr>
              <a:spLocks/>
            </p:cNvSpPr>
            <p:nvPr/>
          </p:nvSpPr>
          <p:spPr bwMode="ltGray">
            <a:xfrm rot="1584153">
              <a:off x="242" y="756"/>
              <a:ext cx="167" cy="115"/>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4" name="Freeform 40"/>
            <p:cNvSpPr>
              <a:spLocks/>
            </p:cNvSpPr>
            <p:nvPr/>
          </p:nvSpPr>
          <p:spPr bwMode="ltGray">
            <a:xfrm rot="1584153">
              <a:off x="574" y="286"/>
              <a:ext cx="147" cy="160"/>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5" name="Freeform 41"/>
            <p:cNvSpPr>
              <a:spLocks/>
            </p:cNvSpPr>
            <p:nvPr/>
          </p:nvSpPr>
          <p:spPr bwMode="ltGray">
            <a:xfrm rot="1584153">
              <a:off x="236" y="721"/>
              <a:ext cx="62" cy="97"/>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6" name="Freeform 42"/>
            <p:cNvSpPr>
              <a:spLocks/>
            </p:cNvSpPr>
            <p:nvPr/>
          </p:nvSpPr>
          <p:spPr bwMode="ltGray">
            <a:xfrm rot="1584153">
              <a:off x="585" y="466"/>
              <a:ext cx="72" cy="41"/>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7"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8" name="Freeform 44"/>
            <p:cNvSpPr>
              <a:spLocks/>
            </p:cNvSpPr>
            <p:nvPr/>
          </p:nvSpPr>
          <p:spPr bwMode="ltGray">
            <a:xfrm rot="1584153">
              <a:off x="56" y="84"/>
              <a:ext cx="804" cy="686"/>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1549" name="Rectangle 45"/>
          <p:cNvSpPr>
            <a:spLocks noGrp="1" noChangeArrowheads="1"/>
          </p:cNvSpPr>
          <p:nvPr>
            <p:ph type="title"/>
          </p:nvPr>
        </p:nvSpPr>
        <p:spPr bwMode="auto">
          <a:xfrm>
            <a:off x="442913" y="103188"/>
            <a:ext cx="8243887"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550"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51" name="Rectangle 47"/>
          <p:cNvSpPr>
            <a:spLocks noGrp="1" noChangeArrowheads="1"/>
          </p:cNvSpPr>
          <p:nvPr>
            <p:ph type="dt" sz="half" idx="2"/>
          </p:nvPr>
        </p:nvSpPr>
        <p:spPr bwMode="auto">
          <a:xfrm>
            <a:off x="457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effectLst/>
                <a:latin typeface="+mn-lt"/>
              </a:defRPr>
            </a:lvl1pPr>
          </a:lstStyle>
          <a:p>
            <a:endParaRPr lang="en-US"/>
          </a:p>
        </p:txBody>
      </p:sp>
      <p:sp>
        <p:nvSpPr>
          <p:cNvPr id="21552" name="Rectangle 48"/>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effectLst/>
                <a:latin typeface="+mn-lt"/>
              </a:defRPr>
            </a:lvl1pPr>
          </a:lstStyle>
          <a:p>
            <a:endParaRPr lang="en-US"/>
          </a:p>
        </p:txBody>
      </p:sp>
      <p:sp>
        <p:nvSpPr>
          <p:cNvPr id="21553" name="Rectangle 49"/>
          <p:cNvSpPr>
            <a:spLocks noGrp="1" noChangeArrowheads="1"/>
          </p:cNvSpPr>
          <p:nvPr>
            <p:ph type="sldNum" sz="quarter" idx="4"/>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effectLst/>
                <a:latin typeface="+mn-lt"/>
              </a:defRPr>
            </a:lvl1pPr>
          </a:lstStyle>
          <a:p>
            <a:fld id="{7CCBEFF1-0F3E-4D70-A0F0-788A296C2D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lnSpc>
          <a:spcPct val="90000"/>
        </a:lnSpc>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000000"/>
            </a:outerShdw>
          </a:effectLst>
          <a:latin typeface="Verdana" panose="020B0604030504040204" pitchFamily="34"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000000"/>
            </a:outerShdw>
          </a:effectLst>
          <a:latin typeface="Verdana" panose="020B0604030504040204" pitchFamily="34"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000000"/>
            </a:outerShdw>
          </a:effectLst>
          <a:latin typeface="Verdana" panose="020B0604030504040204" pitchFamily="34"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000000"/>
            </a:outerShdw>
          </a:effectLst>
          <a:latin typeface="Verdana" panose="020B0604030504040204"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000000"/>
            </a:outerShdw>
          </a:effectLst>
          <a:latin typeface="Verdana" panose="020B0604030504040204"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000000"/>
            </a:outerShdw>
          </a:effectLst>
          <a:latin typeface="Verdana" panose="020B0604030504040204"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000000"/>
            </a:outerShdw>
          </a:effectLst>
          <a:latin typeface="Verdana" panose="020B0604030504040204"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000000"/>
            </a:outerShdw>
          </a:effectLst>
          <a:latin typeface="Verdana" panose="020B060403050404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0"/>
            <a:ext cx="9144000" cy="6856413"/>
            <a:chOff x="0" y="0"/>
            <a:chExt cx="5760" cy="4319"/>
          </a:xfrm>
        </p:grpSpPr>
        <p:sp>
          <p:nvSpPr>
            <p:cNvPr id="2355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8"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60"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1"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3"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5"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7"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7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0"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3591" name="Group 39"/>
            <p:cNvGrpSpPr>
              <a:grpSpLocks/>
            </p:cNvGrpSpPr>
            <p:nvPr userDrawn="1"/>
          </p:nvGrpSpPr>
          <p:grpSpPr bwMode="auto">
            <a:xfrm>
              <a:off x="0" y="1632"/>
              <a:ext cx="5758" cy="1858"/>
              <a:chOff x="0" y="1632"/>
              <a:chExt cx="5758" cy="1858"/>
            </a:xfrm>
          </p:grpSpPr>
          <p:sp>
            <p:nvSpPr>
              <p:cNvPr id="2359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3594"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95"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96"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effectLst>
                  <a:outerShdw blurRad="38100" dist="38100" dir="2700000" algn="tl">
                    <a:srgbClr val="000000"/>
                  </a:outerShdw>
                </a:effectLst>
                <a:latin typeface="+mn-lt"/>
              </a:defRPr>
            </a:lvl1pPr>
          </a:lstStyle>
          <a:p>
            <a:endParaRPr lang="en-US"/>
          </a:p>
        </p:txBody>
      </p:sp>
      <p:sp>
        <p:nvSpPr>
          <p:cNvPr id="23597"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effectLst>
                  <a:outerShdw blurRad="38100" dist="38100" dir="2700000" algn="tl">
                    <a:srgbClr val="000000"/>
                  </a:outerShdw>
                </a:effectLst>
                <a:latin typeface="+mn-lt"/>
              </a:defRPr>
            </a:lvl1pPr>
          </a:lstStyle>
          <a:p>
            <a:endParaRPr lang="en-US"/>
          </a:p>
        </p:txBody>
      </p:sp>
      <p:sp>
        <p:nvSpPr>
          <p:cNvPr id="23598"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ffectLst>
                  <a:outerShdw blurRad="38100" dist="38100" dir="2700000" algn="tl">
                    <a:srgbClr val="000000"/>
                  </a:outerShdw>
                </a:effectLst>
                <a:latin typeface="+mn-lt"/>
              </a:defRPr>
            </a:lvl1pPr>
          </a:lstStyle>
          <a:p>
            <a:fld id="{C724788C-DAE1-4615-8439-1B15B58B787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90000"/>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90000"/>
        <a:buFont typeface="Wingdings" panose="05000000000000000000"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90000"/>
        <a:buFont typeface="Wingdings" panose="05000000000000000000" pitchFamily="2" charset="2"/>
        <a:buBlip>
          <a:blip r:embed="rId15"/>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4716463" y="5345113"/>
            <a:ext cx="4427537" cy="1512887"/>
            <a:chOff x="2971" y="3367"/>
            <a:chExt cx="2789" cy="953"/>
          </a:xfrm>
        </p:grpSpPr>
        <p:sp>
          <p:nvSpPr>
            <p:cNvPr id="30723"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24"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25"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26"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27"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28"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29"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30"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31"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32"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33"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34"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35"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36"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0737"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30738"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0739"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effectLst>
                  <a:outerShdw blurRad="38100" dist="38100" dir="2700000" algn="tl">
                    <a:srgbClr val="000000"/>
                  </a:outerShdw>
                </a:effectLst>
                <a:latin typeface="+mn-lt"/>
              </a:defRPr>
            </a:lvl1pPr>
          </a:lstStyle>
          <a:p>
            <a:endParaRPr lang="en-US"/>
          </a:p>
        </p:txBody>
      </p:sp>
      <p:sp>
        <p:nvSpPr>
          <p:cNvPr id="30740"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effectLst>
                  <a:outerShdw blurRad="38100" dist="38100" dir="2700000" algn="tl">
                    <a:srgbClr val="000000"/>
                  </a:outerShdw>
                </a:effectLst>
                <a:latin typeface="+mn-lt"/>
              </a:defRPr>
            </a:lvl1pPr>
          </a:lstStyle>
          <a:p>
            <a:endParaRPr lang="en-US"/>
          </a:p>
        </p:txBody>
      </p:sp>
      <p:sp>
        <p:nvSpPr>
          <p:cNvPr id="30741"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ffectLst>
                  <a:outerShdw blurRad="38100" dist="38100" dir="2700000" algn="tl">
                    <a:srgbClr val="000000"/>
                  </a:outerShdw>
                </a:effectLst>
                <a:latin typeface="+mn-lt"/>
              </a:defRPr>
            </a:lvl1pPr>
          </a:lstStyle>
          <a:p>
            <a:fld id="{30BFBD2E-39B0-4DC4-BA2F-298CACA7BECE}" type="slidenum">
              <a:rPr lang="en-US"/>
              <a:pPr/>
              <a:t>‹#›</a:t>
            </a:fld>
            <a:endParaRPr lang="en-US"/>
          </a:p>
        </p:txBody>
      </p:sp>
      <p:sp>
        <p:nvSpPr>
          <p:cNvPr id="30742"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27" r:id="rId12"/>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pwsb33.ab.ca\root\users\sss\staffdata\danielstandring\,1%20-%20Chemistry%2020\3%20-%20Gas%20laws\classical%20gas.mp3" TargetMode="External"/><Relationship Id="rId1" Type="http://schemas.microsoft.com/office/2007/relationships/media" Target="file:///\\pwsb33.ab.ca\root\users\sss\staffdata\danielstandring\,1%20-%20Chemistry%2020\3%20-%20Gas%20laws\classical%20gas.mp3" TargetMode="External"/><Relationship Id="rId5" Type="http://schemas.openxmlformats.org/officeDocument/2006/relationships/image" Target="../media/image5.png"/><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755650" y="2565400"/>
            <a:ext cx="7848600" cy="3887788"/>
          </a:xfrm>
        </p:spPr>
        <p:txBody>
          <a:bodyPr/>
          <a:lstStyle/>
          <a:p>
            <a:r>
              <a:rPr lang="en-US" sz="3200">
                <a:solidFill>
                  <a:srgbClr val="FF0066"/>
                </a:solidFill>
              </a:rPr>
              <a:t>Partial</a:t>
            </a:r>
            <a:br>
              <a:rPr lang="en-US" sz="3200">
                <a:solidFill>
                  <a:srgbClr val="FF0066"/>
                </a:solidFill>
              </a:rPr>
            </a:br>
            <a:r>
              <a:rPr lang="en-US" sz="3200">
                <a:solidFill>
                  <a:srgbClr val="FF0066"/>
                </a:solidFill>
              </a:rPr>
              <a:t>        Pressures</a:t>
            </a:r>
            <a:br>
              <a:rPr lang="en-US" sz="3200">
                <a:solidFill>
                  <a:srgbClr val="FF0066"/>
                </a:solidFill>
              </a:rPr>
            </a:br>
            <a:r>
              <a:rPr lang="en-US" sz="3200">
                <a:solidFill>
                  <a:srgbClr val="FF0066"/>
                </a:solidFill>
              </a:rPr>
              <a:t>                      of </a:t>
            </a:r>
            <a:br>
              <a:rPr lang="en-US" sz="3200">
                <a:solidFill>
                  <a:srgbClr val="FF0066"/>
                </a:solidFill>
              </a:rPr>
            </a:br>
            <a:r>
              <a:rPr lang="en-US" sz="3200">
                <a:solidFill>
                  <a:srgbClr val="FF0066"/>
                </a:solidFill>
              </a:rPr>
              <a:t>                        Gases</a:t>
            </a:r>
          </a:p>
        </p:txBody>
      </p:sp>
      <p:pic>
        <p:nvPicPr>
          <p:cNvPr id="4101" name="Picture 5" descr="J0215011"/>
          <p:cNvPicPr>
            <a:picLocks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395288" y="188913"/>
            <a:ext cx="1768475" cy="1952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9" name="classical gas.mp3">
            <a:hlinkClick r:id="" action="ppaction://media"/>
          </p:cNvPr>
          <p:cNvPicPr>
            <a:picLocks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8839200" y="65532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109"/>
                                        </p:tgtEl>
                                      </p:cBhvr>
                                    </p:cmd>
                                  </p:childTnLst>
                                </p:cTn>
                              </p:par>
                            </p:childTnLst>
                          </p:cTn>
                        </p:par>
                        <p:par>
                          <p:cTn id="7" fill="hold" nodeType="afterGroup">
                            <p:stCondLst>
                              <p:cond delay="0"/>
                            </p:stCondLst>
                            <p:childTnLst>
                              <p:par>
                                <p:cTn id="8" presetID="23" presetClass="entr" presetSubtype="16" fill="hold" grpId="2" nodeType="afterEffect">
                                  <p:stCondLst>
                                    <p:cond delay="1000"/>
                                  </p:stCondLst>
                                  <p:childTnLst>
                                    <p:set>
                                      <p:cBhvr>
                                        <p:cTn id="9" dur="1" fill="hold">
                                          <p:stCondLst>
                                            <p:cond delay="0"/>
                                          </p:stCondLst>
                                        </p:cTn>
                                        <p:tgtEl>
                                          <p:spTgt spid="4100"/>
                                        </p:tgtEl>
                                        <p:attrNameLst>
                                          <p:attrName>style.visibility</p:attrName>
                                        </p:attrNameLst>
                                      </p:cBhvr>
                                      <p:to>
                                        <p:strVal val="visible"/>
                                      </p:to>
                                    </p:set>
                                    <p:anim calcmode="lin" valueType="num">
                                      <p:cBhvr>
                                        <p:cTn id="10" dur="2000" fill="hold"/>
                                        <p:tgtEl>
                                          <p:spTgt spid="4100"/>
                                        </p:tgtEl>
                                        <p:attrNameLst>
                                          <p:attrName>ppt_w</p:attrName>
                                        </p:attrNameLst>
                                      </p:cBhvr>
                                      <p:tavLst>
                                        <p:tav tm="0">
                                          <p:val>
                                            <p:fltVal val="0"/>
                                          </p:val>
                                        </p:tav>
                                        <p:tav tm="100000">
                                          <p:val>
                                            <p:strVal val="#ppt_w"/>
                                          </p:val>
                                        </p:tav>
                                      </p:tavLst>
                                    </p:anim>
                                    <p:anim calcmode="lin" valueType="num">
                                      <p:cBhvr>
                                        <p:cTn id="11" dur="2000" fill="hold"/>
                                        <p:tgtEl>
                                          <p:spTgt spid="4100"/>
                                        </p:tgtEl>
                                        <p:attrNameLst>
                                          <p:attrName>ppt_h</p:attrName>
                                        </p:attrNameLst>
                                      </p:cBhvr>
                                      <p:tavLst>
                                        <p:tav tm="0">
                                          <p:val>
                                            <p:fltVal val="0"/>
                                          </p:val>
                                        </p:tav>
                                        <p:tav tm="100000">
                                          <p:val>
                                            <p:strVal val="#ppt_h"/>
                                          </p:val>
                                        </p:tav>
                                      </p:tavLst>
                                    </p:anim>
                                  </p:childTnLst>
                                </p:cTn>
                              </p:par>
                            </p:childTnLst>
                          </p:cTn>
                        </p:par>
                        <p:par>
                          <p:cTn id="12" fill="hold" nodeType="afterGroup">
                            <p:stCondLst>
                              <p:cond delay="3000"/>
                            </p:stCondLst>
                            <p:childTnLst>
                              <p:par>
                                <p:cTn id="13" presetID="2" presetClass="entr" presetSubtype="6" fill="hold" nodeType="afterEffect">
                                  <p:stCondLst>
                                    <p:cond delay="0"/>
                                  </p:stCondLst>
                                  <p:childTnLst>
                                    <p:set>
                                      <p:cBhvr>
                                        <p:cTn id="14" dur="1" fill="hold">
                                          <p:stCondLst>
                                            <p:cond delay="0"/>
                                          </p:stCondLst>
                                        </p:cTn>
                                        <p:tgtEl>
                                          <p:spTgt spid="4101"/>
                                        </p:tgtEl>
                                        <p:attrNameLst>
                                          <p:attrName>style.visibility</p:attrName>
                                        </p:attrNameLst>
                                      </p:cBhvr>
                                      <p:to>
                                        <p:strVal val="visible"/>
                                      </p:to>
                                    </p:set>
                                    <p:anim calcmode="lin" valueType="num">
                                      <p:cBhvr additive="base">
                                        <p:cTn id="15" dur="5000" fill="hold"/>
                                        <p:tgtEl>
                                          <p:spTgt spid="4101"/>
                                        </p:tgtEl>
                                        <p:attrNameLst>
                                          <p:attrName>ppt_x</p:attrName>
                                        </p:attrNameLst>
                                      </p:cBhvr>
                                      <p:tavLst>
                                        <p:tav tm="0">
                                          <p:val>
                                            <p:strVal val="1+#ppt_w/2"/>
                                          </p:val>
                                        </p:tav>
                                        <p:tav tm="100000">
                                          <p:val>
                                            <p:strVal val="#ppt_x"/>
                                          </p:val>
                                        </p:tav>
                                      </p:tavLst>
                                    </p:anim>
                                    <p:anim calcmode="lin" valueType="num">
                                      <p:cBhvr additive="base">
                                        <p:cTn id="16" dur="5000" fill="hold"/>
                                        <p:tgtEl>
                                          <p:spTgt spid="4101"/>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8000"/>
                            </p:stCondLst>
                            <p:childTnLst>
                              <p:par>
                                <p:cTn id="18" presetID="2" presetClass="exit" presetSubtype="9" fill="hold" nodeType="afterEffect">
                                  <p:stCondLst>
                                    <p:cond delay="0"/>
                                  </p:stCondLst>
                                  <p:childTnLst>
                                    <p:anim calcmode="lin" valueType="num">
                                      <p:cBhvr additive="base">
                                        <p:cTn id="19" dur="3000"/>
                                        <p:tgtEl>
                                          <p:spTgt spid="4101"/>
                                        </p:tgtEl>
                                        <p:attrNameLst>
                                          <p:attrName>ppt_x</p:attrName>
                                        </p:attrNameLst>
                                      </p:cBhvr>
                                      <p:tavLst>
                                        <p:tav tm="0">
                                          <p:val>
                                            <p:strVal val="ppt_x"/>
                                          </p:val>
                                        </p:tav>
                                        <p:tav tm="100000">
                                          <p:val>
                                            <p:strVal val="0-ppt_w/2"/>
                                          </p:val>
                                        </p:tav>
                                      </p:tavLst>
                                    </p:anim>
                                    <p:anim calcmode="lin" valueType="num">
                                      <p:cBhvr additive="base">
                                        <p:cTn id="20" dur="3000"/>
                                        <p:tgtEl>
                                          <p:spTgt spid="4101"/>
                                        </p:tgtEl>
                                        <p:attrNameLst>
                                          <p:attrName>ppt_y</p:attrName>
                                        </p:attrNameLst>
                                      </p:cBhvr>
                                      <p:tavLst>
                                        <p:tav tm="0">
                                          <p:val>
                                            <p:strVal val="ppt_y"/>
                                          </p:val>
                                        </p:tav>
                                        <p:tav tm="100000">
                                          <p:val>
                                            <p:strVal val="0-ppt_h/2"/>
                                          </p:val>
                                        </p:tav>
                                      </p:tavLst>
                                    </p:anim>
                                    <p:set>
                                      <p:cBhvr>
                                        <p:cTn id="21" dur="1" fill="hold">
                                          <p:stCondLst>
                                            <p:cond delay="2999"/>
                                          </p:stCondLst>
                                        </p:cTn>
                                        <p:tgtEl>
                                          <p:spTgt spid="4101"/>
                                        </p:tgtEl>
                                        <p:attrNameLst>
                                          <p:attrName>style.visibility</p:attrName>
                                        </p:attrNameLst>
                                      </p:cBhvr>
                                      <p:to>
                                        <p:strVal val="hidden"/>
                                      </p:to>
                                    </p:set>
                                  </p:childTnLst>
                                </p:cTn>
                              </p:par>
                            </p:childTnLst>
                          </p:cTn>
                        </p:par>
                        <p:par>
                          <p:cTn id="22" fill="hold" nodeType="afterGroup">
                            <p:stCondLst>
                              <p:cond delay="11000"/>
                            </p:stCondLst>
                            <p:childTnLst>
                              <p:par>
                                <p:cTn id="23" presetID="4" presetClass="emph" presetSubtype="2" fill="hold" grpId="3" nodeType="afterEffect">
                                  <p:stCondLst>
                                    <p:cond delay="0"/>
                                  </p:stCondLst>
                                  <p:childTnLst>
                                    <p:anim to="1.5" calcmode="lin" valueType="num">
                                      <p:cBhvr override="childStyle">
                                        <p:cTn id="24" dur="2000" fill="hold"/>
                                        <p:tgtEl>
                                          <p:spTgt spid="4100"/>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numSld="5">
                <p:cTn id="25" repeatCount="indefinite" fill="hold" display="0">
                  <p:stCondLst>
                    <p:cond delay="indefinite"/>
                  </p:stCondLst>
                  <p:endCondLst>
                    <p:cond evt="onPrev" delay="0">
                      <p:tgtEl>
                        <p:sldTgt/>
                      </p:tgtEl>
                    </p:cond>
                    <p:cond evt="onStopAudio" delay="0">
                      <p:tgtEl>
                        <p:sldTgt/>
                      </p:tgtEl>
                    </p:cond>
                  </p:endCondLst>
                </p:cTn>
                <p:tgtEl>
                  <p:spTgt spid="4109"/>
                </p:tgtEl>
              </p:cMediaNode>
            </p:audio>
          </p:childTnLst>
        </p:cTn>
      </p:par>
    </p:tnLst>
    <p:bldLst>
      <p:bldP spid="4100" grpId="2"/>
      <p:bldP spid="4100" grpId="3"/>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250825" y="404813"/>
            <a:ext cx="8713788" cy="6226175"/>
          </a:xfrm>
        </p:spPr>
        <p:txBody>
          <a:bodyPr/>
          <a:lstStyle/>
          <a:p>
            <a:r>
              <a:rPr lang="en-US" sz="3600">
                <a:solidFill>
                  <a:srgbClr val="FFFFCC"/>
                </a:solidFill>
                <a:latin typeface="Segoe Media Center Semibold" pitchFamily="34" charset="0"/>
              </a:rPr>
              <a:t>Since gas particles do act independent of each other, a mixture of different gases behaves the same as one gas.  The total pressure of a mixture of gases is the sum of the individual pressures of each gas.</a:t>
            </a:r>
            <a:r>
              <a:rPr lang="en-US" sz="3600"/>
              <a:t> </a:t>
            </a:r>
          </a:p>
          <a:p>
            <a:endParaRPr lang="en-US" sz="3600"/>
          </a:p>
          <a:p>
            <a:r>
              <a:rPr lang="en-US" sz="3600"/>
              <a:t>               </a:t>
            </a:r>
            <a:r>
              <a:rPr lang="en-US" sz="3600">
                <a:solidFill>
                  <a:schemeClr val="tx2"/>
                </a:solidFill>
              </a:rPr>
              <a:t>P</a:t>
            </a:r>
            <a:r>
              <a:rPr lang="en-US" sz="3600" baseline="-25000">
                <a:solidFill>
                  <a:schemeClr val="tx2"/>
                </a:solidFill>
              </a:rPr>
              <a:t>t</a:t>
            </a:r>
            <a:r>
              <a:rPr lang="en-US" sz="3600">
                <a:solidFill>
                  <a:schemeClr val="tx2"/>
                </a:solidFill>
              </a:rPr>
              <a:t> = P</a:t>
            </a:r>
            <a:r>
              <a:rPr lang="en-US" sz="3600" baseline="-25000">
                <a:solidFill>
                  <a:schemeClr val="tx2"/>
                </a:solidFill>
              </a:rPr>
              <a:t>1</a:t>
            </a:r>
            <a:r>
              <a:rPr lang="en-US" sz="3600">
                <a:solidFill>
                  <a:schemeClr val="tx2"/>
                </a:solidFill>
              </a:rPr>
              <a:t> + P</a:t>
            </a:r>
            <a:r>
              <a:rPr lang="en-US" sz="3600" baseline="-25000">
                <a:solidFill>
                  <a:schemeClr val="tx2"/>
                </a:solidFill>
              </a:rPr>
              <a:t>2</a:t>
            </a:r>
            <a:r>
              <a:rPr lang="en-US" sz="3600">
                <a:solidFill>
                  <a:schemeClr val="tx2"/>
                </a:solidFill>
              </a:rPr>
              <a:t> + P</a:t>
            </a:r>
            <a:r>
              <a:rPr lang="en-US" sz="3600" baseline="-25000">
                <a:solidFill>
                  <a:schemeClr val="tx2"/>
                </a:solidFill>
              </a:rPr>
              <a:t>3</a:t>
            </a:r>
            <a:r>
              <a:rPr lang="en-US" sz="3600">
                <a:solidFill>
                  <a:schemeClr val="tx2"/>
                </a:solidFill>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iterate type="lt">
                                    <p:tmPct val="0"/>
                                  </p:iterate>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0"/>
                                        <p:tgtEl>
                                          <p:spTgt spid="17411">
                                            <p:txEl>
                                              <p:pRg st="0" end="0"/>
                                            </p:txEl>
                                          </p:spTgt>
                                        </p:tgtEl>
                                      </p:cBhvr>
                                    </p:animEffect>
                                  </p:childTnLst>
                                </p:cTn>
                              </p:par>
                            </p:childTnLst>
                          </p:cTn>
                        </p:par>
                        <p:par>
                          <p:cTn id="8" fill="hold" nodeType="afterGroup">
                            <p:stCondLst>
                              <p:cond delay="50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17411">
                                            <p:txEl>
                                              <p:pRg st="2" end="2"/>
                                            </p:txEl>
                                          </p:spTgt>
                                        </p:tgtEl>
                                        <p:attrNameLst>
                                          <p:attrName>style.visibility</p:attrName>
                                        </p:attrNameLst>
                                      </p:cBhvr>
                                      <p:to>
                                        <p:strVal val="visible"/>
                                      </p:to>
                                    </p:set>
                                    <p:anim calcmode="discrete" valueType="clr">
                                      <p:cBhvr override="childStyle">
                                        <p:cTn id="11" dur="1000"/>
                                        <p:tgtEl>
                                          <p:spTgt spid="1741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1000"/>
                                        <p:tgtEl>
                                          <p:spTgt spid="17411">
                                            <p:txEl>
                                              <p:pRg st="2" end="2"/>
                                            </p:txEl>
                                          </p:spTgt>
                                        </p:tgtEl>
                                        <p:attrNameLst>
                                          <p:attrName>fillcolor</p:attrName>
                                        </p:attrNameLst>
                                      </p:cBhvr>
                                      <p:tavLst>
                                        <p:tav tm="0">
                                          <p:val>
                                            <p:clrVal>
                                              <a:schemeClr val="accent2"/>
                                            </p:clrVal>
                                          </p:val>
                                        </p:tav>
                                        <p:tav tm="50000">
                                          <p:val>
                                            <p:clrVal>
                                              <a:schemeClr val="hlink"/>
                                            </p:clrVal>
                                          </p:val>
                                        </p:tav>
                                      </p:tavLst>
                                    </p:anim>
                                    <p:set>
                                      <p:cBhvr>
                                        <p:cTn id="13" dur="1000"/>
                                        <p:tgtEl>
                                          <p:spTgt spid="17411">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116013" y="188913"/>
            <a:ext cx="7777162" cy="6480175"/>
          </a:xfrm>
        </p:spPr>
        <p:txBody>
          <a:bodyPr/>
          <a:lstStyle/>
          <a:p>
            <a:pPr>
              <a:lnSpc>
                <a:spcPct val="90000"/>
              </a:lnSpc>
            </a:pPr>
            <a:endParaRPr lang="en-US" dirty="0"/>
          </a:p>
          <a:p>
            <a:pPr>
              <a:lnSpc>
                <a:spcPct val="90000"/>
              </a:lnSpc>
            </a:pPr>
            <a:r>
              <a:rPr lang="en-US" dirty="0">
                <a:solidFill>
                  <a:srgbClr val="33CC33"/>
                </a:solidFill>
              </a:rPr>
              <a:t>When gases are isolated, they are often collected over water because the bubbling makes them more obvious.  When the gas bubbles to the water surface and leaves the water, it will often carry water molecules out.  The pressure of a gas collected in an experiment must be adjusted for the presence of water </a:t>
            </a:r>
            <a:r>
              <a:rPr lang="en-US" dirty="0" err="1">
                <a:solidFill>
                  <a:srgbClr val="33CC33"/>
                </a:solidFill>
              </a:rPr>
              <a:t>vapour</a:t>
            </a:r>
            <a:r>
              <a:rPr lang="en-US" dirty="0">
                <a:solidFill>
                  <a:srgbClr val="33CC33"/>
                </a:solidFill>
              </a:rPr>
              <a:t>.</a:t>
            </a:r>
          </a:p>
          <a:p>
            <a:pPr>
              <a:lnSpc>
                <a:spcPct val="90000"/>
              </a:lnSpc>
              <a:buFontTx/>
              <a:buNone/>
            </a:pPr>
            <a:endParaRPr lang="en-US" dirty="0">
              <a:solidFill>
                <a:srgbClr val="33CC33"/>
              </a:solidFill>
            </a:endParaRPr>
          </a:p>
          <a:p>
            <a:pPr>
              <a:lnSpc>
                <a:spcPct val="90000"/>
              </a:lnSpc>
            </a:pPr>
            <a:r>
              <a:rPr lang="en-US" dirty="0">
                <a:solidFill>
                  <a:srgbClr val="669900"/>
                </a:solidFill>
              </a:rPr>
              <a:t>		</a:t>
            </a:r>
            <a:r>
              <a:rPr lang="en-US" dirty="0" err="1">
                <a:solidFill>
                  <a:srgbClr val="669900"/>
                </a:solidFill>
              </a:rPr>
              <a:t>P</a:t>
            </a:r>
            <a:r>
              <a:rPr lang="en-US" baseline="-25000" dirty="0" err="1">
                <a:solidFill>
                  <a:srgbClr val="669900"/>
                </a:solidFill>
              </a:rPr>
              <a:t>gas</a:t>
            </a:r>
            <a:r>
              <a:rPr lang="en-US" dirty="0">
                <a:solidFill>
                  <a:srgbClr val="669900"/>
                </a:solidFill>
              </a:rPr>
              <a:t> = </a:t>
            </a:r>
            <a:r>
              <a:rPr lang="en-US" dirty="0" err="1">
                <a:solidFill>
                  <a:srgbClr val="669900"/>
                </a:solidFill>
              </a:rPr>
              <a:t>P</a:t>
            </a:r>
            <a:r>
              <a:rPr lang="en-US" baseline="-25000" dirty="0" err="1">
                <a:solidFill>
                  <a:srgbClr val="669900"/>
                </a:solidFill>
              </a:rPr>
              <a:t>total</a:t>
            </a:r>
            <a:r>
              <a:rPr lang="en-US" dirty="0">
                <a:solidFill>
                  <a:srgbClr val="669900"/>
                </a:solidFill>
              </a:rPr>
              <a:t> – P</a:t>
            </a:r>
            <a:r>
              <a:rPr lang="en-US" baseline="-25000" dirty="0">
                <a:solidFill>
                  <a:srgbClr val="669900"/>
                </a:solidFill>
              </a:rPr>
              <a:t>H2O(g)</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6" fill="hold" nodeType="with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p:cTn id="7" dur="5000" fill="hold"/>
                                        <p:tgtEl>
                                          <p:spTgt spid="20483">
                                            <p:txEl>
                                              <p:pRg st="1" end="1"/>
                                            </p:txEl>
                                          </p:spTgt>
                                        </p:tgtEl>
                                        <p:attrNameLst>
                                          <p:attrName>ppt_w</p:attrName>
                                        </p:attrNameLst>
                                      </p:cBhvr>
                                      <p:tavLst>
                                        <p:tav tm="0">
                                          <p:val>
                                            <p:strVal val="(6*min(max(#ppt_w*#ppt_h,.3),1)-7.4)/-.7*#ppt_w"/>
                                          </p:val>
                                        </p:tav>
                                        <p:tav tm="100000">
                                          <p:val>
                                            <p:strVal val="#ppt_w"/>
                                          </p:val>
                                        </p:tav>
                                      </p:tavLst>
                                    </p:anim>
                                    <p:anim calcmode="lin" valueType="num">
                                      <p:cBhvr>
                                        <p:cTn id="8" dur="5000" fill="hold"/>
                                        <p:tgtEl>
                                          <p:spTgt spid="20483">
                                            <p:txEl>
                                              <p:pRg st="1" end="1"/>
                                            </p:txEl>
                                          </p:spTgt>
                                        </p:tgtEl>
                                        <p:attrNameLst>
                                          <p:attrName>ppt_h</p:attrName>
                                        </p:attrNameLst>
                                      </p:cBhvr>
                                      <p:tavLst>
                                        <p:tav tm="0">
                                          <p:val>
                                            <p:strVal val="(6*min(max(#ppt_w*#ppt_h,.3),1)-7.4)/-.7*#ppt_h"/>
                                          </p:val>
                                        </p:tav>
                                        <p:tav tm="100000">
                                          <p:val>
                                            <p:strVal val="#ppt_h"/>
                                          </p:val>
                                        </p:tav>
                                      </p:tavLst>
                                    </p:anim>
                                    <p:anim calcmode="lin" valueType="num">
                                      <p:cBhvr>
                                        <p:cTn id="9" dur="5000" fill="hold"/>
                                        <p:tgtEl>
                                          <p:spTgt spid="20483">
                                            <p:txEl>
                                              <p:pRg st="1" end="1"/>
                                            </p:txEl>
                                          </p:spTgt>
                                        </p:tgtEl>
                                        <p:attrNameLst>
                                          <p:attrName>ppt_x</p:attrName>
                                        </p:attrNameLst>
                                      </p:cBhvr>
                                      <p:tavLst>
                                        <p:tav tm="0">
                                          <p:val>
                                            <p:fltVal val="0.5"/>
                                          </p:val>
                                        </p:tav>
                                        <p:tav tm="100000">
                                          <p:val>
                                            <p:strVal val="#ppt_x"/>
                                          </p:val>
                                        </p:tav>
                                      </p:tavLst>
                                    </p:anim>
                                    <p:anim calcmode="lin" valueType="num">
                                      <p:cBhvr>
                                        <p:cTn id="10" dur="5000" fill="hold"/>
                                        <p:tgtEl>
                                          <p:spTgt spid="20483">
                                            <p:txEl>
                                              <p:pRg st="1" end="1"/>
                                            </p:txEl>
                                          </p:spTgt>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20483">
                                            <p:txEl>
                                              <p:pRg st="3" end="3"/>
                                            </p:txEl>
                                          </p:spTgt>
                                        </p:tgtEl>
                                        <p:attrNameLst>
                                          <p:attrName>style.visibility</p:attrName>
                                        </p:attrNameLst>
                                      </p:cBhvr>
                                      <p:to>
                                        <p:strVal val="visible"/>
                                      </p:to>
                                    </p:set>
                                    <p:anim calcmode="lin" valueType="num">
                                      <p:cBhvr>
                                        <p:cTn id="14" dur="20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15" dur="2000" fill="hold"/>
                                        <p:tgtEl>
                                          <p:spTgt spid="20483">
                                            <p:txEl>
                                              <p:pRg st="3" end="3"/>
                                            </p:txEl>
                                          </p:spTgt>
                                        </p:tgtEl>
                                        <p:attrNameLst>
                                          <p:attrName>ppt_h</p:attrName>
                                        </p:attrNameLst>
                                      </p:cBhvr>
                                      <p:tavLst>
                                        <p:tav tm="0">
                                          <p:val>
                                            <p:fltVal val="0"/>
                                          </p:val>
                                        </p:tav>
                                        <p:tav tm="100000">
                                          <p:val>
                                            <p:strVal val="#ppt_h"/>
                                          </p:val>
                                        </p:tav>
                                      </p:tavLst>
                                    </p:anim>
                                    <p:anim calcmode="lin" valueType="num">
                                      <p:cBhvr>
                                        <p:cTn id="16" dur="2000" fill="hold"/>
                                        <p:tgtEl>
                                          <p:spTgt spid="20483">
                                            <p:txEl>
                                              <p:pRg st="3" end="3"/>
                                            </p:txEl>
                                          </p:spTgt>
                                        </p:tgtEl>
                                        <p:attrNameLst>
                                          <p:attrName>style.rotation</p:attrName>
                                        </p:attrNameLst>
                                      </p:cBhvr>
                                      <p:tavLst>
                                        <p:tav tm="0">
                                          <p:val>
                                            <p:fltVal val="90"/>
                                          </p:val>
                                        </p:tav>
                                        <p:tav tm="100000">
                                          <p:val>
                                            <p:fltVal val="0"/>
                                          </p:val>
                                        </p:tav>
                                      </p:tavLst>
                                    </p:anim>
                                    <p:animEffect transition="in" filter="fade">
                                      <p:cBhvr>
                                        <p:cTn id="17" dur="2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827088" y="4581525"/>
            <a:ext cx="3311525" cy="1957388"/>
          </a:xfrm>
        </p:spPr>
        <p:txBody>
          <a:bodyPr/>
          <a:lstStyle/>
          <a:p>
            <a:r>
              <a:rPr lang="en-US" sz="3200" b="1" u="sng">
                <a:solidFill>
                  <a:srgbClr val="E6E963"/>
                </a:solidFill>
              </a:rPr>
              <a:t>P</a:t>
            </a:r>
            <a:r>
              <a:rPr lang="en-US" sz="3200" b="1" u="sng" baseline="-25000">
                <a:solidFill>
                  <a:srgbClr val="E6E963"/>
                </a:solidFill>
              </a:rPr>
              <a:t>g</a:t>
            </a:r>
            <a:r>
              <a:rPr lang="en-US" sz="3200" b="1">
                <a:solidFill>
                  <a:srgbClr val="E6E963"/>
                </a:solidFill>
              </a:rPr>
              <a:t>  =  </a:t>
            </a:r>
            <a:r>
              <a:rPr lang="en-US" sz="3200" b="1" u="sng">
                <a:solidFill>
                  <a:srgbClr val="E6E963"/>
                </a:solidFill>
              </a:rPr>
              <a:t>n</a:t>
            </a:r>
            <a:r>
              <a:rPr lang="en-US" sz="3200" b="1" u="sng" baseline="-25000">
                <a:solidFill>
                  <a:srgbClr val="E6E963"/>
                </a:solidFill>
              </a:rPr>
              <a:t>g</a:t>
            </a:r>
            <a:r>
              <a:rPr lang="en-US" sz="3200" b="1">
                <a:solidFill>
                  <a:srgbClr val="E6E963"/>
                </a:solidFill>
              </a:rPr>
              <a:t> </a:t>
            </a:r>
            <a:br>
              <a:rPr lang="en-US" sz="3200" b="1">
                <a:solidFill>
                  <a:srgbClr val="E6E963"/>
                </a:solidFill>
              </a:rPr>
            </a:br>
            <a:r>
              <a:rPr lang="en-US" sz="3200" b="1">
                <a:solidFill>
                  <a:srgbClr val="E6E963"/>
                </a:solidFill>
              </a:rPr>
              <a:t>P</a:t>
            </a:r>
            <a:r>
              <a:rPr lang="en-US" sz="3200" b="1" baseline="-25000">
                <a:solidFill>
                  <a:srgbClr val="E6E963"/>
                </a:solidFill>
              </a:rPr>
              <a:t>t</a:t>
            </a:r>
            <a:r>
              <a:rPr lang="en-US" sz="3200" b="1">
                <a:solidFill>
                  <a:srgbClr val="E6E963"/>
                </a:solidFill>
              </a:rPr>
              <a:t>       n</a:t>
            </a:r>
            <a:r>
              <a:rPr lang="en-US" sz="3200" b="1" baseline="-25000">
                <a:solidFill>
                  <a:srgbClr val="E6E963"/>
                </a:solidFill>
              </a:rPr>
              <a:t>t</a:t>
            </a:r>
            <a:r>
              <a:rPr lang="en-US" sz="2800" b="1">
                <a:solidFill>
                  <a:srgbClr val="E6E963"/>
                </a:solidFill>
              </a:rPr>
              <a:t> </a:t>
            </a:r>
            <a:br>
              <a:rPr lang="en-US" sz="2800" b="1">
                <a:solidFill>
                  <a:srgbClr val="E6E963"/>
                </a:solidFill>
              </a:rPr>
            </a:br>
            <a:endParaRPr lang="en-US" sz="2800" b="1">
              <a:solidFill>
                <a:srgbClr val="E6E963"/>
              </a:solidFill>
            </a:endParaRPr>
          </a:p>
        </p:txBody>
      </p:sp>
      <p:sp>
        <p:nvSpPr>
          <p:cNvPr id="27651" name="Rectangle 3"/>
          <p:cNvSpPr>
            <a:spLocks noGrp="1" noChangeArrowheads="1"/>
          </p:cNvSpPr>
          <p:nvPr>
            <p:ph type="body" sz="half" idx="1"/>
          </p:nvPr>
        </p:nvSpPr>
        <p:spPr>
          <a:xfrm>
            <a:off x="250825" y="188913"/>
            <a:ext cx="8713788" cy="4248150"/>
          </a:xfrm>
        </p:spPr>
        <p:txBody>
          <a:bodyPr/>
          <a:lstStyle/>
          <a:p>
            <a:pPr>
              <a:lnSpc>
                <a:spcPct val="90000"/>
              </a:lnSpc>
              <a:buFont typeface="Wingdings" panose="05000000000000000000" pitchFamily="2" charset="2"/>
              <a:buNone/>
            </a:pPr>
            <a:r>
              <a:rPr lang="en-US" sz="2400"/>
              <a:t>  </a:t>
            </a:r>
            <a:r>
              <a:rPr lang="en-US">
                <a:solidFill>
                  <a:srgbClr val="C0D874"/>
                </a:solidFill>
              </a:rPr>
              <a:t>The pressure in a container, under specific conditions, depends on the amount of gas not the type of gas particles.  Mixtures of different gases have the same pressure as an equal number of moles of a pure gas under the same conditions.  The mole ratio of a gas in a mixture is equal to the pressure ratio of that gas:</a:t>
            </a:r>
          </a:p>
          <a:p>
            <a:pPr>
              <a:lnSpc>
                <a:spcPct val="90000"/>
              </a:lnSpc>
              <a:buFont typeface="Wingdings" panose="05000000000000000000" pitchFamily="2" charset="2"/>
              <a:buNone/>
            </a:pPr>
            <a:endParaRPr lang="en-US">
              <a:solidFill>
                <a:srgbClr val="C0D874"/>
              </a:solidFill>
            </a:endParaRPr>
          </a:p>
        </p:txBody>
      </p:sp>
      <p:pic>
        <p:nvPicPr>
          <p:cNvPr id="27654" name="Picture 6" descr="J0215054"/>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flipV="1">
            <a:off x="5076056" y="3933056"/>
            <a:ext cx="2079625" cy="1538287"/>
          </a:xfrm>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iterate type="wd">
                                    <p:tmPct val="10000"/>
                                  </p:iterate>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5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765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7651">
                                            <p:txEl>
                                              <p:pRg st="0" end="0"/>
                                            </p:txEl>
                                          </p:spTgt>
                                        </p:tgtEl>
                                      </p:cBhvr>
                                    </p:animEffect>
                                  </p:childTnLst>
                                </p:cTn>
                              </p:par>
                            </p:childTnLst>
                          </p:cTn>
                        </p:par>
                        <p:par>
                          <p:cTn id="11" fill="hold" nodeType="afterGroup">
                            <p:stCondLst>
                              <p:cond delay="375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27652"/>
                                        </p:tgtEl>
                                        <p:attrNameLst>
                                          <p:attrName>style.visibility</p:attrName>
                                        </p:attrNameLst>
                                      </p:cBhvr>
                                      <p:to>
                                        <p:strVal val="visible"/>
                                      </p:to>
                                    </p:set>
                                    <p:anim calcmode="lin" valueType="num">
                                      <p:cBhvr>
                                        <p:cTn id="14" dur="2000" fill="hold"/>
                                        <p:tgtEl>
                                          <p:spTgt spid="27652"/>
                                        </p:tgtEl>
                                        <p:attrNameLst>
                                          <p:attrName>ppt_w</p:attrName>
                                        </p:attrNameLst>
                                      </p:cBhvr>
                                      <p:tavLst>
                                        <p:tav tm="0">
                                          <p:val>
                                            <p:fltVal val="0"/>
                                          </p:val>
                                        </p:tav>
                                        <p:tav tm="100000">
                                          <p:val>
                                            <p:strVal val="#ppt_w"/>
                                          </p:val>
                                        </p:tav>
                                      </p:tavLst>
                                    </p:anim>
                                    <p:anim calcmode="lin" valueType="num">
                                      <p:cBhvr>
                                        <p:cTn id="15" dur="2000" fill="hold"/>
                                        <p:tgtEl>
                                          <p:spTgt spid="27652"/>
                                        </p:tgtEl>
                                        <p:attrNameLst>
                                          <p:attrName>ppt_h</p:attrName>
                                        </p:attrNameLst>
                                      </p:cBhvr>
                                      <p:tavLst>
                                        <p:tav tm="0">
                                          <p:val>
                                            <p:fltVal val="0"/>
                                          </p:val>
                                        </p:tav>
                                        <p:tav tm="100000">
                                          <p:val>
                                            <p:strVal val="#ppt_h"/>
                                          </p:val>
                                        </p:tav>
                                      </p:tavLst>
                                    </p:anim>
                                    <p:anim calcmode="lin" valueType="num">
                                      <p:cBhvr>
                                        <p:cTn id="16" dur="2000" fill="hold"/>
                                        <p:tgtEl>
                                          <p:spTgt spid="27652"/>
                                        </p:tgtEl>
                                        <p:attrNameLst>
                                          <p:attrName>style.rotation</p:attrName>
                                        </p:attrNameLst>
                                      </p:cBhvr>
                                      <p:tavLst>
                                        <p:tav tm="0">
                                          <p:val>
                                            <p:fltVal val="90"/>
                                          </p:val>
                                        </p:tav>
                                        <p:tav tm="100000">
                                          <p:val>
                                            <p:fltVal val="0"/>
                                          </p:val>
                                        </p:tav>
                                      </p:tavLst>
                                    </p:anim>
                                    <p:animEffect transition="in" filter="fade">
                                      <p:cBhvr>
                                        <p:cTn id="17" dur="2000"/>
                                        <p:tgtEl>
                                          <p:spTgt spid="27652"/>
                                        </p:tgtEl>
                                      </p:cBhvr>
                                    </p:animEffect>
                                  </p:childTnLst>
                                </p:cTn>
                              </p:par>
                            </p:childTnLst>
                          </p:cTn>
                        </p:par>
                        <p:par>
                          <p:cTn id="18" fill="hold" nodeType="afterGroup">
                            <p:stCondLst>
                              <p:cond delay="6550"/>
                            </p:stCondLst>
                            <p:childTnLst>
                              <p:par>
                                <p:cTn id="19" presetID="19" presetClass="emph" presetSubtype="0" fill="hold" grpId="1" nodeType="afterEffect">
                                  <p:stCondLst>
                                    <p:cond delay="0"/>
                                  </p:stCondLst>
                                  <p:iterate type="lt">
                                    <p:tmPct val="0"/>
                                  </p:iterate>
                                  <p:childTnLst>
                                    <p:animClr clrSpc="rgb" dir="cw">
                                      <p:cBhvr override="childStyle">
                                        <p:cTn id="20" dur="500" fill="hold"/>
                                        <p:tgtEl>
                                          <p:spTgt spid="27652"/>
                                        </p:tgtEl>
                                        <p:attrNameLst>
                                          <p:attrName>style.color</p:attrName>
                                        </p:attrNameLst>
                                      </p:cBhvr>
                                      <p:to>
                                        <a:srgbClr val="CC0000"/>
                                      </p:to>
                                    </p:animClr>
                                    <p:animClr clrSpc="rgb" dir="cw">
                                      <p:cBhvr>
                                        <p:cTn id="21" dur="500" fill="hold"/>
                                        <p:tgtEl>
                                          <p:spTgt spid="27652"/>
                                        </p:tgtEl>
                                        <p:attrNameLst>
                                          <p:attrName>fillcolor</p:attrName>
                                        </p:attrNameLst>
                                      </p:cBhvr>
                                      <p:to>
                                        <a:srgbClr val="CC0000"/>
                                      </p:to>
                                    </p:animClr>
                                    <p:set>
                                      <p:cBhvr>
                                        <p:cTn id="22" dur="500" fill="hold"/>
                                        <p:tgtEl>
                                          <p:spTgt spid="27652"/>
                                        </p:tgtEl>
                                        <p:attrNameLst>
                                          <p:attrName>fill.type</p:attrName>
                                        </p:attrNameLst>
                                      </p:cBhvr>
                                      <p:to>
                                        <p:strVal val="solid"/>
                                      </p:to>
                                    </p:set>
                                    <p:set>
                                      <p:cBhvr>
                                        <p:cTn id="23" dur="500" fill="hold"/>
                                        <p:tgtEl>
                                          <p:spTgt spid="27652"/>
                                        </p:tgtEl>
                                        <p:attrNameLst>
                                          <p:attrName>fill.on</p:attrName>
                                        </p:attrNameLst>
                                      </p:cBhvr>
                                      <p:to>
                                        <p:strVal val="true"/>
                                      </p:to>
                                    </p:set>
                                  </p:childTnLst>
                                </p:cTn>
                              </p:par>
                            </p:childTnLst>
                          </p:cTn>
                        </p:par>
                        <p:par>
                          <p:cTn id="24" fill="hold" nodeType="afterGroup">
                            <p:stCondLst>
                              <p:cond delay="7050"/>
                            </p:stCondLst>
                            <p:childTnLst>
                              <p:par>
                                <p:cTn id="25" presetID="31" presetClass="entr" presetSubtype="0" fill="hold" nodeType="afterEffect">
                                  <p:stCondLst>
                                    <p:cond delay="0"/>
                                  </p:stCondLst>
                                  <p:iterate type="lt">
                                    <p:tmPct val="5000"/>
                                  </p:iterate>
                                  <p:childTnLst>
                                    <p:set>
                                      <p:cBhvr>
                                        <p:cTn id="26" dur="1" fill="hold">
                                          <p:stCondLst>
                                            <p:cond delay="0"/>
                                          </p:stCondLst>
                                        </p:cTn>
                                        <p:tgtEl>
                                          <p:spTgt spid="27654"/>
                                        </p:tgtEl>
                                        <p:attrNameLst>
                                          <p:attrName>style.visibility</p:attrName>
                                        </p:attrNameLst>
                                      </p:cBhvr>
                                      <p:to>
                                        <p:strVal val="visible"/>
                                      </p:to>
                                    </p:set>
                                    <p:anim calcmode="lin" valueType="num">
                                      <p:cBhvr>
                                        <p:cTn id="27" dur="3000" fill="hold"/>
                                        <p:tgtEl>
                                          <p:spTgt spid="27654"/>
                                        </p:tgtEl>
                                        <p:attrNameLst>
                                          <p:attrName>ppt_w</p:attrName>
                                        </p:attrNameLst>
                                      </p:cBhvr>
                                      <p:tavLst>
                                        <p:tav tm="0">
                                          <p:val>
                                            <p:fltVal val="0"/>
                                          </p:val>
                                        </p:tav>
                                        <p:tav tm="100000">
                                          <p:val>
                                            <p:strVal val="#ppt_w"/>
                                          </p:val>
                                        </p:tav>
                                      </p:tavLst>
                                    </p:anim>
                                    <p:anim calcmode="lin" valueType="num">
                                      <p:cBhvr>
                                        <p:cTn id="28" dur="3000" fill="hold"/>
                                        <p:tgtEl>
                                          <p:spTgt spid="27654"/>
                                        </p:tgtEl>
                                        <p:attrNameLst>
                                          <p:attrName>ppt_h</p:attrName>
                                        </p:attrNameLst>
                                      </p:cBhvr>
                                      <p:tavLst>
                                        <p:tav tm="0">
                                          <p:val>
                                            <p:fltVal val="0"/>
                                          </p:val>
                                        </p:tav>
                                        <p:tav tm="100000">
                                          <p:val>
                                            <p:strVal val="#ppt_h"/>
                                          </p:val>
                                        </p:tav>
                                      </p:tavLst>
                                    </p:anim>
                                    <p:anim calcmode="lin" valueType="num">
                                      <p:cBhvr>
                                        <p:cTn id="29" dur="3000" fill="hold"/>
                                        <p:tgtEl>
                                          <p:spTgt spid="27654"/>
                                        </p:tgtEl>
                                        <p:attrNameLst>
                                          <p:attrName>style.rotation</p:attrName>
                                        </p:attrNameLst>
                                      </p:cBhvr>
                                      <p:tavLst>
                                        <p:tav tm="0">
                                          <p:val>
                                            <p:fltVal val="90"/>
                                          </p:val>
                                        </p:tav>
                                        <p:tav tm="100000">
                                          <p:val>
                                            <p:fltVal val="0"/>
                                          </p:val>
                                        </p:tav>
                                      </p:tavLst>
                                    </p:anim>
                                    <p:animEffect transition="in" filter="fade">
                                      <p:cBhvr>
                                        <p:cTn id="30" dur="3000"/>
                                        <p:tgtEl>
                                          <p:spTgt spid="27654"/>
                                        </p:tgtEl>
                                      </p:cBhvr>
                                    </p:animEffect>
                                  </p:childTnLst>
                                </p:cTn>
                              </p:par>
                            </p:childTnLst>
                          </p:cTn>
                        </p:par>
                        <p:par>
                          <p:cTn id="31" fill="hold" nodeType="afterGroup">
                            <p:stCondLst>
                              <p:cond delay="10050"/>
                            </p:stCondLst>
                            <p:childTnLst>
                              <p:par>
                                <p:cTn id="32" presetID="8" presetClass="emph" presetSubtype="0" fill="hold" nodeType="afterEffect">
                                  <p:stCondLst>
                                    <p:cond delay="0"/>
                                  </p:stCondLst>
                                  <p:iterate type="lt">
                                    <p:tmPct val="0"/>
                                  </p:iterate>
                                  <p:childTnLst>
                                    <p:animRot by="-43200000">
                                      <p:cBhvr>
                                        <p:cTn id="33" dur="3000" fill="hold"/>
                                        <p:tgtEl>
                                          <p:spTgt spid="27654"/>
                                        </p:tgtEl>
                                        <p:attrNameLst>
                                          <p:attrName>r</p:attrName>
                                        </p:attrNameLst>
                                      </p:cBhvr>
                                    </p:animRot>
                                  </p:childTnLst>
                                </p:cTn>
                              </p:par>
                            </p:childTnLst>
                          </p:cTn>
                        </p:par>
                        <p:par>
                          <p:cTn id="34" fill="hold" nodeType="afterGroup">
                            <p:stCondLst>
                              <p:cond delay="13050"/>
                            </p:stCondLst>
                            <p:childTnLst>
                              <p:par>
                                <p:cTn id="35" presetID="6" presetClass="emph" presetSubtype="0" fill="hold" nodeType="afterEffect">
                                  <p:stCondLst>
                                    <p:cond delay="0"/>
                                  </p:stCondLst>
                                  <p:iterate type="lt">
                                    <p:tmPct val="0"/>
                                  </p:iterate>
                                  <p:childTnLst>
                                    <p:animScale>
                                      <p:cBhvr>
                                        <p:cTn id="36" dur="3000" fill="hold"/>
                                        <p:tgtEl>
                                          <p:spTgt spid="27654"/>
                                        </p:tgtEl>
                                      </p:cBhvr>
                                      <p:by x="150000" y="150000"/>
                                    </p:animScale>
                                  </p:childTnLst>
                                </p:cTn>
                              </p:par>
                            </p:childTnLst>
                          </p:cTn>
                        </p:par>
                        <p:par>
                          <p:cTn id="37" fill="hold" nodeType="afterGroup">
                            <p:stCondLst>
                              <p:cond delay="16050"/>
                            </p:stCondLst>
                            <p:childTnLst>
                              <p:par>
                                <p:cTn id="38" presetID="2" presetClass="exit" presetSubtype="6" fill="hold" nodeType="afterEffect">
                                  <p:stCondLst>
                                    <p:cond delay="0"/>
                                  </p:stCondLst>
                                  <p:iterate type="lt">
                                    <p:tmPct val="0"/>
                                  </p:iterate>
                                  <p:childTnLst>
                                    <p:anim calcmode="lin" valueType="num">
                                      <p:cBhvr additive="base">
                                        <p:cTn id="39" dur="5000"/>
                                        <p:tgtEl>
                                          <p:spTgt spid="27654"/>
                                        </p:tgtEl>
                                        <p:attrNameLst>
                                          <p:attrName>ppt_x</p:attrName>
                                        </p:attrNameLst>
                                      </p:cBhvr>
                                      <p:tavLst>
                                        <p:tav tm="0">
                                          <p:val>
                                            <p:strVal val="ppt_x"/>
                                          </p:val>
                                        </p:tav>
                                        <p:tav tm="100000">
                                          <p:val>
                                            <p:strVal val="1+ppt_w/2"/>
                                          </p:val>
                                        </p:tav>
                                      </p:tavLst>
                                    </p:anim>
                                    <p:anim calcmode="lin" valueType="num">
                                      <p:cBhvr additive="base">
                                        <p:cTn id="40" dur="5000"/>
                                        <p:tgtEl>
                                          <p:spTgt spid="27654"/>
                                        </p:tgtEl>
                                        <p:attrNameLst>
                                          <p:attrName>ppt_y</p:attrName>
                                        </p:attrNameLst>
                                      </p:cBhvr>
                                      <p:tavLst>
                                        <p:tav tm="0">
                                          <p:val>
                                            <p:strVal val="ppt_y"/>
                                          </p:val>
                                        </p:tav>
                                        <p:tav tm="100000">
                                          <p:val>
                                            <p:strVal val="1+ppt_h/2"/>
                                          </p:val>
                                        </p:tav>
                                      </p:tavLst>
                                    </p:anim>
                                    <p:set>
                                      <p:cBhvr>
                                        <p:cTn id="41" dur="1" fill="hold">
                                          <p:stCondLst>
                                            <p:cond delay="4999"/>
                                          </p:stCondLst>
                                        </p:cTn>
                                        <p:tgtEl>
                                          <p:spTgt spid="276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2" grpId="1"/>
    </p:bld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
      <a:clrScheme name="Fireworks 7">
        <a:dk1>
          <a:srgbClr val="006699"/>
        </a:dk1>
        <a:lt1>
          <a:srgbClr val="FFFFCC"/>
        </a:lt1>
        <a:dk2>
          <a:srgbClr val="006666"/>
        </a:dk2>
        <a:lt2>
          <a:srgbClr val="FFFFCC"/>
        </a:lt2>
        <a:accent1>
          <a:srgbClr val="EDFAD2"/>
        </a:accent1>
        <a:accent2>
          <a:srgbClr val="EBF7FF"/>
        </a:accent2>
        <a:accent3>
          <a:srgbClr val="FFFFE2"/>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Fireworks 8">
        <a:dk1>
          <a:srgbClr val="5B5D6B"/>
        </a:dk1>
        <a:lt1>
          <a:srgbClr val="FFFFFF"/>
        </a:lt1>
        <a:dk2>
          <a:srgbClr val="0F0F11"/>
        </a:dk2>
        <a:lt2>
          <a:srgbClr val="FFFFCC"/>
        </a:lt2>
        <a:accent1>
          <a:srgbClr val="9966FF"/>
        </a:accent1>
        <a:accent2>
          <a:srgbClr val="9383B3"/>
        </a:accent2>
        <a:accent3>
          <a:srgbClr val="AAAAA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Fireworks 9">
        <a:dk1>
          <a:srgbClr val="009999"/>
        </a:dk1>
        <a:lt1>
          <a:srgbClr val="EAEAEA"/>
        </a:lt1>
        <a:dk2>
          <a:srgbClr val="00CC99"/>
        </a:dk2>
        <a:lt2>
          <a:srgbClr val="FFFFCC"/>
        </a:lt2>
        <a:accent1>
          <a:srgbClr val="339966"/>
        </a:accent1>
        <a:accent2>
          <a:srgbClr val="5E855B"/>
        </a:accent2>
        <a:accent3>
          <a:srgbClr val="AAE2CA"/>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Fireworks 10">
        <a:dk1>
          <a:srgbClr val="009999"/>
        </a:dk1>
        <a:lt1>
          <a:srgbClr val="EAEAEA"/>
        </a:lt1>
        <a:dk2>
          <a:srgbClr val="009999"/>
        </a:dk2>
        <a:lt2>
          <a:srgbClr val="FFFFCC"/>
        </a:lt2>
        <a:accent1>
          <a:srgbClr val="339966"/>
        </a:accent1>
        <a:accent2>
          <a:srgbClr val="5E855B"/>
        </a:accent2>
        <a:accent3>
          <a:srgbClr val="AACACA"/>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Fireworks 11">
        <a:dk1>
          <a:srgbClr val="009999"/>
        </a:dk1>
        <a:lt1>
          <a:srgbClr val="EAEAEA"/>
        </a:lt1>
        <a:dk2>
          <a:srgbClr val="009592"/>
        </a:dk2>
        <a:lt2>
          <a:srgbClr val="FFFFCC"/>
        </a:lt2>
        <a:accent1>
          <a:srgbClr val="339966"/>
        </a:accent1>
        <a:accent2>
          <a:srgbClr val="5E855B"/>
        </a:accent2>
        <a:accent3>
          <a:srgbClr val="AAC8C7"/>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lloons">
  <a:themeElements>
    <a:clrScheme name="Balloons 10">
      <a:dk1>
        <a:srgbClr val="006699"/>
      </a:dk1>
      <a:lt1>
        <a:srgbClr val="FFFFCC"/>
      </a:lt1>
      <a:dk2>
        <a:srgbClr val="006666"/>
      </a:dk2>
      <a:lt2>
        <a:srgbClr val="FFFFCC"/>
      </a:lt2>
      <a:accent1>
        <a:srgbClr val="EDFAD2"/>
      </a:accent1>
      <a:accent2>
        <a:srgbClr val="EBF7FF"/>
      </a:accent2>
      <a:accent3>
        <a:srgbClr val="FFFFE2"/>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
      <a:clrScheme name="Balloons 10">
        <a:dk1>
          <a:srgbClr val="006699"/>
        </a:dk1>
        <a:lt1>
          <a:srgbClr val="FFFFCC"/>
        </a:lt1>
        <a:dk2>
          <a:srgbClr val="006666"/>
        </a:dk2>
        <a:lt2>
          <a:srgbClr val="FFFFCC"/>
        </a:lt2>
        <a:accent1>
          <a:srgbClr val="EDFAD2"/>
        </a:accent1>
        <a:accent2>
          <a:srgbClr val="EBF7FF"/>
        </a:accent2>
        <a:accent3>
          <a:srgbClr val="FFFFE2"/>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11">
        <a:dk1>
          <a:srgbClr val="5B5D6B"/>
        </a:dk1>
        <a:lt1>
          <a:srgbClr val="FFFFFF"/>
        </a:lt1>
        <a:dk2>
          <a:srgbClr val="0F0F11"/>
        </a:dk2>
        <a:lt2>
          <a:srgbClr val="FFFFCC"/>
        </a:lt2>
        <a:accent1>
          <a:srgbClr val="9966FF"/>
        </a:accent1>
        <a:accent2>
          <a:srgbClr val="9383B3"/>
        </a:accent2>
        <a:accent3>
          <a:srgbClr val="AAAAA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Balloons 12">
        <a:dk1>
          <a:srgbClr val="009999"/>
        </a:dk1>
        <a:lt1>
          <a:srgbClr val="EAEAEA"/>
        </a:lt1>
        <a:dk2>
          <a:srgbClr val="00CC99"/>
        </a:dk2>
        <a:lt2>
          <a:srgbClr val="FFFFCC"/>
        </a:lt2>
        <a:accent1>
          <a:srgbClr val="339966"/>
        </a:accent1>
        <a:accent2>
          <a:srgbClr val="5E855B"/>
        </a:accent2>
        <a:accent3>
          <a:srgbClr val="AAE2CA"/>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Balloons 13">
        <a:dk1>
          <a:srgbClr val="009999"/>
        </a:dk1>
        <a:lt1>
          <a:srgbClr val="EAEAEA"/>
        </a:lt1>
        <a:dk2>
          <a:srgbClr val="009999"/>
        </a:dk2>
        <a:lt2>
          <a:srgbClr val="FFFFCC"/>
        </a:lt2>
        <a:accent1>
          <a:srgbClr val="339966"/>
        </a:accent1>
        <a:accent2>
          <a:srgbClr val="5E855B"/>
        </a:accent2>
        <a:accent3>
          <a:srgbClr val="AACACA"/>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Balloons 14">
        <a:dk1>
          <a:srgbClr val="009999"/>
        </a:dk1>
        <a:lt1>
          <a:srgbClr val="EAEAEA"/>
        </a:lt1>
        <a:dk2>
          <a:srgbClr val="009592"/>
        </a:dk2>
        <a:lt2>
          <a:srgbClr val="FFFFCC"/>
        </a:lt2>
        <a:accent1>
          <a:srgbClr val="339966"/>
        </a:accent1>
        <a:accent2>
          <a:srgbClr val="5E855B"/>
        </a:accent2>
        <a:accent3>
          <a:srgbClr val="AAC8C7"/>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
      <a:clrScheme name="Beam 10">
        <a:dk1>
          <a:srgbClr val="006699"/>
        </a:dk1>
        <a:lt1>
          <a:srgbClr val="FFFFCC"/>
        </a:lt1>
        <a:dk2>
          <a:srgbClr val="006666"/>
        </a:dk2>
        <a:lt2>
          <a:srgbClr val="FFFFCC"/>
        </a:lt2>
        <a:accent1>
          <a:srgbClr val="EDFAD2"/>
        </a:accent1>
        <a:accent2>
          <a:srgbClr val="EBF7FF"/>
        </a:accent2>
        <a:accent3>
          <a:srgbClr val="FFFFE2"/>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eam 11">
        <a:dk1>
          <a:srgbClr val="5B5D6B"/>
        </a:dk1>
        <a:lt1>
          <a:srgbClr val="FFFFFF"/>
        </a:lt1>
        <a:dk2>
          <a:srgbClr val="0F0F11"/>
        </a:dk2>
        <a:lt2>
          <a:srgbClr val="FFFFCC"/>
        </a:lt2>
        <a:accent1>
          <a:srgbClr val="9966FF"/>
        </a:accent1>
        <a:accent2>
          <a:srgbClr val="9383B3"/>
        </a:accent2>
        <a:accent3>
          <a:srgbClr val="AAAAA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Beam 12">
        <a:dk1>
          <a:srgbClr val="009999"/>
        </a:dk1>
        <a:lt1>
          <a:srgbClr val="EAEAEA"/>
        </a:lt1>
        <a:dk2>
          <a:srgbClr val="00CC99"/>
        </a:dk2>
        <a:lt2>
          <a:srgbClr val="FFFFCC"/>
        </a:lt2>
        <a:accent1>
          <a:srgbClr val="339966"/>
        </a:accent1>
        <a:accent2>
          <a:srgbClr val="5E855B"/>
        </a:accent2>
        <a:accent3>
          <a:srgbClr val="AAE2CA"/>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Beam 13">
        <a:dk1>
          <a:srgbClr val="009999"/>
        </a:dk1>
        <a:lt1>
          <a:srgbClr val="EAEAEA"/>
        </a:lt1>
        <a:dk2>
          <a:srgbClr val="009999"/>
        </a:dk2>
        <a:lt2>
          <a:srgbClr val="FFFFCC"/>
        </a:lt2>
        <a:accent1>
          <a:srgbClr val="339966"/>
        </a:accent1>
        <a:accent2>
          <a:srgbClr val="5E855B"/>
        </a:accent2>
        <a:accent3>
          <a:srgbClr val="AACACA"/>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Beam 14">
        <a:dk1>
          <a:srgbClr val="009999"/>
        </a:dk1>
        <a:lt1>
          <a:srgbClr val="EAEAEA"/>
        </a:lt1>
        <a:dk2>
          <a:srgbClr val="009592"/>
        </a:dk2>
        <a:lt2>
          <a:srgbClr val="FFFFCC"/>
        </a:lt2>
        <a:accent1>
          <a:srgbClr val="339966"/>
        </a:accent1>
        <a:accent2>
          <a:srgbClr val="5E855B"/>
        </a:accent2>
        <a:accent3>
          <a:srgbClr val="AAC8C7"/>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liff">
  <a:themeElements>
    <a:clrScheme name="Cliff 11">
      <a:dk1>
        <a:srgbClr val="009999"/>
      </a:dk1>
      <a:lt1>
        <a:srgbClr val="EAEAEA"/>
      </a:lt1>
      <a:dk2>
        <a:srgbClr val="009592"/>
      </a:dk2>
      <a:lt2>
        <a:srgbClr val="FFFFCC"/>
      </a:lt2>
      <a:accent1>
        <a:srgbClr val="339966"/>
      </a:accent1>
      <a:accent2>
        <a:srgbClr val="5E855B"/>
      </a:accent2>
      <a:accent3>
        <a:srgbClr val="AAC8C7"/>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Arial Black" panose="020B0A04020102020204"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
      <a:clrScheme name="Cliff 8">
        <a:dk1>
          <a:srgbClr val="5B5D6B"/>
        </a:dk1>
        <a:lt1>
          <a:srgbClr val="FFFFFF"/>
        </a:lt1>
        <a:dk2>
          <a:srgbClr val="0F0F11"/>
        </a:dk2>
        <a:lt2>
          <a:srgbClr val="FFFFCC"/>
        </a:lt2>
        <a:accent1>
          <a:srgbClr val="9966FF"/>
        </a:accent1>
        <a:accent2>
          <a:srgbClr val="9383B3"/>
        </a:accent2>
        <a:accent3>
          <a:srgbClr val="AAAAA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liff 9">
        <a:dk1>
          <a:srgbClr val="009999"/>
        </a:dk1>
        <a:lt1>
          <a:srgbClr val="EAEAEA"/>
        </a:lt1>
        <a:dk2>
          <a:srgbClr val="00CC99"/>
        </a:dk2>
        <a:lt2>
          <a:srgbClr val="FFFFCC"/>
        </a:lt2>
        <a:accent1>
          <a:srgbClr val="339966"/>
        </a:accent1>
        <a:accent2>
          <a:srgbClr val="5E855B"/>
        </a:accent2>
        <a:accent3>
          <a:srgbClr val="AAE2CA"/>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10">
        <a:dk1>
          <a:srgbClr val="009999"/>
        </a:dk1>
        <a:lt1>
          <a:srgbClr val="EAEAEA"/>
        </a:lt1>
        <a:dk2>
          <a:srgbClr val="009999"/>
        </a:dk2>
        <a:lt2>
          <a:srgbClr val="FFFFCC"/>
        </a:lt2>
        <a:accent1>
          <a:srgbClr val="339966"/>
        </a:accent1>
        <a:accent2>
          <a:srgbClr val="5E855B"/>
        </a:accent2>
        <a:accent3>
          <a:srgbClr val="AACACA"/>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11">
        <a:dk1>
          <a:srgbClr val="009999"/>
        </a:dk1>
        <a:lt1>
          <a:srgbClr val="EAEAEA"/>
        </a:lt1>
        <a:dk2>
          <a:srgbClr val="009592"/>
        </a:dk2>
        <a:lt2>
          <a:srgbClr val="FFFFCC"/>
        </a:lt2>
        <a:accent1>
          <a:srgbClr val="339966"/>
        </a:accent1>
        <a:accent2>
          <a:srgbClr val="5E855B"/>
        </a:accent2>
        <a:accent3>
          <a:srgbClr val="AAC8C7"/>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Fireworks</Template>
  <TotalTime>283</TotalTime>
  <Words>179</Words>
  <Application>Microsoft Office PowerPoint</Application>
  <PresentationFormat>On-screen Show (4:3)</PresentationFormat>
  <Paragraphs>10</Paragraphs>
  <Slides>4</Slides>
  <Notes>0</Notes>
  <HiddenSlides>0</HiddenSlides>
  <MMClips>1</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vt:i4>
      </vt:variant>
    </vt:vector>
  </HeadingPairs>
  <TitlesOfParts>
    <vt:vector size="16" baseType="lpstr">
      <vt:lpstr>Arial</vt:lpstr>
      <vt:lpstr>Arial Black</vt:lpstr>
      <vt:lpstr>Times New Roman</vt:lpstr>
      <vt:lpstr>Wingdings</vt:lpstr>
      <vt:lpstr>Verdana</vt:lpstr>
      <vt:lpstr>Tahoma</vt:lpstr>
      <vt:lpstr>Segoe Media Center Semibold</vt:lpstr>
      <vt:lpstr>Bell MT</vt:lpstr>
      <vt:lpstr>Fireworks</vt:lpstr>
      <vt:lpstr>Balloons</vt:lpstr>
      <vt:lpstr>Beam</vt:lpstr>
      <vt:lpstr>Cliff</vt:lpstr>
      <vt:lpstr>Partial         Pressures                       of                          Gases</vt:lpstr>
      <vt:lpstr>PowerPoint Presentation</vt:lpstr>
      <vt:lpstr>PowerPoint Presentation</vt:lpstr>
      <vt:lpstr>Pg  =  ng  Pt       nt  </vt:lpstr>
    </vt:vector>
  </TitlesOfParts>
  <Company>Sexsmith Secondary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Standring, Daniel</dc:creator>
  <cp:lastModifiedBy>Standring, Daniel</cp:lastModifiedBy>
  <cp:revision>7</cp:revision>
  <dcterms:created xsi:type="dcterms:W3CDTF">2007-03-19T03:09:03Z</dcterms:created>
  <dcterms:modified xsi:type="dcterms:W3CDTF">2013-02-28T16:55:28Z</dcterms:modified>
</cp:coreProperties>
</file>