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57"/>
  </p:notesMasterIdLst>
  <p:sldIdLst>
    <p:sldId id="256" r:id="rId2"/>
    <p:sldId id="257" r:id="rId3"/>
    <p:sldId id="258" r:id="rId4"/>
    <p:sldId id="259" r:id="rId5"/>
    <p:sldId id="260" r:id="rId6"/>
    <p:sldId id="261" r:id="rId7"/>
    <p:sldId id="331" r:id="rId8"/>
    <p:sldId id="262" r:id="rId9"/>
    <p:sldId id="263" r:id="rId10"/>
    <p:sldId id="264" r:id="rId11"/>
    <p:sldId id="266" r:id="rId12"/>
    <p:sldId id="267" r:id="rId13"/>
    <p:sldId id="268" r:id="rId14"/>
    <p:sldId id="269" r:id="rId15"/>
    <p:sldId id="270" r:id="rId16"/>
    <p:sldId id="271" r:id="rId17"/>
    <p:sldId id="272" r:id="rId18"/>
    <p:sldId id="273" r:id="rId19"/>
    <p:sldId id="274"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302" r:id="rId37"/>
    <p:sldId id="303" r:id="rId38"/>
    <p:sldId id="304" r:id="rId39"/>
    <p:sldId id="305" r:id="rId40"/>
    <p:sldId id="313" r:id="rId41"/>
    <p:sldId id="314" r:id="rId42"/>
    <p:sldId id="315" r:id="rId43"/>
    <p:sldId id="316" r:id="rId44"/>
    <p:sldId id="317" r:id="rId45"/>
    <p:sldId id="318" r:id="rId46"/>
    <p:sldId id="319" r:id="rId47"/>
    <p:sldId id="320" r:id="rId48"/>
    <p:sldId id="321" r:id="rId49"/>
    <p:sldId id="322" r:id="rId50"/>
    <p:sldId id="323" r:id="rId51"/>
    <p:sldId id="324" r:id="rId52"/>
    <p:sldId id="325" r:id="rId53"/>
    <p:sldId id="326" r:id="rId54"/>
    <p:sldId id="327" r:id="rId55"/>
    <p:sldId id="328" r:id="rId56"/>
  </p:sldIdLst>
  <p:sldSz cx="9144000" cy="6858000" type="screen4x3"/>
  <p:notesSz cx="6858000" cy="9144000"/>
  <p:embeddedFontLst>
    <p:embeddedFont>
      <p:font typeface="Calibri" panose="020F0502020204030204" pitchFamily="34" charset="0"/>
      <p:regular r:id="rId58"/>
      <p:bold r:id="rId59"/>
      <p:italic r:id="rId60"/>
      <p:boldItalic r:id="rId61"/>
    </p:embeddedFont>
    <p:embeddedFont>
      <p:font typeface="Corbel" panose="020B0503020204020204" pitchFamily="34" charset="0"/>
      <p:regular r:id="rId62"/>
      <p:bold r:id="rId63"/>
      <p:italic r:id="rId64"/>
      <p:boldItalic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47BE33C-1E84-4EE7-B998-0EC19EE58B3C}">
  <a:tblStyle styleId="{447BE33C-1E84-4EE7-B998-0EC19EE58B3C}" styleName="Table_0">
    <a:wholeTbl>
      <a:tcTxStyle b="off" i="off">
        <a:font>
          <a:latin typeface="Calibri Light"/>
          <a:ea typeface="Calibri Light"/>
          <a:cs typeface="Calibri Ligh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F1FC"/>
          </a:solidFill>
        </a:fill>
      </a:tcStyle>
    </a:wholeTbl>
    <a:band1H>
      <a:tcTxStyle/>
      <a:tcStyle>
        <a:tcBdr/>
        <a:fill>
          <a:solidFill>
            <a:srgbClr val="CAE3F9"/>
          </a:solidFill>
        </a:fill>
      </a:tcStyle>
    </a:band1H>
    <a:band2H>
      <a:tcTxStyle/>
      <a:tcStyle>
        <a:tcBdr/>
      </a:tcStyle>
    </a:band2H>
    <a:band1V>
      <a:tcTxStyle/>
      <a:tcStyle>
        <a:tcBdr/>
        <a:fill>
          <a:solidFill>
            <a:srgbClr val="CAE3F9"/>
          </a:solidFill>
        </a:fill>
      </a:tcStyle>
    </a:band1V>
    <a:band2V>
      <a:tcTxStyle/>
      <a:tcStyle>
        <a:tcBdr/>
      </a:tcStyle>
    </a:band2V>
    <a:lastCol>
      <a:tcTxStyle b="on" i="off">
        <a:font>
          <a:latin typeface="Calibri Light"/>
          <a:ea typeface="Calibri Light"/>
          <a:cs typeface="Calibri Light"/>
        </a:font>
        <a:schemeClr val="lt1"/>
      </a:tcTxStyle>
      <a:tcStyle>
        <a:tcBdr/>
        <a:fill>
          <a:solidFill>
            <a:schemeClr val="accent1"/>
          </a:solidFill>
        </a:fill>
      </a:tcStyle>
    </a:lastCol>
    <a:firstCol>
      <a:tcTxStyle b="on" i="off">
        <a:font>
          <a:latin typeface="Calibri Light"/>
          <a:ea typeface="Calibri Light"/>
          <a:cs typeface="Calibri Light"/>
        </a:font>
        <a:schemeClr val="lt1"/>
      </a:tcTxStyle>
      <a:tcStyle>
        <a:tcBdr/>
        <a:fill>
          <a:solidFill>
            <a:schemeClr val="accent1"/>
          </a:solidFill>
        </a:fill>
      </a:tcStyle>
    </a:firstCol>
    <a:lastRow>
      <a:tcTxStyle b="on" i="off">
        <a:font>
          <a:latin typeface="Calibri Light"/>
          <a:ea typeface="Calibri Light"/>
          <a:cs typeface="Calibri Light"/>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Light"/>
          <a:ea typeface="Calibri Light"/>
          <a:cs typeface="Calibri Light"/>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1764" y="96"/>
      </p:cViewPr>
      <p:guideLst>
        <p:guide orient="horz" pos="2160"/>
        <p:guide pos="384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6.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7.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Welcome from ChemCatalyst.co.uk!</a:t>
            </a:r>
            <a:endParaRPr b="1"/>
          </a:p>
          <a:p>
            <a:pPr marL="0" lvl="0" indent="0" algn="l" rtl="0">
              <a:spcBef>
                <a:spcPts val="0"/>
              </a:spcBef>
              <a:spcAft>
                <a:spcPts val="0"/>
              </a:spcAft>
              <a:buNone/>
            </a:pPr>
            <a:endParaRPr/>
          </a:p>
        </p:txBody>
      </p:sp>
      <p:sp>
        <p:nvSpPr>
          <p:cNvPr id="88" name="Google Shape;88;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1:notes"/>
          <p:cNvSpPr>
            <a:spLocks noGrp="1" noRot="1" noChangeAspect="1"/>
          </p:cNvSpPr>
          <p:nvPr>
            <p:ph type="sldImg" idx="2"/>
          </p:nvPr>
        </p:nvSpPr>
        <p:spPr>
          <a:xfrm>
            <a:off x="239713" y="369888"/>
            <a:ext cx="6356350" cy="4768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Guided Practice – step by step</a:t>
            </a:r>
            <a:endParaRPr/>
          </a:p>
          <a:p>
            <a:pPr marL="0" lvl="0" indent="0" algn="l" rtl="0">
              <a:spcBef>
                <a:spcPts val="0"/>
              </a:spcBef>
              <a:spcAft>
                <a:spcPts val="0"/>
              </a:spcAft>
              <a:buNone/>
            </a:pPr>
            <a:r>
              <a:rPr lang="en-GB" b="0" i="0"/>
              <a:t>Explanations</a:t>
            </a:r>
            <a:endParaRPr b="0" i="0"/>
          </a:p>
          <a:p>
            <a:pPr marL="0" lvl="0" indent="0" algn="l" rtl="0">
              <a:spcBef>
                <a:spcPts val="0"/>
              </a:spcBef>
              <a:spcAft>
                <a:spcPts val="0"/>
              </a:spcAft>
              <a:buNone/>
            </a:pPr>
            <a:r>
              <a:rPr lang="en-GB" i="0"/>
              <a:t>(Do not rush through guided practice)</a:t>
            </a:r>
            <a:endParaRPr/>
          </a:p>
          <a:p>
            <a:pPr marL="0" lvl="0" indent="0" algn="l" rtl="0">
              <a:spcBef>
                <a:spcPts val="0"/>
              </a:spcBef>
              <a:spcAft>
                <a:spcPts val="0"/>
              </a:spcAft>
              <a:buNone/>
            </a:pPr>
            <a:endParaRPr/>
          </a:p>
        </p:txBody>
      </p:sp>
      <p:sp>
        <p:nvSpPr>
          <p:cNvPr id="171" name="Google Shape;171;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2:notes"/>
          <p:cNvSpPr>
            <a:spLocks noGrp="1" noRot="1" noChangeAspect="1"/>
          </p:cNvSpPr>
          <p:nvPr>
            <p:ph type="sldImg" idx="2"/>
          </p:nvPr>
        </p:nvSpPr>
        <p:spPr>
          <a:xfrm>
            <a:off x="239713" y="369888"/>
            <a:ext cx="6356350" cy="4768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Guided Practice – step by step</a:t>
            </a:r>
            <a:endParaRPr/>
          </a:p>
          <a:p>
            <a:pPr marL="0" lvl="0" indent="0" algn="l" rtl="0">
              <a:spcBef>
                <a:spcPts val="0"/>
              </a:spcBef>
              <a:spcAft>
                <a:spcPts val="0"/>
              </a:spcAft>
              <a:buNone/>
            </a:pPr>
            <a:r>
              <a:rPr lang="en-GB" b="0" i="0"/>
              <a:t>Explanations, deconstruction</a:t>
            </a:r>
            <a:endParaRPr/>
          </a:p>
          <a:p>
            <a:pPr marL="0" lvl="0" indent="0" algn="l" rtl="0">
              <a:spcBef>
                <a:spcPts val="0"/>
              </a:spcBef>
              <a:spcAft>
                <a:spcPts val="0"/>
              </a:spcAft>
              <a:buNone/>
            </a:pPr>
            <a:r>
              <a:rPr lang="en-GB" i="0"/>
              <a:t>(Do not rush through guided practice)</a:t>
            </a:r>
            <a:endParaRPr/>
          </a:p>
          <a:p>
            <a:pPr marL="0" lvl="0" indent="0" algn="l" rtl="0">
              <a:spcBef>
                <a:spcPts val="0"/>
              </a:spcBef>
              <a:spcAft>
                <a:spcPts val="0"/>
              </a:spcAft>
              <a:buNone/>
            </a:pPr>
            <a:endParaRPr/>
          </a:p>
        </p:txBody>
      </p:sp>
      <p:sp>
        <p:nvSpPr>
          <p:cNvPr id="182" name="Google Shape;182;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3:notes"/>
          <p:cNvSpPr>
            <a:spLocks noGrp="1" noRot="1" noChangeAspect="1"/>
          </p:cNvSpPr>
          <p:nvPr>
            <p:ph type="sldImg" idx="2"/>
          </p:nvPr>
        </p:nvSpPr>
        <p:spPr>
          <a:xfrm>
            <a:off x="239713" y="369888"/>
            <a:ext cx="6356350" cy="4768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Practice to fluency  - CH3+ C2H5+ C3H7+ </a:t>
            </a:r>
            <a:endParaRPr/>
          </a:p>
          <a:p>
            <a:pPr marL="0" lvl="0" indent="0" algn="l" rtl="0">
              <a:spcBef>
                <a:spcPts val="0"/>
              </a:spcBef>
              <a:spcAft>
                <a:spcPts val="0"/>
              </a:spcAft>
              <a:buNone/>
            </a:pPr>
            <a:r>
              <a:rPr lang="en-GB"/>
              <a:t>Shallow 🡪 deep understanding (e.g. building up in small chunks)</a:t>
            </a:r>
            <a:endParaRPr/>
          </a:p>
          <a:p>
            <a:pPr marL="0" lvl="0" indent="0" algn="l" rtl="0">
              <a:spcBef>
                <a:spcPts val="0"/>
              </a:spcBef>
              <a:spcAft>
                <a:spcPts val="0"/>
              </a:spcAft>
              <a:buNone/>
            </a:pPr>
            <a:r>
              <a:rPr lang="en-GB"/>
              <a:t>Guided 🡪 independent practice (e.g. teacher moves to assist those who need additional support)</a:t>
            </a:r>
            <a:endParaRPr/>
          </a:p>
          <a:p>
            <a:pPr marL="0" lvl="0" indent="0" algn="l" rtl="0">
              <a:spcBef>
                <a:spcPts val="0"/>
              </a:spcBef>
              <a:spcAft>
                <a:spcPts val="0"/>
              </a:spcAft>
              <a:buNone/>
            </a:pPr>
            <a:r>
              <a:rPr lang="en-GB"/>
              <a:t>Worked examples🡪 problem solving 🡪 interleaving/varying</a:t>
            </a:r>
            <a:endParaRPr/>
          </a:p>
          <a:p>
            <a:pPr marL="0" lvl="0" indent="0" algn="l" rtl="0">
              <a:spcBef>
                <a:spcPts val="0"/>
              </a:spcBef>
              <a:spcAft>
                <a:spcPts val="0"/>
              </a:spcAft>
              <a:buNone/>
            </a:pPr>
            <a:r>
              <a:rPr lang="en-GB"/>
              <a:t>80% success before moving on 🡪 live marking, </a:t>
            </a:r>
            <a:r>
              <a:rPr lang="en-GB" i="1"/>
              <a:t>regular retrieval tests, Q + A </a:t>
            </a:r>
            <a:r>
              <a:rPr lang="en-GB" i="0"/>
              <a:t>can all be used to determine this level of attainment.</a:t>
            </a:r>
            <a:endParaRPr/>
          </a:p>
          <a:p>
            <a:pPr marL="0" marR="0" lvl="0" indent="0" algn="l" rtl="0">
              <a:lnSpc>
                <a:spcPct val="100000"/>
              </a:lnSpc>
              <a:spcBef>
                <a:spcPts val="0"/>
              </a:spcBef>
              <a:spcAft>
                <a:spcPts val="0"/>
              </a:spcAft>
              <a:buClr>
                <a:schemeClr val="dk1"/>
              </a:buClr>
              <a:buSzPts val="1200"/>
              <a:buFont typeface="Calibri"/>
              <a:buNone/>
            </a:pPr>
            <a:r>
              <a:rPr lang="en-GB"/>
              <a:t>Do I need to re-teach? What will those who are over 80% do? </a:t>
            </a:r>
            <a:r>
              <a:rPr lang="en-GB" i="1"/>
              <a:t>e.g. Spaced practice of previously covered work</a:t>
            </a:r>
            <a:endParaRPr i="1"/>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97" name="Google Shape;197;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4:notes"/>
          <p:cNvSpPr>
            <a:spLocks noGrp="1" noRot="1" noChangeAspect="1"/>
          </p:cNvSpPr>
          <p:nvPr>
            <p:ph type="sldImg" idx="2"/>
          </p:nvPr>
        </p:nvSpPr>
        <p:spPr>
          <a:xfrm>
            <a:off x="239713" y="369888"/>
            <a:ext cx="6356350" cy="4768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Guided Practice – step by step</a:t>
            </a:r>
            <a:endParaRPr/>
          </a:p>
          <a:p>
            <a:pPr marL="0" lvl="0" indent="0" algn="l" rtl="0">
              <a:spcBef>
                <a:spcPts val="0"/>
              </a:spcBef>
              <a:spcAft>
                <a:spcPts val="0"/>
              </a:spcAft>
              <a:buNone/>
            </a:pPr>
            <a:r>
              <a:rPr lang="en-GB" b="0" i="0"/>
              <a:t>Explanations, deconstruction</a:t>
            </a:r>
            <a:endParaRPr/>
          </a:p>
          <a:p>
            <a:pPr marL="0" lvl="0" indent="0" algn="l" rtl="0">
              <a:spcBef>
                <a:spcPts val="0"/>
              </a:spcBef>
              <a:spcAft>
                <a:spcPts val="0"/>
              </a:spcAft>
              <a:buNone/>
            </a:pPr>
            <a:r>
              <a:rPr lang="en-GB" i="0"/>
              <a:t>(Do not rush through guided practice)</a:t>
            </a:r>
            <a:endParaRPr/>
          </a:p>
          <a:p>
            <a:pPr marL="0" lvl="0" indent="0" algn="l" rtl="0">
              <a:spcBef>
                <a:spcPts val="0"/>
              </a:spcBef>
              <a:spcAft>
                <a:spcPts val="0"/>
              </a:spcAft>
              <a:buNone/>
            </a:pPr>
            <a:endParaRPr/>
          </a:p>
        </p:txBody>
      </p:sp>
      <p:sp>
        <p:nvSpPr>
          <p:cNvPr id="205" name="Google Shape;205;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5:notes"/>
          <p:cNvSpPr>
            <a:spLocks noGrp="1" noRot="1" noChangeAspect="1"/>
          </p:cNvSpPr>
          <p:nvPr>
            <p:ph type="sldImg" idx="2"/>
          </p:nvPr>
        </p:nvSpPr>
        <p:spPr>
          <a:xfrm>
            <a:off x="239713" y="369888"/>
            <a:ext cx="6356350" cy="4768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i="0"/>
          </a:p>
          <a:p>
            <a:pPr marL="0" lvl="0" indent="0" algn="l" rtl="0">
              <a:spcBef>
                <a:spcPts val="0"/>
              </a:spcBef>
              <a:spcAft>
                <a:spcPts val="0"/>
              </a:spcAft>
              <a:buNone/>
            </a:pPr>
            <a:r>
              <a:rPr lang="en-GB" i="0"/>
              <a:t>-----</a:t>
            </a:r>
            <a:endParaRPr/>
          </a:p>
          <a:p>
            <a:pPr marL="0" lvl="0" indent="0" algn="l" rtl="0">
              <a:spcBef>
                <a:spcPts val="0"/>
              </a:spcBef>
              <a:spcAft>
                <a:spcPts val="0"/>
              </a:spcAft>
              <a:buNone/>
            </a:pPr>
            <a:r>
              <a:rPr lang="en-GB" i="0"/>
              <a:t>By Fvasconcellos - Vector version of File:Acetone-2D-skeletal.png by Ben Mills, Public Domain, https://commons.wikimedia.org/w/index.php?curid=8118967</a:t>
            </a:r>
            <a:endParaRPr/>
          </a:p>
        </p:txBody>
      </p:sp>
      <p:sp>
        <p:nvSpPr>
          <p:cNvPr id="215" name="Google Shape;215;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6:notes"/>
          <p:cNvSpPr>
            <a:spLocks noGrp="1" noRot="1" noChangeAspect="1"/>
          </p:cNvSpPr>
          <p:nvPr>
            <p:ph type="sldImg" idx="2"/>
          </p:nvPr>
        </p:nvSpPr>
        <p:spPr>
          <a:xfrm>
            <a:off x="239713" y="369888"/>
            <a:ext cx="6356350" cy="4768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Guided Practice – step by step</a:t>
            </a:r>
            <a:endParaRPr/>
          </a:p>
          <a:p>
            <a:pPr marL="0" lvl="0" indent="0" algn="l" rtl="0">
              <a:spcBef>
                <a:spcPts val="0"/>
              </a:spcBef>
              <a:spcAft>
                <a:spcPts val="0"/>
              </a:spcAft>
              <a:buNone/>
            </a:pPr>
            <a:r>
              <a:rPr lang="en-GB" b="0" i="0"/>
              <a:t>Explanations, deconstruction, worked examples</a:t>
            </a:r>
            <a:endParaRPr/>
          </a:p>
          <a:p>
            <a:pPr marL="0" lvl="0" indent="0" algn="l" rtl="0">
              <a:spcBef>
                <a:spcPts val="0"/>
              </a:spcBef>
              <a:spcAft>
                <a:spcPts val="0"/>
              </a:spcAft>
              <a:buNone/>
            </a:pPr>
            <a:r>
              <a:rPr lang="en-GB" i="0"/>
              <a:t>(Do not rush through guided practice)</a:t>
            </a:r>
            <a:endParaRPr/>
          </a:p>
          <a:p>
            <a:pPr marL="0" lvl="0" indent="0" algn="l" rtl="0">
              <a:spcBef>
                <a:spcPts val="0"/>
              </a:spcBef>
              <a:spcAft>
                <a:spcPts val="0"/>
              </a:spcAft>
              <a:buNone/>
            </a:pPr>
            <a:endParaRPr/>
          </a:p>
        </p:txBody>
      </p:sp>
      <p:sp>
        <p:nvSpPr>
          <p:cNvPr id="226" name="Google Shape;226;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7:notes"/>
          <p:cNvSpPr>
            <a:spLocks noGrp="1" noRot="1" noChangeAspect="1"/>
          </p:cNvSpPr>
          <p:nvPr>
            <p:ph type="sldImg" idx="2"/>
          </p:nvPr>
        </p:nvSpPr>
        <p:spPr>
          <a:xfrm>
            <a:off x="239713" y="369888"/>
            <a:ext cx="6356350" cy="4768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Guided Practice – step by step</a:t>
            </a:r>
            <a:endParaRPr/>
          </a:p>
          <a:p>
            <a:pPr marL="0" lvl="0" indent="0" algn="l" rtl="0">
              <a:spcBef>
                <a:spcPts val="0"/>
              </a:spcBef>
              <a:spcAft>
                <a:spcPts val="0"/>
              </a:spcAft>
              <a:buNone/>
            </a:pPr>
            <a:r>
              <a:rPr lang="en-GB" b="0" i="0"/>
              <a:t>Explanations, deconstruction, worked examples</a:t>
            </a:r>
            <a:endParaRPr/>
          </a:p>
          <a:p>
            <a:pPr marL="0" lvl="0" indent="0" algn="l" rtl="0">
              <a:spcBef>
                <a:spcPts val="0"/>
              </a:spcBef>
              <a:spcAft>
                <a:spcPts val="0"/>
              </a:spcAft>
              <a:buNone/>
            </a:pPr>
            <a:r>
              <a:rPr lang="en-GB" i="0"/>
              <a:t>(Do not rush through guided practice)</a:t>
            </a:r>
            <a:endParaRPr/>
          </a:p>
          <a:p>
            <a:pPr marL="0" lvl="0" indent="0" algn="l" rtl="0">
              <a:spcBef>
                <a:spcPts val="0"/>
              </a:spcBef>
              <a:spcAft>
                <a:spcPts val="0"/>
              </a:spcAft>
              <a:buNone/>
            </a:pPr>
            <a:endParaRPr/>
          </a:p>
        </p:txBody>
      </p:sp>
      <p:sp>
        <p:nvSpPr>
          <p:cNvPr id="234" name="Google Shape;234;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8:notes"/>
          <p:cNvSpPr>
            <a:spLocks noGrp="1" noRot="1" noChangeAspect="1"/>
          </p:cNvSpPr>
          <p:nvPr>
            <p:ph type="sldImg" idx="2"/>
          </p:nvPr>
        </p:nvSpPr>
        <p:spPr>
          <a:xfrm>
            <a:off x="239713" y="369888"/>
            <a:ext cx="6356350" cy="4768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Guided Practice – step by step</a:t>
            </a:r>
            <a:endParaRPr/>
          </a:p>
          <a:p>
            <a:pPr marL="0" lvl="0" indent="0" algn="l" rtl="0">
              <a:spcBef>
                <a:spcPts val="0"/>
              </a:spcBef>
              <a:spcAft>
                <a:spcPts val="0"/>
              </a:spcAft>
              <a:buNone/>
            </a:pPr>
            <a:r>
              <a:rPr lang="en-GB" b="0" i="0"/>
              <a:t>Explanations, deconstruction, worked examples</a:t>
            </a:r>
            <a:endParaRPr/>
          </a:p>
          <a:p>
            <a:pPr marL="0" lvl="0" indent="0" algn="l" rtl="0">
              <a:spcBef>
                <a:spcPts val="0"/>
              </a:spcBef>
              <a:spcAft>
                <a:spcPts val="0"/>
              </a:spcAft>
              <a:buNone/>
            </a:pPr>
            <a:r>
              <a:rPr lang="en-GB" i="0"/>
              <a:t>(Do not rush through guided practice)</a:t>
            </a:r>
            <a:endParaRPr/>
          </a:p>
          <a:p>
            <a:pPr marL="0" lvl="0" indent="0" algn="l" rtl="0">
              <a:spcBef>
                <a:spcPts val="0"/>
              </a:spcBef>
              <a:spcAft>
                <a:spcPts val="0"/>
              </a:spcAft>
              <a:buNone/>
            </a:pPr>
            <a:endParaRPr/>
          </a:p>
        </p:txBody>
      </p:sp>
      <p:sp>
        <p:nvSpPr>
          <p:cNvPr id="243" name="Google Shape;243;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9:notes"/>
          <p:cNvSpPr>
            <a:spLocks noGrp="1" noRot="1" noChangeAspect="1"/>
          </p:cNvSpPr>
          <p:nvPr>
            <p:ph type="sldImg" idx="2"/>
          </p:nvPr>
        </p:nvSpPr>
        <p:spPr>
          <a:xfrm>
            <a:off x="239713" y="369888"/>
            <a:ext cx="6356350" cy="4768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a:t>Can students conceptualise their understanding? </a:t>
            </a:r>
            <a:endParaRPr dirty="0"/>
          </a:p>
          <a:p>
            <a:pPr marL="0" lvl="0" indent="0" algn="l" rtl="0">
              <a:spcBef>
                <a:spcPts val="0"/>
              </a:spcBef>
              <a:spcAft>
                <a:spcPts val="0"/>
              </a:spcAft>
              <a:buNone/>
            </a:pPr>
            <a:endParaRPr b="1" dirty="0"/>
          </a:p>
          <a:p>
            <a:pPr marL="0" lvl="0" indent="0" algn="l" rtl="0">
              <a:spcBef>
                <a:spcPts val="0"/>
              </a:spcBef>
              <a:spcAft>
                <a:spcPts val="0"/>
              </a:spcAft>
              <a:buNone/>
            </a:pPr>
            <a:r>
              <a:rPr lang="en-GB" b="0" i="1" dirty="0"/>
              <a:t>The tertiary carbocation is stabilised more successfully by the surrounding methyl groups making it a much more energetically favourable fragment</a:t>
            </a:r>
            <a:endParaRPr b="0" i="1" dirty="0"/>
          </a:p>
          <a:p>
            <a:pPr marL="0" lvl="0" indent="0" algn="l" rtl="0">
              <a:spcBef>
                <a:spcPts val="0"/>
              </a:spcBef>
              <a:spcAft>
                <a:spcPts val="0"/>
              </a:spcAft>
              <a:buNone/>
            </a:pPr>
            <a:endParaRPr b="1" dirty="0"/>
          </a:p>
          <a:p>
            <a:pPr marL="0" lvl="0" indent="0" algn="l" rtl="0">
              <a:spcBef>
                <a:spcPts val="0"/>
              </a:spcBef>
              <a:spcAft>
                <a:spcPts val="0"/>
              </a:spcAft>
              <a:buNone/>
            </a:pPr>
            <a:r>
              <a:rPr lang="en-GB" b="0" dirty="0"/>
              <a:t>Connections, expansions, extended abstract thinking</a:t>
            </a:r>
            <a:endParaRPr dirty="0"/>
          </a:p>
          <a:p>
            <a:pPr marL="0" lvl="0" indent="0" algn="l" rtl="0">
              <a:spcBef>
                <a:spcPts val="0"/>
              </a:spcBef>
              <a:spcAft>
                <a:spcPts val="0"/>
              </a:spcAft>
              <a:buNone/>
            </a:pPr>
            <a:r>
              <a:rPr lang="en-GB" b="0" i="1" dirty="0"/>
              <a:t>(What resources are available for further student exploration?)</a:t>
            </a:r>
            <a:endParaRPr dirty="0"/>
          </a:p>
          <a:p>
            <a:pPr marL="0" lvl="0" indent="0" algn="l" rtl="0">
              <a:spcBef>
                <a:spcPts val="0"/>
              </a:spcBef>
              <a:spcAft>
                <a:spcPts val="0"/>
              </a:spcAft>
              <a:buNone/>
            </a:pPr>
            <a:endParaRPr b="0" i="1" dirty="0"/>
          </a:p>
          <a:p>
            <a:pPr marL="0" lvl="0" indent="0" algn="l" rtl="0">
              <a:spcBef>
                <a:spcPts val="0"/>
              </a:spcBef>
              <a:spcAft>
                <a:spcPts val="0"/>
              </a:spcAft>
              <a:buNone/>
            </a:pPr>
            <a:endParaRPr b="0" i="1" dirty="0"/>
          </a:p>
          <a:p>
            <a:pPr marL="0" lvl="0" indent="0" algn="l" rtl="0">
              <a:spcBef>
                <a:spcPts val="0"/>
              </a:spcBef>
              <a:spcAft>
                <a:spcPts val="0"/>
              </a:spcAft>
              <a:buNone/>
            </a:pPr>
            <a:endParaRPr b="0" i="1" dirty="0"/>
          </a:p>
          <a:p>
            <a:pPr marL="0" lvl="0" indent="0" algn="l" rtl="0">
              <a:spcBef>
                <a:spcPts val="0"/>
              </a:spcBef>
              <a:spcAft>
                <a:spcPts val="0"/>
              </a:spcAft>
              <a:buNone/>
            </a:pPr>
            <a:endParaRPr b="0" i="1" dirty="0"/>
          </a:p>
          <a:p>
            <a:pPr marL="0" lvl="0" indent="0" algn="l" rtl="0">
              <a:spcBef>
                <a:spcPts val="0"/>
              </a:spcBef>
              <a:spcAft>
                <a:spcPts val="0"/>
              </a:spcAft>
              <a:buNone/>
            </a:pPr>
            <a:r>
              <a:rPr lang="en-GB" b="0" i="1" dirty="0"/>
              <a:t>--------------</a:t>
            </a:r>
            <a:endParaRPr dirty="0"/>
          </a:p>
          <a:p>
            <a:pPr marL="0" lvl="0" indent="0" algn="l" rtl="0">
              <a:spcBef>
                <a:spcPts val="0"/>
              </a:spcBef>
              <a:spcAft>
                <a:spcPts val="0"/>
              </a:spcAft>
              <a:buNone/>
            </a:pPr>
            <a:r>
              <a:rPr lang="en-GB" b="0" i="1" dirty="0"/>
              <a:t>By </a:t>
            </a:r>
            <a:r>
              <a:rPr lang="en-GB" b="0" i="1" dirty="0" err="1"/>
              <a:t>DMacks</a:t>
            </a:r>
            <a:r>
              <a:rPr lang="en-GB" b="0" i="1" dirty="0"/>
              <a:t> (talk) - Own work, Public Domain, https://commons.wikimedia.org/w/index.php?curid=540017</a:t>
            </a:r>
            <a:endParaRPr b="0" i="1" dirty="0"/>
          </a:p>
        </p:txBody>
      </p:sp>
      <p:sp>
        <p:nvSpPr>
          <p:cNvPr id="252" name="Google Shape;252;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31:notes"/>
          <p:cNvSpPr>
            <a:spLocks noGrp="1" noRot="1" noChangeAspect="1"/>
          </p:cNvSpPr>
          <p:nvPr>
            <p:ph type="sldImg" idx="2"/>
          </p:nvPr>
        </p:nvSpPr>
        <p:spPr>
          <a:xfrm>
            <a:off x="239713" y="369888"/>
            <a:ext cx="6356350" cy="4768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i="1" dirty="0"/>
              <a:t>Check for understanding - hexanal</a:t>
            </a:r>
            <a:endParaRPr b="1" i="1" dirty="0"/>
          </a:p>
          <a:p>
            <a:pPr marL="0" lvl="0" indent="0" algn="l" rtl="0">
              <a:spcBef>
                <a:spcPts val="0"/>
              </a:spcBef>
              <a:spcAft>
                <a:spcPts val="0"/>
              </a:spcAft>
              <a:buNone/>
            </a:pPr>
            <a:r>
              <a:rPr lang="en-GB" dirty="0"/>
              <a:t>Hinge questions, connect, expand, summarise</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a:t>
            </a:r>
            <a:endParaRPr dirty="0"/>
          </a:p>
          <a:p>
            <a:pPr marL="0" lvl="0" indent="0" algn="l" rtl="0">
              <a:spcBef>
                <a:spcPts val="0"/>
              </a:spcBef>
              <a:spcAft>
                <a:spcPts val="0"/>
              </a:spcAft>
              <a:buNone/>
            </a:pPr>
            <a:r>
              <a:rPr lang="en-GB" dirty="0"/>
              <a:t>By Vladislav </a:t>
            </a:r>
            <a:r>
              <a:rPr lang="en-GB" dirty="0" err="1"/>
              <a:t>Andriashvili</a:t>
            </a:r>
            <a:r>
              <a:rPr lang="en-GB" dirty="0"/>
              <a:t> - Own work, CC BY-SA 3.0, https://commons.wikimedia.org/w/index.php?curid=26954052</a:t>
            </a:r>
            <a:endParaRPr dirty="0"/>
          </a:p>
          <a:p>
            <a:pPr marL="0" lvl="0" indent="0" algn="l" rtl="0">
              <a:spcBef>
                <a:spcPts val="0"/>
              </a:spcBef>
              <a:spcAft>
                <a:spcPts val="0"/>
              </a:spcAft>
              <a:buNone/>
            </a:pPr>
            <a:endParaRPr dirty="0"/>
          </a:p>
        </p:txBody>
      </p:sp>
      <p:sp>
        <p:nvSpPr>
          <p:cNvPr id="350" name="Google Shape;350;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i="1"/>
              <a:t>More information on Mastery Learning can be found here:</a:t>
            </a:r>
            <a:endParaRPr/>
          </a:p>
          <a:p>
            <a:pPr marL="0" lvl="0" indent="0" algn="l" rtl="0">
              <a:spcBef>
                <a:spcPts val="0"/>
              </a:spcBef>
              <a:spcAft>
                <a:spcPts val="0"/>
              </a:spcAft>
              <a:buNone/>
            </a:pPr>
            <a:r>
              <a:rPr lang="en-GB" i="1"/>
              <a:t>https://www.aft.org//sites/default/files/periodicals/Rosenshine.pdf</a:t>
            </a:r>
            <a:endParaRPr/>
          </a:p>
          <a:p>
            <a:pPr marL="0" lvl="0" indent="0" algn="l" rtl="0">
              <a:spcBef>
                <a:spcPts val="0"/>
              </a:spcBef>
              <a:spcAft>
                <a:spcPts val="0"/>
              </a:spcAft>
              <a:buNone/>
            </a:pPr>
            <a:endParaRPr i="1"/>
          </a:p>
          <a:p>
            <a:pPr marL="0" lvl="0" indent="0" algn="l" rtl="0">
              <a:spcBef>
                <a:spcPts val="0"/>
              </a:spcBef>
              <a:spcAft>
                <a:spcPts val="0"/>
              </a:spcAft>
              <a:buNone/>
            </a:pPr>
            <a:endParaRPr/>
          </a:p>
        </p:txBody>
      </p:sp>
      <p:sp>
        <p:nvSpPr>
          <p:cNvPr id="97" name="Google Shape;9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32:notes"/>
          <p:cNvSpPr>
            <a:spLocks noGrp="1" noRot="1" noChangeAspect="1"/>
          </p:cNvSpPr>
          <p:nvPr>
            <p:ph type="sldImg" idx="2"/>
          </p:nvPr>
        </p:nvSpPr>
        <p:spPr>
          <a:xfrm>
            <a:off x="239713" y="369888"/>
            <a:ext cx="6356350" cy="4768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Guided Practice – step by step</a:t>
            </a:r>
            <a:endParaRPr/>
          </a:p>
          <a:p>
            <a:pPr marL="0" lvl="0" indent="0" algn="l" rtl="0">
              <a:spcBef>
                <a:spcPts val="0"/>
              </a:spcBef>
              <a:spcAft>
                <a:spcPts val="0"/>
              </a:spcAft>
              <a:buNone/>
            </a:pPr>
            <a:r>
              <a:rPr lang="en-GB" b="0" i="0"/>
              <a:t>Explanations</a:t>
            </a:r>
            <a:endParaRPr b="0" i="0"/>
          </a:p>
          <a:p>
            <a:pPr marL="0" lvl="0" indent="0" algn="l" rtl="0">
              <a:spcBef>
                <a:spcPts val="0"/>
              </a:spcBef>
              <a:spcAft>
                <a:spcPts val="0"/>
              </a:spcAft>
              <a:buNone/>
            </a:pPr>
            <a:r>
              <a:rPr lang="en-GB" i="0"/>
              <a:t>(Do not rush through guided practice)</a:t>
            </a:r>
            <a:endParaRPr/>
          </a:p>
          <a:p>
            <a:pPr marL="0" lvl="0" indent="0" algn="l" rtl="0">
              <a:spcBef>
                <a:spcPts val="0"/>
              </a:spcBef>
              <a:spcAft>
                <a:spcPts val="0"/>
              </a:spcAft>
              <a:buNone/>
            </a:pPr>
            <a:endParaRPr/>
          </a:p>
        </p:txBody>
      </p:sp>
      <p:sp>
        <p:nvSpPr>
          <p:cNvPr id="360" name="Google Shape;360;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21</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Additional resources on RSC Learn Chemistry</a:t>
            </a:r>
            <a:endParaRPr/>
          </a:p>
          <a:p>
            <a:pPr marL="0" lvl="0" indent="0" algn="l" rtl="0">
              <a:spcBef>
                <a:spcPts val="0"/>
              </a:spcBef>
              <a:spcAft>
                <a:spcPts val="0"/>
              </a:spcAft>
              <a:buNone/>
            </a:pPr>
            <a:endParaRPr/>
          </a:p>
          <a:p>
            <a:pPr marL="0" lvl="0" indent="0" algn="l" rtl="0">
              <a:spcBef>
                <a:spcPts val="0"/>
              </a:spcBef>
              <a:spcAft>
                <a:spcPts val="0"/>
              </a:spcAft>
              <a:buNone/>
            </a:pPr>
            <a:r>
              <a:rPr lang="en-GB"/>
              <a:t>http://www.rsc.org/learn-chemistry/resource/res00000281/introduction-to-spectroscopy</a:t>
            </a:r>
            <a:endParaRPr/>
          </a:p>
          <a:p>
            <a:pPr marL="0" lvl="0" indent="0" algn="l" rtl="0">
              <a:spcBef>
                <a:spcPts val="0"/>
              </a:spcBef>
              <a:spcAft>
                <a:spcPts val="0"/>
              </a:spcAft>
              <a:buNone/>
            </a:pPr>
            <a:endParaRPr/>
          </a:p>
        </p:txBody>
      </p:sp>
      <p:sp>
        <p:nvSpPr>
          <p:cNvPr id="368" name="Google Shape;368;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22</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Guided Practice – step by step</a:t>
            </a:r>
            <a:endParaRPr/>
          </a:p>
          <a:p>
            <a:pPr marL="0" lvl="0" indent="0" algn="l" rtl="0">
              <a:spcBef>
                <a:spcPts val="0"/>
              </a:spcBef>
              <a:spcAft>
                <a:spcPts val="0"/>
              </a:spcAft>
              <a:buNone/>
            </a:pPr>
            <a:r>
              <a:rPr lang="en-GB" b="0" i="0"/>
              <a:t>Explanations, modelling, deconstruction, worked examples</a:t>
            </a:r>
            <a:endParaRPr/>
          </a:p>
          <a:p>
            <a:pPr marL="0" lvl="0" indent="0" algn="l" rtl="0">
              <a:spcBef>
                <a:spcPts val="0"/>
              </a:spcBef>
              <a:spcAft>
                <a:spcPts val="0"/>
              </a:spcAft>
              <a:buNone/>
            </a:pPr>
            <a:r>
              <a:rPr lang="en-GB" i="0"/>
              <a:t>(Do not rush through guided practice) </a:t>
            </a:r>
            <a:endParaRPr/>
          </a:p>
          <a:p>
            <a:pPr marL="0" lvl="0" indent="0" algn="l" rtl="0">
              <a:spcBef>
                <a:spcPts val="0"/>
              </a:spcBef>
              <a:spcAft>
                <a:spcPts val="0"/>
              </a:spcAft>
              <a:buNone/>
            </a:pPr>
            <a:endParaRPr i="0"/>
          </a:p>
          <a:p>
            <a:pPr marL="0" lvl="0" indent="0" algn="l" rtl="0">
              <a:spcBef>
                <a:spcPts val="0"/>
              </a:spcBef>
              <a:spcAft>
                <a:spcPts val="0"/>
              </a:spcAft>
              <a:buNone/>
            </a:pPr>
            <a:endParaRPr i="0"/>
          </a:p>
          <a:p>
            <a:pPr marL="0" lvl="0" indent="0" algn="l" rtl="0">
              <a:spcBef>
                <a:spcPts val="0"/>
              </a:spcBef>
              <a:spcAft>
                <a:spcPts val="0"/>
              </a:spcAft>
              <a:buNone/>
            </a:pPr>
            <a:r>
              <a:rPr lang="en-GB" i="0"/>
              <a:t>----</a:t>
            </a:r>
            <a:endParaRPr/>
          </a:p>
          <a:p>
            <a:pPr marL="0" lvl="0" indent="0" algn="l" rtl="0">
              <a:spcBef>
                <a:spcPts val="0"/>
              </a:spcBef>
              <a:spcAft>
                <a:spcPts val="0"/>
              </a:spcAft>
              <a:buNone/>
            </a:pPr>
            <a:r>
              <a:rPr lang="en-GB" i="0"/>
              <a:t>By No machine-readable author provided. Tiago Becerra Paolini assumed (based on copyright claims). - No machine-readable source provided. Own work assumed (based on copyright claims)., Public Domain, https://commons.wikimedia.org/w/index.php?curid=600624</a:t>
            </a:r>
            <a:endParaRPr/>
          </a:p>
          <a:p>
            <a:pPr marL="0" lvl="0" indent="0" algn="l" rtl="0">
              <a:spcBef>
                <a:spcPts val="0"/>
              </a:spcBef>
              <a:spcAft>
                <a:spcPts val="0"/>
              </a:spcAft>
              <a:buNone/>
            </a:pPr>
            <a:r>
              <a:rPr lang="en-GB" i="0"/>
              <a:t>By No machine-readable author provided. Tiago Becerra Paolini assumed (based on copyright claims). - No machine-readable source provided. Own work assumed (based on copyright claims)., Public Domain, https://commons.wikimedia.org/w/index.php?curid=600621</a:t>
            </a:r>
            <a:endParaRPr/>
          </a:p>
          <a:p>
            <a:pPr marL="0" lvl="0" indent="0" algn="l" rtl="0">
              <a:spcBef>
                <a:spcPts val="0"/>
              </a:spcBef>
              <a:spcAft>
                <a:spcPts val="0"/>
              </a:spcAft>
              <a:buNone/>
            </a:pPr>
            <a:r>
              <a:rPr lang="en-GB" i="0"/>
              <a:t>By No machine-readable author provided. Tiago Becerra Paolini assumed (based on copyright claims). - No machine-readable source provided. Own work assumed (based on copyright claims)., Public Domain, https://commons.wikimedia.org/w/index.php?curid=600634</a:t>
            </a:r>
            <a:endParaRPr/>
          </a:p>
          <a:p>
            <a:pPr marL="0" lvl="0" indent="0" algn="l" rtl="0">
              <a:spcBef>
                <a:spcPts val="0"/>
              </a:spcBef>
              <a:spcAft>
                <a:spcPts val="0"/>
              </a:spcAft>
              <a:buNone/>
            </a:pPr>
            <a:r>
              <a:rPr lang="en-GB" i="0"/>
              <a:t>By No machine-readable author provided. Tiago Becerra Paolini assumed (based on copyright claims). - No machine-readable source provided. Own work assumed (based on copyright claims)., Public Domain, https://commons.wikimedia.org/w/index.php?curid=600663</a:t>
            </a:r>
            <a:endParaRPr/>
          </a:p>
          <a:p>
            <a:pPr marL="0" lvl="0" indent="0" algn="l" rtl="0">
              <a:spcBef>
                <a:spcPts val="0"/>
              </a:spcBef>
              <a:spcAft>
                <a:spcPts val="0"/>
              </a:spcAft>
              <a:buNone/>
            </a:pPr>
            <a:r>
              <a:rPr lang="en-GB" i="0"/>
              <a:t>By No machine-readable author provided. Tiago Becerra Paolini assumed (based on copyright claims). - No machine-readable source provided. Own work assumed (based on copyright claims)., Public Domain, https://commons.wikimedia.org/w/index.php?curid=600657</a:t>
            </a:r>
            <a:endParaRPr/>
          </a:p>
          <a:p>
            <a:pPr marL="0" lvl="0" indent="0" algn="l" rtl="0">
              <a:spcBef>
                <a:spcPts val="0"/>
              </a:spcBef>
              <a:spcAft>
                <a:spcPts val="0"/>
              </a:spcAft>
              <a:buNone/>
            </a:pPr>
            <a:endParaRPr i="0"/>
          </a:p>
          <a:p>
            <a:pPr marL="0" lvl="0" indent="0" algn="l" rtl="0">
              <a:spcBef>
                <a:spcPts val="0"/>
              </a:spcBef>
              <a:spcAft>
                <a:spcPts val="0"/>
              </a:spcAft>
              <a:buNone/>
            </a:pPr>
            <a:endParaRPr i="0"/>
          </a:p>
          <a:p>
            <a:pPr marL="0" lvl="0" indent="0" algn="l" rtl="0">
              <a:spcBef>
                <a:spcPts val="0"/>
              </a:spcBef>
              <a:spcAft>
                <a:spcPts val="0"/>
              </a:spcAft>
              <a:buNone/>
            </a:pPr>
            <a:endParaRPr i="0"/>
          </a:p>
          <a:p>
            <a:pPr marL="0" lvl="0" indent="0" algn="l" rtl="0">
              <a:spcBef>
                <a:spcPts val="0"/>
              </a:spcBef>
              <a:spcAft>
                <a:spcPts val="0"/>
              </a:spcAft>
              <a:buNone/>
            </a:pPr>
            <a:endParaRPr i="0"/>
          </a:p>
          <a:p>
            <a:pPr marL="0" lvl="0" indent="0" algn="l" rtl="0">
              <a:spcBef>
                <a:spcPts val="0"/>
              </a:spcBef>
              <a:spcAft>
                <a:spcPts val="0"/>
              </a:spcAft>
              <a:buNone/>
            </a:pPr>
            <a:endParaRPr i="0"/>
          </a:p>
          <a:p>
            <a:pPr marL="0" lvl="0" indent="0" algn="l" rtl="0">
              <a:spcBef>
                <a:spcPts val="0"/>
              </a:spcBef>
              <a:spcAft>
                <a:spcPts val="0"/>
              </a:spcAft>
              <a:buNone/>
            </a:pPr>
            <a:endParaRPr i="0"/>
          </a:p>
          <a:p>
            <a:pPr marL="0" lvl="0" indent="0" algn="l" rtl="0">
              <a:spcBef>
                <a:spcPts val="0"/>
              </a:spcBef>
              <a:spcAft>
                <a:spcPts val="0"/>
              </a:spcAft>
              <a:buNone/>
            </a:pPr>
            <a:endParaRPr i="0"/>
          </a:p>
        </p:txBody>
      </p:sp>
      <p:sp>
        <p:nvSpPr>
          <p:cNvPr id="375" name="Google Shape;375;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23</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Guided Practice – step by step</a:t>
            </a:r>
            <a:endParaRPr/>
          </a:p>
          <a:p>
            <a:pPr marL="0" lvl="0" indent="0" algn="l" rtl="0">
              <a:spcBef>
                <a:spcPts val="0"/>
              </a:spcBef>
              <a:spcAft>
                <a:spcPts val="0"/>
              </a:spcAft>
              <a:buNone/>
            </a:pPr>
            <a:r>
              <a:rPr lang="en-GB" b="0" i="0"/>
              <a:t>Explanations, modelling, deconstruction, worked examples</a:t>
            </a:r>
            <a:endParaRPr/>
          </a:p>
          <a:p>
            <a:pPr marL="0" lvl="0" indent="0" algn="l" rtl="0">
              <a:spcBef>
                <a:spcPts val="0"/>
              </a:spcBef>
              <a:spcAft>
                <a:spcPts val="0"/>
              </a:spcAft>
              <a:buNone/>
            </a:pPr>
            <a:r>
              <a:rPr lang="en-GB" i="0"/>
              <a:t>(Do not rush through guided practice) ----</a:t>
            </a:r>
            <a:endParaRPr i="0"/>
          </a:p>
        </p:txBody>
      </p:sp>
      <p:sp>
        <p:nvSpPr>
          <p:cNvPr id="389" name="Google Shape;389;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24</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Guided Practice – step by step</a:t>
            </a:r>
            <a:endParaRPr/>
          </a:p>
          <a:p>
            <a:pPr marL="0" lvl="0" indent="0" algn="l" rtl="0">
              <a:spcBef>
                <a:spcPts val="0"/>
              </a:spcBef>
              <a:spcAft>
                <a:spcPts val="0"/>
              </a:spcAft>
              <a:buNone/>
            </a:pPr>
            <a:r>
              <a:rPr lang="en-GB" b="0" i="0"/>
              <a:t>Explanations, modelling, deconstruction, worked examples</a:t>
            </a:r>
            <a:endParaRPr/>
          </a:p>
          <a:p>
            <a:pPr marL="0" lvl="0" indent="0" algn="l" rtl="0">
              <a:spcBef>
                <a:spcPts val="0"/>
              </a:spcBef>
              <a:spcAft>
                <a:spcPts val="0"/>
              </a:spcAft>
              <a:buNone/>
            </a:pPr>
            <a:r>
              <a:rPr lang="en-GB" i="0"/>
              <a:t>(Do not rush through guided practice)</a:t>
            </a:r>
            <a:endParaRPr/>
          </a:p>
          <a:p>
            <a:pPr marL="0" lvl="0" indent="0" algn="l" rtl="0">
              <a:spcBef>
                <a:spcPts val="0"/>
              </a:spcBef>
              <a:spcAft>
                <a:spcPts val="0"/>
              </a:spcAft>
              <a:buNone/>
            </a:pPr>
            <a:endParaRPr i="0"/>
          </a:p>
          <a:p>
            <a:pPr marL="0" lvl="0" indent="0" algn="l" rtl="0">
              <a:spcBef>
                <a:spcPts val="0"/>
              </a:spcBef>
              <a:spcAft>
                <a:spcPts val="0"/>
              </a:spcAft>
              <a:buNone/>
            </a:pPr>
            <a:endParaRPr i="0"/>
          </a:p>
          <a:p>
            <a:pPr marL="0" lvl="0" indent="0" algn="l" rtl="0">
              <a:spcBef>
                <a:spcPts val="0"/>
              </a:spcBef>
              <a:spcAft>
                <a:spcPts val="0"/>
              </a:spcAft>
              <a:buNone/>
            </a:pPr>
            <a:r>
              <a:rPr lang="en-GB" i="0"/>
              <a:t> ----</a:t>
            </a:r>
            <a:endParaRPr i="0"/>
          </a:p>
          <a:p>
            <a:pPr marL="0" lvl="0" indent="0" algn="l" rtl="0">
              <a:spcBef>
                <a:spcPts val="0"/>
              </a:spcBef>
              <a:spcAft>
                <a:spcPts val="0"/>
              </a:spcAft>
              <a:buNone/>
            </a:pPr>
            <a:r>
              <a:rPr lang="en-GB"/>
              <a:t>Von Kkmurray - Eigenes Werk, CC BY-SA 3.0, https://commons.wikimedia.org/w/index.php?curid=5066300</a:t>
            </a:r>
            <a:endParaRPr/>
          </a:p>
        </p:txBody>
      </p:sp>
      <p:sp>
        <p:nvSpPr>
          <p:cNvPr id="396" name="Google Shape;396;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25</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Guided Practice – step by step</a:t>
            </a:r>
            <a:endParaRPr/>
          </a:p>
          <a:p>
            <a:pPr marL="0" lvl="0" indent="0" algn="l" rtl="0">
              <a:spcBef>
                <a:spcPts val="0"/>
              </a:spcBef>
              <a:spcAft>
                <a:spcPts val="0"/>
              </a:spcAft>
              <a:buNone/>
            </a:pPr>
            <a:r>
              <a:rPr lang="en-GB" b="0" i="0"/>
              <a:t>Explanations, modelling, deconstruction, worked examples</a:t>
            </a:r>
            <a:endParaRPr/>
          </a:p>
          <a:p>
            <a:pPr marL="0" lvl="0" indent="0" algn="l" rtl="0">
              <a:spcBef>
                <a:spcPts val="0"/>
              </a:spcBef>
              <a:spcAft>
                <a:spcPts val="0"/>
              </a:spcAft>
              <a:buNone/>
            </a:pPr>
            <a:r>
              <a:rPr lang="en-GB" i="0"/>
              <a:t>(Do not rush through guided practice)</a:t>
            </a:r>
            <a:endParaRPr/>
          </a:p>
          <a:p>
            <a:pPr marL="0" lvl="0" indent="0" algn="l" rtl="0">
              <a:spcBef>
                <a:spcPts val="0"/>
              </a:spcBef>
              <a:spcAft>
                <a:spcPts val="0"/>
              </a:spcAft>
              <a:buNone/>
            </a:pPr>
            <a:endParaRPr i="0"/>
          </a:p>
        </p:txBody>
      </p:sp>
      <p:sp>
        <p:nvSpPr>
          <p:cNvPr id="404" name="Google Shape;404;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26</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Guided Practice – step by step</a:t>
            </a:r>
            <a:endParaRPr/>
          </a:p>
          <a:p>
            <a:pPr marL="0" lvl="0" indent="0" algn="l" rtl="0">
              <a:spcBef>
                <a:spcPts val="0"/>
              </a:spcBef>
              <a:spcAft>
                <a:spcPts val="0"/>
              </a:spcAft>
              <a:buNone/>
            </a:pPr>
            <a:r>
              <a:rPr lang="en-GB" b="0" i="0"/>
              <a:t>Explanations, modelling, deconstruction, worked examples</a:t>
            </a:r>
            <a:endParaRPr/>
          </a:p>
          <a:p>
            <a:pPr marL="0" lvl="0" indent="0" algn="l" rtl="0">
              <a:spcBef>
                <a:spcPts val="0"/>
              </a:spcBef>
              <a:spcAft>
                <a:spcPts val="0"/>
              </a:spcAft>
              <a:buNone/>
            </a:pPr>
            <a:r>
              <a:rPr lang="en-GB" i="0"/>
              <a:t>(Do not rush through guided practice)</a:t>
            </a:r>
            <a:endParaRPr/>
          </a:p>
          <a:p>
            <a:pPr marL="0" lvl="0" indent="0" algn="l" rtl="0">
              <a:spcBef>
                <a:spcPts val="0"/>
              </a:spcBef>
              <a:spcAft>
                <a:spcPts val="0"/>
              </a:spcAft>
              <a:buNone/>
            </a:pPr>
            <a:endParaRPr i="0"/>
          </a:p>
          <a:p>
            <a:pPr marL="0" lvl="0" indent="0" algn="l" rtl="0">
              <a:spcBef>
                <a:spcPts val="0"/>
              </a:spcBef>
              <a:spcAft>
                <a:spcPts val="0"/>
              </a:spcAft>
              <a:buNone/>
            </a:pPr>
            <a:endParaRPr i="0"/>
          </a:p>
          <a:p>
            <a:pPr marL="0" lvl="0" indent="0" algn="l" rtl="0">
              <a:spcBef>
                <a:spcPts val="0"/>
              </a:spcBef>
              <a:spcAft>
                <a:spcPts val="0"/>
              </a:spcAft>
              <a:buNone/>
            </a:pPr>
            <a:r>
              <a:rPr lang="en-GB" i="0"/>
              <a:t>----</a:t>
            </a:r>
            <a:endParaRPr/>
          </a:p>
          <a:p>
            <a:pPr marL="0" marR="0" lvl="0" indent="0" algn="l" rtl="0">
              <a:lnSpc>
                <a:spcPct val="100000"/>
              </a:lnSpc>
              <a:spcBef>
                <a:spcPts val="0"/>
              </a:spcBef>
              <a:spcAft>
                <a:spcPts val="0"/>
              </a:spcAft>
              <a:buClr>
                <a:schemeClr val="dk1"/>
              </a:buClr>
              <a:buSzPts val="1200"/>
              <a:buFont typeface="Calibri"/>
              <a:buNone/>
            </a:pPr>
            <a:r>
              <a:rPr lang="en-GB" i="0"/>
              <a:t>By Ljfa-ag - Own work, CC BY-SA 3.0, https://commons.wikimedia.org/w/index.php?curid=3531319</a:t>
            </a:r>
            <a:endParaRPr/>
          </a:p>
          <a:p>
            <a:pPr marL="0" lvl="0" indent="0" algn="l" rtl="0">
              <a:spcBef>
                <a:spcPts val="0"/>
              </a:spcBef>
              <a:spcAft>
                <a:spcPts val="0"/>
              </a:spcAft>
              <a:buNone/>
            </a:pPr>
            <a:endParaRPr i="0"/>
          </a:p>
        </p:txBody>
      </p:sp>
      <p:sp>
        <p:nvSpPr>
          <p:cNvPr id="412" name="Google Shape;412;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27</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4" name="Google Shape;444;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Guided Practice – step by step</a:t>
            </a:r>
            <a:endParaRPr/>
          </a:p>
          <a:p>
            <a:pPr marL="0" lvl="0" indent="0" algn="l" rtl="0">
              <a:spcBef>
                <a:spcPts val="0"/>
              </a:spcBef>
              <a:spcAft>
                <a:spcPts val="0"/>
              </a:spcAft>
              <a:buNone/>
            </a:pPr>
            <a:r>
              <a:rPr lang="en-GB" b="0" i="0"/>
              <a:t>Explanations, modelling, deconstruction, worked examples</a:t>
            </a:r>
            <a:endParaRPr/>
          </a:p>
          <a:p>
            <a:pPr marL="0" lvl="0" indent="0" algn="l" rtl="0">
              <a:spcBef>
                <a:spcPts val="0"/>
              </a:spcBef>
              <a:spcAft>
                <a:spcPts val="0"/>
              </a:spcAft>
              <a:buNone/>
            </a:pPr>
            <a:r>
              <a:rPr lang="en-GB" i="0"/>
              <a:t>(Do not rush through guided practice)</a:t>
            </a:r>
            <a:endParaRPr/>
          </a:p>
          <a:p>
            <a:pPr marL="0" lvl="0" indent="0" algn="l" rtl="0">
              <a:spcBef>
                <a:spcPts val="0"/>
              </a:spcBef>
              <a:spcAft>
                <a:spcPts val="0"/>
              </a:spcAft>
              <a:buNone/>
            </a:pPr>
            <a:endParaRPr i="0"/>
          </a:p>
          <a:p>
            <a:pPr marL="0" lvl="0" indent="0" algn="l" rtl="0">
              <a:spcBef>
                <a:spcPts val="0"/>
              </a:spcBef>
              <a:spcAft>
                <a:spcPts val="0"/>
              </a:spcAft>
              <a:buNone/>
            </a:pPr>
            <a:endParaRPr i="0"/>
          </a:p>
          <a:p>
            <a:pPr marL="0" lvl="0" indent="0" algn="l" rtl="0">
              <a:spcBef>
                <a:spcPts val="0"/>
              </a:spcBef>
              <a:spcAft>
                <a:spcPts val="0"/>
              </a:spcAft>
              <a:buNone/>
            </a:pPr>
            <a:r>
              <a:rPr lang="en-GB" i="0"/>
              <a:t>----</a:t>
            </a:r>
            <a:endParaRPr/>
          </a:p>
          <a:p>
            <a:pPr marL="0" lvl="0" indent="0" algn="l" rtl="0">
              <a:spcBef>
                <a:spcPts val="0"/>
              </a:spcBef>
              <a:spcAft>
                <a:spcPts val="0"/>
              </a:spcAft>
              <a:buNone/>
            </a:pPr>
            <a:r>
              <a:rPr lang="en-GB" i="0"/>
              <a:t>By Ben Mills and Jynto - Derivative of File:Allyl-chloride-3D-balls.png and File:Methanol-alternative-3D-balls.png, Public Domain, https://commons.wikimedia.org/w/index.php?curid=9402787</a:t>
            </a:r>
            <a:endParaRPr/>
          </a:p>
          <a:p>
            <a:pPr marL="0" lvl="0" indent="0" algn="l" rtl="0">
              <a:spcBef>
                <a:spcPts val="0"/>
              </a:spcBef>
              <a:spcAft>
                <a:spcPts val="0"/>
              </a:spcAft>
              <a:buNone/>
            </a:pPr>
            <a:r>
              <a:rPr lang="en-GB" i="0"/>
              <a:t>By Kemikungen - Own work, Public Domain, https://commons.wikimedia.org/w/index.php?curid=8452426</a:t>
            </a:r>
            <a:endParaRPr/>
          </a:p>
        </p:txBody>
      </p:sp>
      <p:sp>
        <p:nvSpPr>
          <p:cNvPr id="445" name="Google Shape;445;p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28</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Guided Practice – step by step</a:t>
            </a:r>
            <a:endParaRPr/>
          </a:p>
          <a:p>
            <a:pPr marL="0" lvl="0" indent="0" algn="l" rtl="0">
              <a:spcBef>
                <a:spcPts val="0"/>
              </a:spcBef>
              <a:spcAft>
                <a:spcPts val="0"/>
              </a:spcAft>
              <a:buNone/>
            </a:pPr>
            <a:r>
              <a:rPr lang="en-GB" b="0" i="0"/>
              <a:t>Explanations, modelling, deconstruction, worked examples</a:t>
            </a:r>
            <a:endParaRPr/>
          </a:p>
          <a:p>
            <a:pPr marL="0" lvl="0" indent="0" algn="l" rtl="0">
              <a:spcBef>
                <a:spcPts val="0"/>
              </a:spcBef>
              <a:spcAft>
                <a:spcPts val="0"/>
              </a:spcAft>
              <a:buNone/>
            </a:pPr>
            <a:r>
              <a:rPr lang="en-GB" i="0"/>
              <a:t>(Do not rush through guided practice)</a:t>
            </a:r>
            <a:endParaRPr/>
          </a:p>
          <a:p>
            <a:pPr marL="0" lvl="0" indent="0" algn="l" rtl="0">
              <a:spcBef>
                <a:spcPts val="0"/>
              </a:spcBef>
              <a:spcAft>
                <a:spcPts val="0"/>
              </a:spcAft>
              <a:buNone/>
            </a:pPr>
            <a:endParaRPr i="0"/>
          </a:p>
          <a:p>
            <a:pPr marL="0" lvl="0" indent="0" algn="l" rtl="0">
              <a:spcBef>
                <a:spcPts val="0"/>
              </a:spcBef>
              <a:spcAft>
                <a:spcPts val="0"/>
              </a:spcAft>
              <a:buNone/>
            </a:pPr>
            <a:endParaRPr i="0"/>
          </a:p>
          <a:p>
            <a:pPr marL="0" lvl="0" indent="0" algn="l" rtl="0">
              <a:spcBef>
                <a:spcPts val="0"/>
              </a:spcBef>
              <a:spcAft>
                <a:spcPts val="0"/>
              </a:spcAft>
              <a:buNone/>
            </a:pPr>
            <a:r>
              <a:rPr lang="en-GB" i="0"/>
              <a:t>----</a:t>
            </a:r>
            <a:endParaRPr/>
          </a:p>
          <a:p>
            <a:pPr marL="0" marR="0" lvl="0" indent="0" algn="l" rtl="0">
              <a:lnSpc>
                <a:spcPct val="100000"/>
              </a:lnSpc>
              <a:spcBef>
                <a:spcPts val="0"/>
              </a:spcBef>
              <a:spcAft>
                <a:spcPts val="0"/>
              </a:spcAft>
              <a:buClr>
                <a:schemeClr val="dk1"/>
              </a:buClr>
              <a:buSzPts val="1200"/>
              <a:buFont typeface="Calibri"/>
              <a:buNone/>
            </a:pPr>
            <a:r>
              <a:rPr lang="en-GB" i="0"/>
              <a:t>By Benjah-bmm27 - Own work, Public Domain, https://commons.wikimedia.org/w/index.php?curid=686830</a:t>
            </a:r>
            <a:endParaRPr/>
          </a:p>
          <a:p>
            <a:pPr marL="0" lvl="0" indent="0" algn="l" rtl="0">
              <a:spcBef>
                <a:spcPts val="0"/>
              </a:spcBef>
              <a:spcAft>
                <a:spcPts val="0"/>
              </a:spcAft>
              <a:buNone/>
            </a:pPr>
            <a:endParaRPr i="0"/>
          </a:p>
        </p:txBody>
      </p:sp>
      <p:sp>
        <p:nvSpPr>
          <p:cNvPr id="454" name="Google Shape;454;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29</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4" name="Google Shape;484;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Guided Practice – step by step</a:t>
            </a:r>
            <a:endParaRPr/>
          </a:p>
          <a:p>
            <a:pPr marL="0" lvl="0" indent="0" algn="l" rtl="0">
              <a:spcBef>
                <a:spcPts val="0"/>
              </a:spcBef>
              <a:spcAft>
                <a:spcPts val="0"/>
              </a:spcAft>
              <a:buNone/>
            </a:pPr>
            <a:r>
              <a:rPr lang="en-GB" b="0" i="0"/>
              <a:t>Explanations, modelling, deconstruction, worked examples</a:t>
            </a:r>
            <a:endParaRPr/>
          </a:p>
          <a:p>
            <a:pPr marL="0" lvl="0" indent="0" algn="l" rtl="0">
              <a:spcBef>
                <a:spcPts val="0"/>
              </a:spcBef>
              <a:spcAft>
                <a:spcPts val="0"/>
              </a:spcAft>
              <a:buNone/>
            </a:pPr>
            <a:r>
              <a:rPr lang="en-GB" i="0"/>
              <a:t>(Do not rush through guided practice)</a:t>
            </a:r>
            <a:endParaRPr/>
          </a:p>
          <a:p>
            <a:pPr marL="0" lvl="0" indent="0" algn="l" rtl="0">
              <a:spcBef>
                <a:spcPts val="0"/>
              </a:spcBef>
              <a:spcAft>
                <a:spcPts val="0"/>
              </a:spcAft>
              <a:buNone/>
            </a:pPr>
            <a:endParaRPr i="0"/>
          </a:p>
          <a:p>
            <a:pPr marL="0" lvl="0" indent="0" algn="l" rtl="0">
              <a:spcBef>
                <a:spcPts val="0"/>
              </a:spcBef>
              <a:spcAft>
                <a:spcPts val="0"/>
              </a:spcAft>
              <a:buNone/>
            </a:pPr>
            <a:endParaRPr i="0"/>
          </a:p>
          <a:p>
            <a:pPr marL="0" marR="0" lvl="0" indent="0" algn="l" rtl="0">
              <a:lnSpc>
                <a:spcPct val="100000"/>
              </a:lnSpc>
              <a:spcBef>
                <a:spcPts val="0"/>
              </a:spcBef>
              <a:spcAft>
                <a:spcPts val="0"/>
              </a:spcAft>
              <a:buClr>
                <a:schemeClr val="dk1"/>
              </a:buClr>
              <a:buSzPts val="1200"/>
              <a:buFont typeface="Calibri"/>
              <a:buNone/>
            </a:pPr>
            <a:r>
              <a:rPr lang="en-GB" i="0"/>
              <a:t>----</a:t>
            </a:r>
            <a:endParaRPr/>
          </a:p>
          <a:p>
            <a:pPr marL="0" marR="0" lvl="0" indent="0" algn="l" rtl="0">
              <a:lnSpc>
                <a:spcPct val="100000"/>
              </a:lnSpc>
              <a:spcBef>
                <a:spcPts val="0"/>
              </a:spcBef>
              <a:spcAft>
                <a:spcPts val="0"/>
              </a:spcAft>
              <a:buClr>
                <a:schemeClr val="dk1"/>
              </a:buClr>
              <a:buSzPts val="1200"/>
              <a:buFont typeface="Calibri"/>
              <a:buNone/>
            </a:pPr>
            <a:r>
              <a:rPr lang="en-GB" i="0"/>
              <a:t>By No machine-readable author provided. Benjah-bmm27 assumed (based on copyright claims). - No machine-readable source provided. Own work assumed (based on copyright claims)., Public Domain, https://commons.wikimedia.org/w/index.php?curid=621813</a:t>
            </a:r>
            <a:endParaRPr/>
          </a:p>
          <a:p>
            <a:pPr marL="0" lvl="0" indent="0" algn="l" rtl="0">
              <a:spcBef>
                <a:spcPts val="0"/>
              </a:spcBef>
              <a:spcAft>
                <a:spcPts val="0"/>
              </a:spcAft>
              <a:buNone/>
            </a:pPr>
            <a:endParaRPr i="0"/>
          </a:p>
        </p:txBody>
      </p:sp>
      <p:sp>
        <p:nvSpPr>
          <p:cNvPr id="485" name="Google Shape;485;p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Welcome from ChemCatalyst.co.uk!</a:t>
            </a:r>
            <a:endParaRPr b="1"/>
          </a:p>
          <a:p>
            <a:pPr marL="0" lvl="0" indent="0" algn="l" rtl="0">
              <a:spcBef>
                <a:spcPts val="0"/>
              </a:spcBef>
              <a:spcAft>
                <a:spcPts val="0"/>
              </a:spcAft>
              <a:buNone/>
            </a:pPr>
            <a:endParaRPr/>
          </a:p>
          <a:p>
            <a:pPr marL="0" marR="0" lvl="1" indent="0" algn="l" rtl="0">
              <a:lnSpc>
                <a:spcPct val="100000"/>
              </a:lnSpc>
              <a:spcBef>
                <a:spcPts val="0"/>
              </a:spcBef>
              <a:spcAft>
                <a:spcPts val="0"/>
              </a:spcAft>
              <a:buClr>
                <a:schemeClr val="dk1"/>
              </a:buClr>
              <a:buSzPts val="1200"/>
              <a:buFont typeface="Calibri"/>
              <a:buNone/>
            </a:pPr>
            <a:r>
              <a:rPr lang="en-GB"/>
              <a:t>This presentation is designed to support the </a:t>
            </a:r>
            <a:r>
              <a:rPr lang="en-GB" b="0"/>
              <a:t>teaching of high school chemistry.</a:t>
            </a:r>
            <a:endParaRPr b="0"/>
          </a:p>
        </p:txBody>
      </p:sp>
      <p:sp>
        <p:nvSpPr>
          <p:cNvPr id="104" name="Google Shape;104;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1" name="Google Shape;521;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Practice to fluency = 3</a:t>
            </a:r>
            <a:endParaRPr b="1"/>
          </a:p>
          <a:p>
            <a:pPr marL="0" lvl="0" indent="0" algn="l" rtl="0">
              <a:spcBef>
                <a:spcPts val="0"/>
              </a:spcBef>
              <a:spcAft>
                <a:spcPts val="0"/>
              </a:spcAft>
              <a:buNone/>
            </a:pPr>
            <a:r>
              <a:rPr lang="en-GB"/>
              <a:t>Shallow 🡪 deep understanding</a:t>
            </a:r>
            <a:endParaRPr/>
          </a:p>
          <a:p>
            <a:pPr marL="0" lvl="0" indent="0" algn="l" rtl="0">
              <a:spcBef>
                <a:spcPts val="0"/>
              </a:spcBef>
              <a:spcAft>
                <a:spcPts val="0"/>
              </a:spcAft>
              <a:buNone/>
            </a:pPr>
            <a:r>
              <a:rPr lang="en-GB"/>
              <a:t>Guided 🡪 independent practice</a:t>
            </a:r>
            <a:endParaRPr/>
          </a:p>
          <a:p>
            <a:pPr marL="0" lvl="0" indent="0" algn="l" rtl="0">
              <a:spcBef>
                <a:spcPts val="0"/>
              </a:spcBef>
              <a:spcAft>
                <a:spcPts val="0"/>
              </a:spcAft>
              <a:buNone/>
            </a:pPr>
            <a:r>
              <a:rPr lang="en-GB"/>
              <a:t>Worked examples🡪 problem solving 🡪 interleaving/varying</a:t>
            </a:r>
            <a:endParaRPr/>
          </a:p>
          <a:p>
            <a:pPr marL="0" lvl="0" indent="0" algn="l" rtl="0">
              <a:spcBef>
                <a:spcPts val="0"/>
              </a:spcBef>
              <a:spcAft>
                <a:spcPts val="0"/>
              </a:spcAft>
              <a:buNone/>
            </a:pPr>
            <a:r>
              <a:rPr lang="en-GB"/>
              <a:t>80% success before moving on 🡪 live marking, </a:t>
            </a:r>
            <a:r>
              <a:rPr lang="en-GB" i="1"/>
              <a:t>regular retrieval quizzes</a:t>
            </a:r>
            <a:endParaRPr/>
          </a:p>
          <a:p>
            <a:pPr marL="0" marR="0" lvl="0" indent="0" algn="l" rtl="0">
              <a:lnSpc>
                <a:spcPct val="100000"/>
              </a:lnSpc>
              <a:spcBef>
                <a:spcPts val="0"/>
              </a:spcBef>
              <a:spcAft>
                <a:spcPts val="0"/>
              </a:spcAft>
              <a:buClr>
                <a:schemeClr val="dk1"/>
              </a:buClr>
              <a:buSzPts val="1200"/>
              <a:buFont typeface="Calibri"/>
              <a:buNone/>
            </a:pPr>
            <a:r>
              <a:rPr lang="en-GB"/>
              <a:t>Do I need to re-teach?</a:t>
            </a:r>
            <a:endParaRPr/>
          </a:p>
          <a:p>
            <a:pPr marL="0" lvl="0" indent="0" algn="l" rtl="0">
              <a:spcBef>
                <a:spcPts val="0"/>
              </a:spcBef>
              <a:spcAft>
                <a:spcPts val="0"/>
              </a:spcAft>
              <a:buNone/>
            </a:pPr>
            <a:r>
              <a:rPr lang="en-GB" i="1"/>
              <a:t>Spaced practice</a:t>
            </a:r>
            <a:endParaRPr i="1"/>
          </a:p>
          <a:p>
            <a:pPr marL="0" lvl="0" indent="0" algn="l" rtl="0">
              <a:spcBef>
                <a:spcPts val="0"/>
              </a:spcBef>
              <a:spcAft>
                <a:spcPts val="0"/>
              </a:spcAft>
              <a:buNone/>
            </a:pPr>
            <a:endParaRPr/>
          </a:p>
        </p:txBody>
      </p:sp>
      <p:sp>
        <p:nvSpPr>
          <p:cNvPr id="522" name="Google Shape;522;p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31</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0" name="Google Shape;550;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Defend, disagree, summarise</a:t>
            </a:r>
            <a:endParaRPr/>
          </a:p>
        </p:txBody>
      </p:sp>
      <p:sp>
        <p:nvSpPr>
          <p:cNvPr id="551" name="Google Shape;551;p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32</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44:notes"/>
          <p:cNvSpPr>
            <a:spLocks noGrp="1" noRot="1" noChangeAspect="1"/>
          </p:cNvSpPr>
          <p:nvPr>
            <p:ph type="sldImg" idx="2"/>
          </p:nvPr>
        </p:nvSpPr>
        <p:spPr>
          <a:xfrm>
            <a:off x="239713" y="369888"/>
            <a:ext cx="6356350" cy="4768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0" name="Google Shape;580;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581" name="Google Shape;581;p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33</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45:notes"/>
          <p:cNvSpPr>
            <a:spLocks noGrp="1" noRot="1" noChangeAspect="1"/>
          </p:cNvSpPr>
          <p:nvPr>
            <p:ph type="sldImg" idx="2"/>
          </p:nvPr>
        </p:nvSpPr>
        <p:spPr>
          <a:xfrm>
            <a:off x="239713" y="369888"/>
            <a:ext cx="6356350" cy="4768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7" name="Google Shape;587;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Guided Practice – step by step</a:t>
            </a:r>
            <a:endParaRPr/>
          </a:p>
          <a:p>
            <a:pPr marL="0" lvl="0" indent="0" algn="l" rtl="0">
              <a:spcBef>
                <a:spcPts val="0"/>
              </a:spcBef>
              <a:spcAft>
                <a:spcPts val="0"/>
              </a:spcAft>
              <a:buNone/>
            </a:pPr>
            <a:r>
              <a:rPr lang="en-GB" b="0" i="0"/>
              <a:t>Explanations, deconstruction</a:t>
            </a:r>
            <a:endParaRPr/>
          </a:p>
          <a:p>
            <a:pPr marL="0" lvl="0" indent="0" algn="l" rtl="0">
              <a:spcBef>
                <a:spcPts val="0"/>
              </a:spcBef>
              <a:spcAft>
                <a:spcPts val="0"/>
              </a:spcAft>
              <a:buNone/>
            </a:pPr>
            <a:r>
              <a:rPr lang="en-GB" i="0"/>
              <a:t>(Do not rush through guided practice)</a:t>
            </a:r>
            <a:endParaRPr/>
          </a:p>
          <a:p>
            <a:pPr marL="0" lvl="0" indent="0" algn="l" rtl="0">
              <a:spcBef>
                <a:spcPts val="0"/>
              </a:spcBef>
              <a:spcAft>
                <a:spcPts val="0"/>
              </a:spcAft>
              <a:buNone/>
            </a:pPr>
            <a:endParaRPr i="0"/>
          </a:p>
          <a:p>
            <a:pPr marL="0" lvl="0" indent="0" algn="l" rtl="0">
              <a:spcBef>
                <a:spcPts val="0"/>
              </a:spcBef>
              <a:spcAft>
                <a:spcPts val="0"/>
              </a:spcAft>
              <a:buNone/>
            </a:pPr>
            <a:endParaRPr i="0"/>
          </a:p>
          <a:p>
            <a:pPr marL="0" lvl="0" indent="0" algn="l" rtl="0">
              <a:spcBef>
                <a:spcPts val="0"/>
              </a:spcBef>
              <a:spcAft>
                <a:spcPts val="0"/>
              </a:spcAft>
              <a:buNone/>
            </a:pPr>
            <a:r>
              <a:rPr lang="en-GB" i="0"/>
              <a:t>--------------------------</a:t>
            </a:r>
            <a:endParaRPr/>
          </a:p>
          <a:p>
            <a:pPr marL="0" lvl="0" indent="0" algn="l" rtl="0">
              <a:spcBef>
                <a:spcPts val="0"/>
              </a:spcBef>
              <a:spcAft>
                <a:spcPts val="0"/>
              </a:spcAft>
              <a:buNone/>
            </a:pPr>
            <a:r>
              <a:rPr lang="en-GB" i="0"/>
              <a:t>http://www.nmrtubes.com/images/nmready.png</a:t>
            </a:r>
            <a:endParaRPr/>
          </a:p>
          <a:p>
            <a:pPr marL="0" lvl="0" indent="0" algn="l" rtl="0">
              <a:spcBef>
                <a:spcPts val="0"/>
              </a:spcBef>
              <a:spcAft>
                <a:spcPts val="0"/>
              </a:spcAft>
              <a:buNone/>
            </a:pPr>
            <a:r>
              <a:rPr lang="en-GB" i="0"/>
              <a:t>By MartinSaunders at English Wikipedia - Transferred from en.wikipedia to Commons by Jacopo Werther., Public Domain, https://commons.wikimedia.org/w/index.php?curid=4859697</a:t>
            </a:r>
            <a:endParaRPr/>
          </a:p>
          <a:p>
            <a:pPr marL="0" lvl="0" indent="0" algn="l" rtl="0">
              <a:spcBef>
                <a:spcPts val="0"/>
              </a:spcBef>
              <a:spcAft>
                <a:spcPts val="0"/>
              </a:spcAft>
              <a:buNone/>
            </a:pPr>
            <a:endParaRPr i="0"/>
          </a:p>
          <a:p>
            <a:pPr marL="0" lvl="0" indent="0" algn="l" rtl="0">
              <a:spcBef>
                <a:spcPts val="0"/>
              </a:spcBef>
              <a:spcAft>
                <a:spcPts val="0"/>
              </a:spcAft>
              <a:buNone/>
            </a:pPr>
            <a:endParaRPr i="0"/>
          </a:p>
        </p:txBody>
      </p:sp>
      <p:sp>
        <p:nvSpPr>
          <p:cNvPr id="588" name="Google Shape;588;p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34</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46:notes"/>
          <p:cNvSpPr>
            <a:spLocks noGrp="1" noRot="1" noChangeAspect="1"/>
          </p:cNvSpPr>
          <p:nvPr>
            <p:ph type="sldImg" idx="2"/>
          </p:nvPr>
        </p:nvSpPr>
        <p:spPr>
          <a:xfrm>
            <a:off x="239713" y="369888"/>
            <a:ext cx="6356350" cy="4768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7" name="Google Shape;597;p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Guided Practice – step by step</a:t>
            </a:r>
            <a:endParaRPr/>
          </a:p>
          <a:p>
            <a:pPr marL="0" lvl="0" indent="0" algn="l" rtl="0">
              <a:spcBef>
                <a:spcPts val="0"/>
              </a:spcBef>
              <a:spcAft>
                <a:spcPts val="0"/>
              </a:spcAft>
              <a:buNone/>
            </a:pPr>
            <a:r>
              <a:rPr lang="en-GB" b="0" i="0"/>
              <a:t>Explanations, deconstruction</a:t>
            </a:r>
            <a:endParaRPr/>
          </a:p>
          <a:p>
            <a:pPr marL="0" lvl="0" indent="0" algn="l" rtl="0">
              <a:spcBef>
                <a:spcPts val="0"/>
              </a:spcBef>
              <a:spcAft>
                <a:spcPts val="0"/>
              </a:spcAft>
              <a:buNone/>
            </a:pPr>
            <a:r>
              <a:rPr lang="en-GB" i="0"/>
              <a:t>(Do not rush through guided practice)</a:t>
            </a:r>
            <a:endParaRPr/>
          </a:p>
          <a:p>
            <a:pPr marL="0" lvl="0" indent="0" algn="l" rtl="0">
              <a:spcBef>
                <a:spcPts val="0"/>
              </a:spcBef>
              <a:spcAft>
                <a:spcPts val="0"/>
              </a:spcAft>
              <a:buNone/>
            </a:pPr>
            <a:endParaRPr i="0"/>
          </a:p>
          <a:p>
            <a:pPr marL="0" lvl="0" indent="0" algn="l" rtl="0">
              <a:spcBef>
                <a:spcPts val="0"/>
              </a:spcBef>
              <a:spcAft>
                <a:spcPts val="0"/>
              </a:spcAft>
              <a:buNone/>
            </a:pPr>
            <a:endParaRPr i="0"/>
          </a:p>
          <a:p>
            <a:pPr marL="0" lvl="0" indent="0" algn="l" rtl="0">
              <a:spcBef>
                <a:spcPts val="0"/>
              </a:spcBef>
              <a:spcAft>
                <a:spcPts val="0"/>
              </a:spcAft>
              <a:buNone/>
            </a:pPr>
            <a:r>
              <a:rPr lang="en-GB" i="0"/>
              <a:t>--------------------------</a:t>
            </a:r>
            <a:endParaRPr/>
          </a:p>
          <a:p>
            <a:pPr marL="0" lvl="0" indent="0" algn="l" rtl="0">
              <a:spcBef>
                <a:spcPts val="0"/>
              </a:spcBef>
              <a:spcAft>
                <a:spcPts val="0"/>
              </a:spcAft>
              <a:buNone/>
            </a:pPr>
            <a:r>
              <a:rPr lang="en-GB" i="0"/>
              <a:t>By CK-12 Foundation (raster), Adrignola (vector) - File:High School Chemistry.pdf, page 365, Public Domain, https://commons.wikimedia.org/w/index.php?curid=16806413</a:t>
            </a:r>
            <a:endParaRPr/>
          </a:p>
          <a:p>
            <a:pPr marL="0" lvl="0" indent="0" algn="l" rtl="0">
              <a:spcBef>
                <a:spcPts val="0"/>
              </a:spcBef>
              <a:spcAft>
                <a:spcPts val="0"/>
              </a:spcAft>
              <a:buNone/>
            </a:pPr>
            <a:endParaRPr i="0"/>
          </a:p>
          <a:p>
            <a:pPr marL="0" lvl="0" indent="0" algn="l" rtl="0">
              <a:spcBef>
                <a:spcPts val="0"/>
              </a:spcBef>
              <a:spcAft>
                <a:spcPts val="0"/>
              </a:spcAft>
              <a:buNone/>
            </a:pPr>
            <a:endParaRPr i="0"/>
          </a:p>
        </p:txBody>
      </p:sp>
      <p:sp>
        <p:nvSpPr>
          <p:cNvPr id="598" name="Google Shape;598;p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35</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p47:notes"/>
          <p:cNvSpPr>
            <a:spLocks noGrp="1" noRot="1" noChangeAspect="1"/>
          </p:cNvSpPr>
          <p:nvPr>
            <p:ph type="sldImg" idx="2"/>
          </p:nvPr>
        </p:nvSpPr>
        <p:spPr>
          <a:xfrm>
            <a:off x="239713" y="369888"/>
            <a:ext cx="6356350" cy="4768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5" name="Google Shape;605;p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Guided Practice – step by step</a:t>
            </a:r>
            <a:endParaRPr/>
          </a:p>
          <a:p>
            <a:pPr marL="0" lvl="0" indent="0" algn="l" rtl="0">
              <a:spcBef>
                <a:spcPts val="0"/>
              </a:spcBef>
              <a:spcAft>
                <a:spcPts val="0"/>
              </a:spcAft>
              <a:buNone/>
            </a:pPr>
            <a:r>
              <a:rPr lang="en-GB" b="0" i="0"/>
              <a:t>Explanations, deconstruction</a:t>
            </a:r>
            <a:endParaRPr/>
          </a:p>
          <a:p>
            <a:pPr marL="0" lvl="0" indent="0" algn="l" rtl="0">
              <a:spcBef>
                <a:spcPts val="0"/>
              </a:spcBef>
              <a:spcAft>
                <a:spcPts val="0"/>
              </a:spcAft>
              <a:buNone/>
            </a:pPr>
            <a:r>
              <a:rPr lang="en-GB" i="0"/>
              <a:t>(Do not rush through guided practice)</a:t>
            </a:r>
            <a:endParaRPr/>
          </a:p>
          <a:p>
            <a:pPr marL="0" lvl="0" indent="0" algn="l" rtl="0">
              <a:spcBef>
                <a:spcPts val="0"/>
              </a:spcBef>
              <a:spcAft>
                <a:spcPts val="0"/>
              </a:spcAft>
              <a:buNone/>
            </a:pPr>
            <a:endParaRPr i="0"/>
          </a:p>
          <a:p>
            <a:pPr marL="0" lvl="0" indent="0" algn="l" rtl="0">
              <a:spcBef>
                <a:spcPts val="0"/>
              </a:spcBef>
              <a:spcAft>
                <a:spcPts val="0"/>
              </a:spcAft>
              <a:buNone/>
            </a:pPr>
            <a:endParaRPr i="0"/>
          </a:p>
          <a:p>
            <a:pPr marL="0" lvl="0" indent="0" algn="l" rtl="0">
              <a:spcBef>
                <a:spcPts val="0"/>
              </a:spcBef>
              <a:spcAft>
                <a:spcPts val="0"/>
              </a:spcAft>
              <a:buNone/>
            </a:pPr>
            <a:r>
              <a:rPr lang="en-GB" i="0"/>
              <a:t>--------------------------</a:t>
            </a:r>
            <a:endParaRPr/>
          </a:p>
          <a:p>
            <a:pPr marL="0" lvl="0" indent="0" algn="l" rtl="0">
              <a:spcBef>
                <a:spcPts val="0"/>
              </a:spcBef>
              <a:spcAft>
                <a:spcPts val="0"/>
              </a:spcAft>
              <a:buNone/>
            </a:pPr>
            <a:endParaRPr i="0"/>
          </a:p>
          <a:p>
            <a:pPr marL="0" lvl="0" indent="0" algn="l" rtl="0">
              <a:spcBef>
                <a:spcPts val="0"/>
              </a:spcBef>
              <a:spcAft>
                <a:spcPts val="0"/>
              </a:spcAft>
              <a:buNone/>
            </a:pPr>
            <a:endParaRPr i="0"/>
          </a:p>
          <a:p>
            <a:pPr marL="0" lvl="0" indent="0" algn="l" rtl="0">
              <a:spcBef>
                <a:spcPts val="0"/>
              </a:spcBef>
              <a:spcAft>
                <a:spcPts val="0"/>
              </a:spcAft>
              <a:buNone/>
            </a:pPr>
            <a:endParaRPr i="0"/>
          </a:p>
        </p:txBody>
      </p:sp>
      <p:sp>
        <p:nvSpPr>
          <p:cNvPr id="606" name="Google Shape;606;p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36</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48:notes"/>
          <p:cNvSpPr>
            <a:spLocks noGrp="1" noRot="1" noChangeAspect="1"/>
          </p:cNvSpPr>
          <p:nvPr>
            <p:ph type="sldImg" idx="2"/>
          </p:nvPr>
        </p:nvSpPr>
        <p:spPr>
          <a:xfrm>
            <a:off x="239713" y="369888"/>
            <a:ext cx="6356350" cy="4768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2" name="Google Shape;612;p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Guided Practice – step by step</a:t>
            </a:r>
            <a:endParaRPr/>
          </a:p>
          <a:p>
            <a:pPr marL="0" lvl="0" indent="0" algn="l" rtl="0">
              <a:spcBef>
                <a:spcPts val="0"/>
              </a:spcBef>
              <a:spcAft>
                <a:spcPts val="0"/>
              </a:spcAft>
              <a:buNone/>
            </a:pPr>
            <a:r>
              <a:rPr lang="en-GB" b="0" i="0"/>
              <a:t>Explanations, deconstruction</a:t>
            </a:r>
            <a:endParaRPr/>
          </a:p>
          <a:p>
            <a:pPr marL="0" lvl="0" indent="0" algn="l" rtl="0">
              <a:spcBef>
                <a:spcPts val="0"/>
              </a:spcBef>
              <a:spcAft>
                <a:spcPts val="0"/>
              </a:spcAft>
              <a:buNone/>
            </a:pPr>
            <a:r>
              <a:rPr lang="en-GB" i="0"/>
              <a:t>(Do not rush through guided practice)</a:t>
            </a:r>
            <a:endParaRPr/>
          </a:p>
          <a:p>
            <a:pPr marL="0" lvl="0" indent="0" algn="l" rtl="0">
              <a:spcBef>
                <a:spcPts val="0"/>
              </a:spcBef>
              <a:spcAft>
                <a:spcPts val="0"/>
              </a:spcAft>
              <a:buNone/>
            </a:pPr>
            <a:endParaRPr i="0"/>
          </a:p>
          <a:p>
            <a:pPr marL="0" lvl="0" indent="0" algn="l" rtl="0">
              <a:spcBef>
                <a:spcPts val="0"/>
              </a:spcBef>
              <a:spcAft>
                <a:spcPts val="0"/>
              </a:spcAft>
              <a:buNone/>
            </a:pPr>
            <a:endParaRPr i="0"/>
          </a:p>
          <a:p>
            <a:pPr marL="0" lvl="0" indent="0" algn="l" rtl="0">
              <a:spcBef>
                <a:spcPts val="0"/>
              </a:spcBef>
              <a:spcAft>
                <a:spcPts val="0"/>
              </a:spcAft>
              <a:buNone/>
            </a:pPr>
            <a:r>
              <a:rPr lang="en-GB" i="0"/>
              <a:t>--------------------------</a:t>
            </a:r>
            <a:endParaRPr/>
          </a:p>
          <a:p>
            <a:pPr marL="0" lvl="0" indent="0" algn="l" rtl="0">
              <a:spcBef>
                <a:spcPts val="0"/>
              </a:spcBef>
              <a:spcAft>
                <a:spcPts val="0"/>
              </a:spcAft>
              <a:buNone/>
            </a:pPr>
            <a:r>
              <a:rPr lang="en-GB" i="0"/>
              <a:t>By Darekk2 - Own work, CC BY-SA 3.0, https://commons.wikimedia.org/w/index.php?curid=20398517</a:t>
            </a:r>
            <a:endParaRPr/>
          </a:p>
          <a:p>
            <a:pPr marL="0" lvl="0" indent="0" algn="l" rtl="0">
              <a:spcBef>
                <a:spcPts val="0"/>
              </a:spcBef>
              <a:spcAft>
                <a:spcPts val="0"/>
              </a:spcAft>
              <a:buNone/>
            </a:pPr>
            <a:r>
              <a:rPr lang="en-GB" i="0"/>
              <a:t>https://en.wikipedia.org/wiki/Nuclear_magnetic_resonance#/media/File:NMR_EPR.gif</a:t>
            </a:r>
            <a:endParaRPr/>
          </a:p>
          <a:p>
            <a:pPr marL="0" lvl="0" indent="0" algn="l" rtl="0">
              <a:spcBef>
                <a:spcPts val="0"/>
              </a:spcBef>
              <a:spcAft>
                <a:spcPts val="0"/>
              </a:spcAft>
              <a:buNone/>
            </a:pPr>
            <a:endParaRPr i="0"/>
          </a:p>
          <a:p>
            <a:pPr marL="0" lvl="0" indent="0" algn="l" rtl="0">
              <a:spcBef>
                <a:spcPts val="0"/>
              </a:spcBef>
              <a:spcAft>
                <a:spcPts val="0"/>
              </a:spcAft>
              <a:buNone/>
            </a:pPr>
            <a:endParaRPr i="0"/>
          </a:p>
        </p:txBody>
      </p:sp>
      <p:sp>
        <p:nvSpPr>
          <p:cNvPr id="613" name="Google Shape;613;p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37</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49:notes"/>
          <p:cNvSpPr>
            <a:spLocks noGrp="1" noRot="1" noChangeAspect="1"/>
          </p:cNvSpPr>
          <p:nvPr>
            <p:ph type="sldImg" idx="2"/>
          </p:nvPr>
        </p:nvSpPr>
        <p:spPr>
          <a:xfrm>
            <a:off x="239713" y="369888"/>
            <a:ext cx="6356350" cy="4768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0" name="Google Shape;620;p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Guided Practice – step by step</a:t>
            </a:r>
            <a:endParaRPr/>
          </a:p>
          <a:p>
            <a:pPr marL="0" lvl="0" indent="0" algn="l" rtl="0">
              <a:spcBef>
                <a:spcPts val="0"/>
              </a:spcBef>
              <a:spcAft>
                <a:spcPts val="0"/>
              </a:spcAft>
              <a:buNone/>
            </a:pPr>
            <a:r>
              <a:rPr lang="en-GB" b="0" i="0"/>
              <a:t>Explanations</a:t>
            </a:r>
            <a:endParaRPr b="0" i="0"/>
          </a:p>
          <a:p>
            <a:pPr marL="0" lvl="0" indent="0" algn="l" rtl="0">
              <a:spcBef>
                <a:spcPts val="0"/>
              </a:spcBef>
              <a:spcAft>
                <a:spcPts val="0"/>
              </a:spcAft>
              <a:buNone/>
            </a:pPr>
            <a:r>
              <a:rPr lang="en-GB" i="0"/>
              <a:t>(Do not rush through guided practice)</a:t>
            </a:r>
            <a:endParaRPr/>
          </a:p>
          <a:p>
            <a:pPr marL="0" lvl="0" indent="0" algn="l" rtl="0">
              <a:spcBef>
                <a:spcPts val="0"/>
              </a:spcBef>
              <a:spcAft>
                <a:spcPts val="0"/>
              </a:spcAft>
              <a:buNone/>
            </a:pPr>
            <a:endParaRPr i="0"/>
          </a:p>
          <a:p>
            <a:pPr marL="0" lvl="0" indent="0" algn="l" rtl="0">
              <a:spcBef>
                <a:spcPts val="0"/>
              </a:spcBef>
              <a:spcAft>
                <a:spcPts val="0"/>
              </a:spcAft>
              <a:buNone/>
            </a:pPr>
            <a:endParaRPr i="0"/>
          </a:p>
          <a:p>
            <a:pPr marL="0" lvl="0" indent="0" algn="l" rtl="0">
              <a:spcBef>
                <a:spcPts val="0"/>
              </a:spcBef>
              <a:spcAft>
                <a:spcPts val="0"/>
              </a:spcAft>
              <a:buNone/>
            </a:pPr>
            <a:r>
              <a:rPr lang="en-GB" i="0"/>
              <a:t>--------------------------</a:t>
            </a:r>
            <a:endParaRPr/>
          </a:p>
          <a:p>
            <a:pPr marL="0" lvl="0" indent="0" algn="l" rtl="0">
              <a:spcBef>
                <a:spcPts val="0"/>
              </a:spcBef>
              <a:spcAft>
                <a:spcPts val="0"/>
              </a:spcAft>
              <a:buNone/>
            </a:pPr>
            <a:r>
              <a:rPr lang="en-GB" i="0"/>
              <a:t>By Andel Früh &amp; Andreas Maccagnan - Own work, CC BY-SA 3.0, https://commons.wikimedia.org/w/index.php?curid=927647</a:t>
            </a:r>
            <a:endParaRPr/>
          </a:p>
          <a:p>
            <a:pPr marL="0" lvl="0" indent="0" algn="l" rtl="0">
              <a:spcBef>
                <a:spcPts val="0"/>
              </a:spcBef>
              <a:spcAft>
                <a:spcPts val="0"/>
              </a:spcAft>
              <a:buNone/>
            </a:pPr>
            <a:endParaRPr i="0"/>
          </a:p>
          <a:p>
            <a:pPr marL="0" lvl="0" indent="0" algn="l" rtl="0">
              <a:spcBef>
                <a:spcPts val="0"/>
              </a:spcBef>
              <a:spcAft>
                <a:spcPts val="0"/>
              </a:spcAft>
              <a:buNone/>
            </a:pPr>
            <a:endParaRPr i="0"/>
          </a:p>
        </p:txBody>
      </p:sp>
      <p:sp>
        <p:nvSpPr>
          <p:cNvPr id="621" name="Google Shape;621;p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38</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50:notes"/>
          <p:cNvSpPr>
            <a:spLocks noGrp="1" noRot="1" noChangeAspect="1"/>
          </p:cNvSpPr>
          <p:nvPr>
            <p:ph type="sldImg" idx="2"/>
          </p:nvPr>
        </p:nvSpPr>
        <p:spPr>
          <a:xfrm>
            <a:off x="239713" y="369888"/>
            <a:ext cx="6356350" cy="4768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8" name="Google Shape;628;p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Guided Practice – step by step</a:t>
            </a:r>
            <a:endParaRPr/>
          </a:p>
          <a:p>
            <a:pPr marL="0" lvl="0" indent="0" algn="l" rtl="0">
              <a:spcBef>
                <a:spcPts val="0"/>
              </a:spcBef>
              <a:spcAft>
                <a:spcPts val="0"/>
              </a:spcAft>
              <a:buNone/>
            </a:pPr>
            <a:r>
              <a:rPr lang="en-GB" b="0" i="0"/>
              <a:t>Explanations</a:t>
            </a:r>
            <a:endParaRPr b="0" i="0"/>
          </a:p>
          <a:p>
            <a:pPr marL="0" lvl="0" indent="0" algn="l" rtl="0">
              <a:spcBef>
                <a:spcPts val="0"/>
              </a:spcBef>
              <a:spcAft>
                <a:spcPts val="0"/>
              </a:spcAft>
              <a:buNone/>
            </a:pPr>
            <a:r>
              <a:rPr lang="en-GB" i="0"/>
              <a:t>(Do not rush through guided practice)</a:t>
            </a:r>
            <a:endParaRPr/>
          </a:p>
          <a:p>
            <a:pPr marL="0" lvl="0" indent="0" algn="l" rtl="0">
              <a:spcBef>
                <a:spcPts val="0"/>
              </a:spcBef>
              <a:spcAft>
                <a:spcPts val="0"/>
              </a:spcAft>
              <a:buNone/>
            </a:pPr>
            <a:endParaRPr i="0"/>
          </a:p>
          <a:p>
            <a:pPr marL="0" lvl="0" indent="0" algn="l" rtl="0">
              <a:spcBef>
                <a:spcPts val="0"/>
              </a:spcBef>
              <a:spcAft>
                <a:spcPts val="0"/>
              </a:spcAft>
              <a:buNone/>
            </a:pPr>
            <a:endParaRPr i="0"/>
          </a:p>
          <a:p>
            <a:pPr marL="0" lvl="0" indent="0" algn="l" rtl="0">
              <a:spcBef>
                <a:spcPts val="0"/>
              </a:spcBef>
              <a:spcAft>
                <a:spcPts val="0"/>
              </a:spcAft>
              <a:buNone/>
            </a:pPr>
            <a:r>
              <a:rPr lang="en-GB" i="0"/>
              <a:t>--------------------------</a:t>
            </a:r>
            <a:endParaRPr/>
          </a:p>
          <a:p>
            <a:pPr marL="0" lvl="0" indent="0" algn="l" rtl="0">
              <a:spcBef>
                <a:spcPts val="0"/>
              </a:spcBef>
              <a:spcAft>
                <a:spcPts val="0"/>
              </a:spcAft>
              <a:buNone/>
            </a:pPr>
            <a:r>
              <a:rPr lang="en-GB" i="0"/>
              <a:t>By Database Center for Life Science (DBCLS), CC BY 3.0, https://commons.wikimedia.org/w/index.php?curid=27719573</a:t>
            </a:r>
            <a:endParaRPr/>
          </a:p>
          <a:p>
            <a:pPr marL="0" lvl="0" indent="0" algn="l" rtl="0">
              <a:spcBef>
                <a:spcPts val="0"/>
              </a:spcBef>
              <a:spcAft>
                <a:spcPts val="0"/>
              </a:spcAft>
              <a:buNone/>
            </a:pPr>
            <a:endParaRPr i="0"/>
          </a:p>
          <a:p>
            <a:pPr marL="0" lvl="0" indent="0" algn="l" rtl="0">
              <a:spcBef>
                <a:spcPts val="0"/>
              </a:spcBef>
              <a:spcAft>
                <a:spcPts val="0"/>
              </a:spcAft>
              <a:buNone/>
            </a:pPr>
            <a:endParaRPr i="0"/>
          </a:p>
        </p:txBody>
      </p:sp>
      <p:sp>
        <p:nvSpPr>
          <p:cNvPr id="629" name="Google Shape;629;p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39</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p58:notes"/>
          <p:cNvSpPr>
            <a:spLocks noGrp="1" noRot="1" noChangeAspect="1"/>
          </p:cNvSpPr>
          <p:nvPr>
            <p:ph type="sldImg" idx="2"/>
          </p:nvPr>
        </p:nvSpPr>
        <p:spPr>
          <a:xfrm>
            <a:off x="239713" y="369888"/>
            <a:ext cx="6356350" cy="4768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6" name="Google Shape;796;p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Guided Practice – step by step</a:t>
            </a:r>
            <a:endParaRPr/>
          </a:p>
          <a:p>
            <a:pPr marL="0" lvl="0" indent="0" algn="l" rtl="0">
              <a:spcBef>
                <a:spcPts val="0"/>
              </a:spcBef>
              <a:spcAft>
                <a:spcPts val="0"/>
              </a:spcAft>
              <a:buNone/>
            </a:pPr>
            <a:r>
              <a:rPr lang="en-GB" b="0" i="0"/>
              <a:t>Explanations, deconstruction</a:t>
            </a:r>
            <a:endParaRPr b="0" i="0"/>
          </a:p>
          <a:p>
            <a:pPr marL="0" lvl="0" indent="0" algn="l" rtl="0">
              <a:spcBef>
                <a:spcPts val="0"/>
              </a:spcBef>
              <a:spcAft>
                <a:spcPts val="0"/>
              </a:spcAft>
              <a:buNone/>
            </a:pPr>
            <a:r>
              <a:rPr lang="en-GB" i="0"/>
              <a:t>(Do not rush through guided practice)</a:t>
            </a:r>
            <a:endParaRPr/>
          </a:p>
          <a:p>
            <a:pPr marL="0" lvl="0" indent="0" algn="l" rtl="0">
              <a:spcBef>
                <a:spcPts val="0"/>
              </a:spcBef>
              <a:spcAft>
                <a:spcPts val="0"/>
              </a:spcAft>
              <a:buNone/>
            </a:pPr>
            <a:endParaRPr i="0"/>
          </a:p>
          <a:p>
            <a:pPr marL="0" lvl="0" indent="0" algn="l" rtl="0">
              <a:spcBef>
                <a:spcPts val="0"/>
              </a:spcBef>
              <a:spcAft>
                <a:spcPts val="0"/>
              </a:spcAft>
              <a:buNone/>
            </a:pPr>
            <a:endParaRPr i="0"/>
          </a:p>
          <a:p>
            <a:pPr marL="0" lvl="0" indent="0" algn="l" rtl="0">
              <a:spcBef>
                <a:spcPts val="0"/>
              </a:spcBef>
              <a:spcAft>
                <a:spcPts val="0"/>
              </a:spcAft>
              <a:buNone/>
            </a:pPr>
            <a:r>
              <a:rPr lang="en-GB" i="0"/>
              <a:t>--------------------------</a:t>
            </a:r>
            <a:endParaRPr/>
          </a:p>
          <a:p>
            <a:pPr marL="0" lvl="0" indent="0" algn="l" rtl="0">
              <a:spcBef>
                <a:spcPts val="0"/>
              </a:spcBef>
              <a:spcAft>
                <a:spcPts val="0"/>
              </a:spcAft>
              <a:buNone/>
            </a:pPr>
            <a:endParaRPr i="0"/>
          </a:p>
          <a:p>
            <a:pPr marL="0" lvl="0" indent="0" algn="l" rtl="0">
              <a:spcBef>
                <a:spcPts val="0"/>
              </a:spcBef>
              <a:spcAft>
                <a:spcPts val="0"/>
              </a:spcAft>
              <a:buNone/>
            </a:pPr>
            <a:endParaRPr i="0"/>
          </a:p>
          <a:p>
            <a:pPr marL="0" lvl="0" indent="0" algn="l" rtl="0">
              <a:spcBef>
                <a:spcPts val="0"/>
              </a:spcBef>
              <a:spcAft>
                <a:spcPts val="0"/>
              </a:spcAft>
              <a:buNone/>
            </a:pPr>
            <a:endParaRPr i="0"/>
          </a:p>
        </p:txBody>
      </p:sp>
      <p:sp>
        <p:nvSpPr>
          <p:cNvPr id="797" name="Google Shape;797;p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40</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Expected learning gains</a:t>
            </a:r>
            <a:endParaRPr/>
          </a:p>
          <a:p>
            <a:pPr marL="0" lvl="0" indent="0" algn="l" rtl="0">
              <a:spcBef>
                <a:spcPts val="0"/>
              </a:spcBef>
              <a:spcAft>
                <a:spcPts val="0"/>
              </a:spcAft>
              <a:buNone/>
            </a:pPr>
            <a:r>
              <a:rPr lang="en-GB"/>
              <a:t>Deep understanding of…</a:t>
            </a:r>
            <a:endParaRPr/>
          </a:p>
          <a:p>
            <a:pPr marL="0" lvl="0" indent="0" algn="l" rtl="0">
              <a:spcBef>
                <a:spcPts val="0"/>
              </a:spcBef>
              <a:spcAft>
                <a:spcPts val="0"/>
              </a:spcAft>
              <a:buNone/>
            </a:pPr>
            <a:r>
              <a:rPr lang="en-GB"/>
              <a:t>Technical proficiency in…</a:t>
            </a:r>
            <a:endParaRPr/>
          </a:p>
          <a:p>
            <a:pPr marL="0" lvl="0" indent="0" algn="l" rtl="0">
              <a:spcBef>
                <a:spcPts val="0"/>
              </a:spcBef>
              <a:spcAft>
                <a:spcPts val="0"/>
              </a:spcAft>
              <a:buNone/>
            </a:pPr>
            <a:r>
              <a:rPr lang="en-GB"/>
              <a:t>Mastery of…</a:t>
            </a:r>
            <a:endParaRPr/>
          </a:p>
          <a:p>
            <a:pPr marL="0" lvl="0" indent="0" algn="l" rtl="0">
              <a:spcBef>
                <a:spcPts val="0"/>
              </a:spcBef>
              <a:spcAft>
                <a:spcPts val="0"/>
              </a:spcAft>
              <a:buNone/>
            </a:pPr>
            <a:r>
              <a:rPr lang="en-GB"/>
              <a:t>Fluency in…</a:t>
            </a:r>
            <a:endParaRPr/>
          </a:p>
        </p:txBody>
      </p:sp>
      <p:sp>
        <p:nvSpPr>
          <p:cNvPr id="111" name="Google Shape;111;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p59:notes"/>
          <p:cNvSpPr>
            <a:spLocks noGrp="1" noRot="1" noChangeAspect="1"/>
          </p:cNvSpPr>
          <p:nvPr>
            <p:ph type="sldImg" idx="2"/>
          </p:nvPr>
        </p:nvSpPr>
        <p:spPr>
          <a:xfrm>
            <a:off x="239713" y="369888"/>
            <a:ext cx="6356350" cy="4768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3" name="Google Shape;803;p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Guided Practice – step by step</a:t>
            </a:r>
            <a:endParaRPr/>
          </a:p>
          <a:p>
            <a:pPr marL="0" lvl="0" indent="0" algn="l" rtl="0">
              <a:spcBef>
                <a:spcPts val="0"/>
              </a:spcBef>
              <a:spcAft>
                <a:spcPts val="0"/>
              </a:spcAft>
              <a:buNone/>
            </a:pPr>
            <a:r>
              <a:rPr lang="en-GB" b="0" i="0"/>
              <a:t>Explanations, deconstruction, worked examples</a:t>
            </a:r>
            <a:endParaRPr b="0" i="0"/>
          </a:p>
          <a:p>
            <a:pPr marL="0" lvl="0" indent="0" algn="l" rtl="0">
              <a:spcBef>
                <a:spcPts val="0"/>
              </a:spcBef>
              <a:spcAft>
                <a:spcPts val="0"/>
              </a:spcAft>
              <a:buNone/>
            </a:pPr>
            <a:r>
              <a:rPr lang="en-GB" i="0"/>
              <a:t>(Do not rush through guided practice)</a:t>
            </a:r>
            <a:endParaRPr/>
          </a:p>
          <a:p>
            <a:pPr marL="0" lvl="0" indent="0" algn="l" rtl="0">
              <a:spcBef>
                <a:spcPts val="0"/>
              </a:spcBef>
              <a:spcAft>
                <a:spcPts val="0"/>
              </a:spcAft>
              <a:buNone/>
            </a:pPr>
            <a:endParaRPr i="0"/>
          </a:p>
          <a:p>
            <a:pPr marL="0" lvl="0" indent="0" algn="l" rtl="0">
              <a:spcBef>
                <a:spcPts val="0"/>
              </a:spcBef>
              <a:spcAft>
                <a:spcPts val="0"/>
              </a:spcAft>
              <a:buNone/>
            </a:pPr>
            <a:endParaRPr i="0"/>
          </a:p>
          <a:p>
            <a:pPr marL="0" lvl="0" indent="0" algn="l" rtl="0">
              <a:spcBef>
                <a:spcPts val="0"/>
              </a:spcBef>
              <a:spcAft>
                <a:spcPts val="0"/>
              </a:spcAft>
              <a:buNone/>
            </a:pPr>
            <a:r>
              <a:rPr lang="en-GB" i="0"/>
              <a:t>--------------------------</a:t>
            </a:r>
            <a:endParaRPr/>
          </a:p>
          <a:p>
            <a:pPr marL="0" lvl="0" indent="0" algn="l" rtl="0">
              <a:spcBef>
                <a:spcPts val="0"/>
              </a:spcBef>
              <a:spcAft>
                <a:spcPts val="0"/>
              </a:spcAft>
              <a:buNone/>
            </a:pPr>
            <a:endParaRPr i="0"/>
          </a:p>
          <a:p>
            <a:pPr marL="0" lvl="0" indent="0" algn="l" rtl="0">
              <a:spcBef>
                <a:spcPts val="0"/>
              </a:spcBef>
              <a:spcAft>
                <a:spcPts val="0"/>
              </a:spcAft>
              <a:buNone/>
            </a:pPr>
            <a:endParaRPr i="0"/>
          </a:p>
          <a:p>
            <a:pPr marL="0" lvl="0" indent="0" algn="l" rtl="0">
              <a:spcBef>
                <a:spcPts val="0"/>
              </a:spcBef>
              <a:spcAft>
                <a:spcPts val="0"/>
              </a:spcAft>
              <a:buNone/>
            </a:pPr>
            <a:endParaRPr i="0"/>
          </a:p>
        </p:txBody>
      </p:sp>
      <p:sp>
        <p:nvSpPr>
          <p:cNvPr id="804" name="Google Shape;804;p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41</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p60:notes"/>
          <p:cNvSpPr>
            <a:spLocks noGrp="1" noRot="1" noChangeAspect="1"/>
          </p:cNvSpPr>
          <p:nvPr>
            <p:ph type="sldImg" idx="2"/>
          </p:nvPr>
        </p:nvSpPr>
        <p:spPr>
          <a:xfrm>
            <a:off x="239713" y="369888"/>
            <a:ext cx="6356350" cy="4768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9" name="Google Shape;849;p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Guided Practice – step by step</a:t>
            </a:r>
            <a:endParaRPr/>
          </a:p>
          <a:p>
            <a:pPr marL="0" lvl="0" indent="0" algn="l" rtl="0">
              <a:spcBef>
                <a:spcPts val="0"/>
              </a:spcBef>
              <a:spcAft>
                <a:spcPts val="0"/>
              </a:spcAft>
              <a:buNone/>
            </a:pPr>
            <a:r>
              <a:rPr lang="en-GB" b="0" i="0"/>
              <a:t>Explanations, deconstruction, worked examples</a:t>
            </a:r>
            <a:endParaRPr b="0" i="0"/>
          </a:p>
          <a:p>
            <a:pPr marL="0" lvl="0" indent="0" algn="l" rtl="0">
              <a:spcBef>
                <a:spcPts val="0"/>
              </a:spcBef>
              <a:spcAft>
                <a:spcPts val="0"/>
              </a:spcAft>
              <a:buNone/>
            </a:pPr>
            <a:r>
              <a:rPr lang="en-GB" i="0"/>
              <a:t>(Do not rush through guided practice)</a:t>
            </a:r>
            <a:endParaRPr/>
          </a:p>
          <a:p>
            <a:pPr marL="0" lvl="0" indent="0" algn="l" rtl="0">
              <a:spcBef>
                <a:spcPts val="0"/>
              </a:spcBef>
              <a:spcAft>
                <a:spcPts val="0"/>
              </a:spcAft>
              <a:buNone/>
            </a:pPr>
            <a:endParaRPr i="0"/>
          </a:p>
          <a:p>
            <a:pPr marL="0" lvl="0" indent="0" algn="l" rtl="0">
              <a:spcBef>
                <a:spcPts val="0"/>
              </a:spcBef>
              <a:spcAft>
                <a:spcPts val="0"/>
              </a:spcAft>
              <a:buNone/>
            </a:pPr>
            <a:endParaRPr i="0"/>
          </a:p>
          <a:p>
            <a:pPr marL="0" lvl="0" indent="0" algn="l" rtl="0">
              <a:spcBef>
                <a:spcPts val="0"/>
              </a:spcBef>
              <a:spcAft>
                <a:spcPts val="0"/>
              </a:spcAft>
              <a:buNone/>
            </a:pPr>
            <a:r>
              <a:rPr lang="en-GB" i="0"/>
              <a:t>--------------------------</a:t>
            </a:r>
            <a:endParaRPr/>
          </a:p>
          <a:p>
            <a:pPr marL="0" lvl="0" indent="0" algn="l" rtl="0">
              <a:spcBef>
                <a:spcPts val="0"/>
              </a:spcBef>
              <a:spcAft>
                <a:spcPts val="0"/>
              </a:spcAft>
              <a:buNone/>
            </a:pPr>
            <a:endParaRPr i="0"/>
          </a:p>
          <a:p>
            <a:pPr marL="0" lvl="0" indent="0" algn="l" rtl="0">
              <a:spcBef>
                <a:spcPts val="0"/>
              </a:spcBef>
              <a:spcAft>
                <a:spcPts val="0"/>
              </a:spcAft>
              <a:buNone/>
            </a:pPr>
            <a:endParaRPr i="0"/>
          </a:p>
          <a:p>
            <a:pPr marL="0" lvl="0" indent="0" algn="l" rtl="0">
              <a:spcBef>
                <a:spcPts val="0"/>
              </a:spcBef>
              <a:spcAft>
                <a:spcPts val="0"/>
              </a:spcAft>
              <a:buNone/>
            </a:pPr>
            <a:endParaRPr i="0"/>
          </a:p>
        </p:txBody>
      </p:sp>
      <p:sp>
        <p:nvSpPr>
          <p:cNvPr id="850" name="Google Shape;850;p6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42</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p61:notes"/>
          <p:cNvSpPr>
            <a:spLocks noGrp="1" noRot="1" noChangeAspect="1"/>
          </p:cNvSpPr>
          <p:nvPr>
            <p:ph type="sldImg" idx="2"/>
          </p:nvPr>
        </p:nvSpPr>
        <p:spPr>
          <a:xfrm>
            <a:off x="239713" y="369888"/>
            <a:ext cx="6356350" cy="4768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5" name="Google Shape;895;p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Guided Practice – step by step</a:t>
            </a:r>
            <a:endParaRPr/>
          </a:p>
          <a:p>
            <a:pPr marL="0" lvl="0" indent="0" algn="l" rtl="0">
              <a:spcBef>
                <a:spcPts val="0"/>
              </a:spcBef>
              <a:spcAft>
                <a:spcPts val="0"/>
              </a:spcAft>
              <a:buNone/>
            </a:pPr>
            <a:r>
              <a:rPr lang="en-GB" b="0" i="0"/>
              <a:t>Explanations, deconstruction, worked examples</a:t>
            </a:r>
            <a:endParaRPr b="0" i="0"/>
          </a:p>
          <a:p>
            <a:pPr marL="0" lvl="0" indent="0" algn="l" rtl="0">
              <a:spcBef>
                <a:spcPts val="0"/>
              </a:spcBef>
              <a:spcAft>
                <a:spcPts val="0"/>
              </a:spcAft>
              <a:buNone/>
            </a:pPr>
            <a:r>
              <a:rPr lang="en-GB" i="0"/>
              <a:t>(Do not rush through guided practice)</a:t>
            </a:r>
            <a:endParaRPr/>
          </a:p>
          <a:p>
            <a:pPr marL="0" lvl="0" indent="0" algn="l" rtl="0">
              <a:spcBef>
                <a:spcPts val="0"/>
              </a:spcBef>
              <a:spcAft>
                <a:spcPts val="0"/>
              </a:spcAft>
              <a:buNone/>
            </a:pPr>
            <a:endParaRPr i="0"/>
          </a:p>
          <a:p>
            <a:pPr marL="0" lvl="0" indent="0" algn="l" rtl="0">
              <a:spcBef>
                <a:spcPts val="0"/>
              </a:spcBef>
              <a:spcAft>
                <a:spcPts val="0"/>
              </a:spcAft>
              <a:buNone/>
            </a:pPr>
            <a:endParaRPr i="0"/>
          </a:p>
          <a:p>
            <a:pPr marL="0" lvl="0" indent="0" algn="l" rtl="0">
              <a:spcBef>
                <a:spcPts val="0"/>
              </a:spcBef>
              <a:spcAft>
                <a:spcPts val="0"/>
              </a:spcAft>
              <a:buNone/>
            </a:pPr>
            <a:r>
              <a:rPr lang="en-GB" i="0"/>
              <a:t>--------------------------</a:t>
            </a:r>
            <a:endParaRPr/>
          </a:p>
          <a:p>
            <a:pPr marL="0" lvl="0" indent="0" algn="l" rtl="0">
              <a:spcBef>
                <a:spcPts val="0"/>
              </a:spcBef>
              <a:spcAft>
                <a:spcPts val="0"/>
              </a:spcAft>
              <a:buNone/>
            </a:pPr>
            <a:endParaRPr i="0"/>
          </a:p>
          <a:p>
            <a:pPr marL="0" lvl="0" indent="0" algn="l" rtl="0">
              <a:spcBef>
                <a:spcPts val="0"/>
              </a:spcBef>
              <a:spcAft>
                <a:spcPts val="0"/>
              </a:spcAft>
              <a:buNone/>
            </a:pPr>
            <a:endParaRPr i="0"/>
          </a:p>
          <a:p>
            <a:pPr marL="0" lvl="0" indent="0" algn="l" rtl="0">
              <a:spcBef>
                <a:spcPts val="0"/>
              </a:spcBef>
              <a:spcAft>
                <a:spcPts val="0"/>
              </a:spcAft>
              <a:buNone/>
            </a:pPr>
            <a:endParaRPr i="0"/>
          </a:p>
        </p:txBody>
      </p:sp>
      <p:sp>
        <p:nvSpPr>
          <p:cNvPr id="896" name="Google Shape;896;p6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43</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p62:notes"/>
          <p:cNvSpPr>
            <a:spLocks noGrp="1" noRot="1" noChangeAspect="1"/>
          </p:cNvSpPr>
          <p:nvPr>
            <p:ph type="sldImg" idx="2"/>
          </p:nvPr>
        </p:nvSpPr>
        <p:spPr>
          <a:xfrm>
            <a:off x="239713" y="369888"/>
            <a:ext cx="6356350" cy="4768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0" name="Google Shape;920;p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Propanone would have only one peak</a:t>
            </a:r>
            <a:endParaRPr/>
          </a:p>
          <a:p>
            <a:pPr marL="0" lvl="0" indent="0" algn="l" rtl="0">
              <a:spcBef>
                <a:spcPts val="0"/>
              </a:spcBef>
              <a:spcAft>
                <a:spcPts val="0"/>
              </a:spcAft>
              <a:buNone/>
            </a:pPr>
            <a:r>
              <a:rPr lang="en-GB"/>
              <a:t>Propanal would have 3 peaks with an area ratio of 3:2:1</a:t>
            </a:r>
            <a:endParaRPr/>
          </a:p>
          <a:p>
            <a:pPr marL="0" lvl="0" indent="0" algn="l" rtl="0">
              <a:spcBef>
                <a:spcPts val="0"/>
              </a:spcBef>
              <a:spcAft>
                <a:spcPts val="0"/>
              </a:spcAft>
              <a:buNone/>
            </a:pPr>
            <a:endParaRPr i="0"/>
          </a:p>
          <a:p>
            <a:pPr marL="0" lvl="0" indent="0" algn="l" rtl="0">
              <a:spcBef>
                <a:spcPts val="0"/>
              </a:spcBef>
              <a:spcAft>
                <a:spcPts val="0"/>
              </a:spcAft>
              <a:buNone/>
            </a:pPr>
            <a:r>
              <a:rPr lang="en-GB" b="1"/>
              <a:t>Practice to fluency</a:t>
            </a:r>
            <a:endParaRPr b="1"/>
          </a:p>
          <a:p>
            <a:pPr marL="0" lvl="0" indent="0" algn="l" rtl="0">
              <a:spcBef>
                <a:spcPts val="0"/>
              </a:spcBef>
              <a:spcAft>
                <a:spcPts val="0"/>
              </a:spcAft>
              <a:buNone/>
            </a:pPr>
            <a:r>
              <a:rPr lang="en-GB"/>
              <a:t>Shallow 🡪 deep understanding (e.g. building up in small chunks)</a:t>
            </a:r>
            <a:endParaRPr/>
          </a:p>
          <a:p>
            <a:pPr marL="0" lvl="0" indent="0" algn="l" rtl="0">
              <a:spcBef>
                <a:spcPts val="0"/>
              </a:spcBef>
              <a:spcAft>
                <a:spcPts val="0"/>
              </a:spcAft>
              <a:buNone/>
            </a:pPr>
            <a:r>
              <a:rPr lang="en-GB"/>
              <a:t>Guided 🡪 independent practice (e.g. teacher moves to assist those who need additional support)</a:t>
            </a:r>
            <a:endParaRPr/>
          </a:p>
          <a:p>
            <a:pPr marL="0" lvl="0" indent="0" algn="l" rtl="0">
              <a:spcBef>
                <a:spcPts val="0"/>
              </a:spcBef>
              <a:spcAft>
                <a:spcPts val="0"/>
              </a:spcAft>
              <a:buNone/>
            </a:pPr>
            <a:r>
              <a:rPr lang="en-GB"/>
              <a:t>Worked examples🡪 problem solving 🡪 interleaving/varying</a:t>
            </a:r>
            <a:endParaRPr/>
          </a:p>
          <a:p>
            <a:pPr marL="0" lvl="0" indent="0" algn="l" rtl="0">
              <a:spcBef>
                <a:spcPts val="0"/>
              </a:spcBef>
              <a:spcAft>
                <a:spcPts val="0"/>
              </a:spcAft>
              <a:buNone/>
            </a:pPr>
            <a:r>
              <a:rPr lang="en-GB"/>
              <a:t>80% success before moving on 🡪 live marking, </a:t>
            </a:r>
            <a:r>
              <a:rPr lang="en-GB" i="1"/>
              <a:t>regular retrieval tests, Q + A </a:t>
            </a:r>
            <a:r>
              <a:rPr lang="en-GB" i="0"/>
              <a:t>can all be used to determine this level of attainment.</a:t>
            </a:r>
            <a:endParaRPr/>
          </a:p>
          <a:p>
            <a:pPr marL="0" marR="0" lvl="0" indent="0" algn="l" rtl="0">
              <a:lnSpc>
                <a:spcPct val="100000"/>
              </a:lnSpc>
              <a:spcBef>
                <a:spcPts val="0"/>
              </a:spcBef>
              <a:spcAft>
                <a:spcPts val="0"/>
              </a:spcAft>
              <a:buClr>
                <a:schemeClr val="dk1"/>
              </a:buClr>
              <a:buSzPts val="1200"/>
              <a:buFont typeface="Calibri"/>
              <a:buNone/>
            </a:pPr>
            <a:r>
              <a:rPr lang="en-GB"/>
              <a:t>Do I need to re-teach? What will those who are over 80% do? </a:t>
            </a:r>
            <a:r>
              <a:rPr lang="en-GB" i="1"/>
              <a:t>e.g. Spaced practice of previously covered work</a:t>
            </a:r>
            <a:endParaRPr i="1"/>
          </a:p>
          <a:p>
            <a:pPr marL="0" lvl="0" indent="0" algn="l" rtl="0">
              <a:spcBef>
                <a:spcPts val="0"/>
              </a:spcBef>
              <a:spcAft>
                <a:spcPts val="0"/>
              </a:spcAft>
              <a:buNone/>
            </a:pPr>
            <a:endParaRPr i="0"/>
          </a:p>
          <a:p>
            <a:pPr marL="0" lvl="0" indent="0" algn="l" rtl="0">
              <a:spcBef>
                <a:spcPts val="0"/>
              </a:spcBef>
              <a:spcAft>
                <a:spcPts val="0"/>
              </a:spcAft>
              <a:buNone/>
            </a:pPr>
            <a:endParaRPr i="0"/>
          </a:p>
          <a:p>
            <a:pPr marL="0" lvl="0" indent="0" algn="l" rtl="0">
              <a:spcBef>
                <a:spcPts val="0"/>
              </a:spcBef>
              <a:spcAft>
                <a:spcPts val="0"/>
              </a:spcAft>
              <a:buNone/>
            </a:pPr>
            <a:r>
              <a:rPr lang="en-GB" i="0"/>
              <a:t>--------------------------</a:t>
            </a:r>
            <a:endParaRPr/>
          </a:p>
          <a:p>
            <a:pPr marL="0" lvl="0" indent="0" algn="l" rtl="0">
              <a:spcBef>
                <a:spcPts val="0"/>
              </a:spcBef>
              <a:spcAft>
                <a:spcPts val="0"/>
              </a:spcAft>
              <a:buNone/>
            </a:pPr>
            <a:endParaRPr i="0"/>
          </a:p>
          <a:p>
            <a:pPr marL="0" lvl="0" indent="0" algn="l" rtl="0">
              <a:spcBef>
                <a:spcPts val="0"/>
              </a:spcBef>
              <a:spcAft>
                <a:spcPts val="0"/>
              </a:spcAft>
              <a:buNone/>
            </a:pPr>
            <a:endParaRPr i="0"/>
          </a:p>
          <a:p>
            <a:pPr marL="0" lvl="0" indent="0" algn="l" rtl="0">
              <a:spcBef>
                <a:spcPts val="0"/>
              </a:spcBef>
              <a:spcAft>
                <a:spcPts val="0"/>
              </a:spcAft>
              <a:buNone/>
            </a:pPr>
            <a:endParaRPr i="0"/>
          </a:p>
        </p:txBody>
      </p:sp>
      <p:sp>
        <p:nvSpPr>
          <p:cNvPr id="921" name="Google Shape;921;p6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44</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p63:notes"/>
          <p:cNvSpPr>
            <a:spLocks noGrp="1" noRot="1" noChangeAspect="1"/>
          </p:cNvSpPr>
          <p:nvPr>
            <p:ph type="sldImg" idx="2"/>
          </p:nvPr>
        </p:nvSpPr>
        <p:spPr>
          <a:xfrm>
            <a:off x="239713" y="369888"/>
            <a:ext cx="6356350" cy="4768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0" name="Google Shape;930;p6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Guided Practice – step by step</a:t>
            </a:r>
            <a:endParaRPr/>
          </a:p>
          <a:p>
            <a:pPr marL="0" lvl="0" indent="0" algn="l" rtl="0">
              <a:spcBef>
                <a:spcPts val="0"/>
              </a:spcBef>
              <a:spcAft>
                <a:spcPts val="0"/>
              </a:spcAft>
              <a:buNone/>
            </a:pPr>
            <a:r>
              <a:rPr lang="en-GB" b="0" i="0"/>
              <a:t>Explanations, deconstruction, worked examples</a:t>
            </a:r>
            <a:endParaRPr b="0" i="0"/>
          </a:p>
          <a:p>
            <a:pPr marL="0" lvl="0" indent="0" algn="l" rtl="0">
              <a:spcBef>
                <a:spcPts val="0"/>
              </a:spcBef>
              <a:spcAft>
                <a:spcPts val="0"/>
              </a:spcAft>
              <a:buNone/>
            </a:pPr>
            <a:r>
              <a:rPr lang="en-GB" i="0"/>
              <a:t>(Do not rush through guided practice)</a:t>
            </a:r>
            <a:endParaRPr/>
          </a:p>
          <a:p>
            <a:pPr marL="0" lvl="0" indent="0" algn="l" rtl="0">
              <a:spcBef>
                <a:spcPts val="0"/>
              </a:spcBef>
              <a:spcAft>
                <a:spcPts val="0"/>
              </a:spcAft>
              <a:buNone/>
            </a:pPr>
            <a:endParaRPr i="0"/>
          </a:p>
          <a:p>
            <a:pPr marL="0" lvl="0" indent="0" algn="l" rtl="0">
              <a:spcBef>
                <a:spcPts val="0"/>
              </a:spcBef>
              <a:spcAft>
                <a:spcPts val="0"/>
              </a:spcAft>
              <a:buNone/>
            </a:pPr>
            <a:endParaRPr i="0"/>
          </a:p>
          <a:p>
            <a:pPr marL="0" lvl="0" indent="0" algn="l" rtl="0">
              <a:spcBef>
                <a:spcPts val="0"/>
              </a:spcBef>
              <a:spcAft>
                <a:spcPts val="0"/>
              </a:spcAft>
              <a:buNone/>
            </a:pPr>
            <a:r>
              <a:rPr lang="en-GB" i="0"/>
              <a:t>--------------------------</a:t>
            </a:r>
            <a:endParaRPr/>
          </a:p>
          <a:p>
            <a:pPr marL="0" lvl="0" indent="0" algn="l" rtl="0">
              <a:spcBef>
                <a:spcPts val="0"/>
              </a:spcBef>
              <a:spcAft>
                <a:spcPts val="0"/>
              </a:spcAft>
              <a:buNone/>
            </a:pPr>
            <a:endParaRPr i="0"/>
          </a:p>
          <a:p>
            <a:pPr marL="0" lvl="0" indent="0" algn="l" rtl="0">
              <a:spcBef>
                <a:spcPts val="0"/>
              </a:spcBef>
              <a:spcAft>
                <a:spcPts val="0"/>
              </a:spcAft>
              <a:buNone/>
            </a:pPr>
            <a:endParaRPr i="0"/>
          </a:p>
          <a:p>
            <a:pPr marL="0" lvl="0" indent="0" algn="l" rtl="0">
              <a:spcBef>
                <a:spcPts val="0"/>
              </a:spcBef>
              <a:spcAft>
                <a:spcPts val="0"/>
              </a:spcAft>
              <a:buNone/>
            </a:pPr>
            <a:endParaRPr i="0"/>
          </a:p>
        </p:txBody>
      </p:sp>
      <p:sp>
        <p:nvSpPr>
          <p:cNvPr id="931" name="Google Shape;931;p6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45</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4"/>
        <p:cNvGrpSpPr/>
        <p:nvPr/>
      </p:nvGrpSpPr>
      <p:grpSpPr>
        <a:xfrm>
          <a:off x="0" y="0"/>
          <a:ext cx="0" cy="0"/>
          <a:chOff x="0" y="0"/>
          <a:chExt cx="0" cy="0"/>
        </a:xfrm>
      </p:grpSpPr>
      <p:sp>
        <p:nvSpPr>
          <p:cNvPr id="975" name="Google Shape;975;p64:notes"/>
          <p:cNvSpPr>
            <a:spLocks noGrp="1" noRot="1" noChangeAspect="1"/>
          </p:cNvSpPr>
          <p:nvPr>
            <p:ph type="sldImg" idx="2"/>
          </p:nvPr>
        </p:nvSpPr>
        <p:spPr>
          <a:xfrm>
            <a:off x="239713" y="369888"/>
            <a:ext cx="6356350" cy="4768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6" name="Google Shape;976;p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Guided Practice – step by step</a:t>
            </a:r>
            <a:endParaRPr/>
          </a:p>
          <a:p>
            <a:pPr marL="0" lvl="0" indent="0" algn="l" rtl="0">
              <a:spcBef>
                <a:spcPts val="0"/>
              </a:spcBef>
              <a:spcAft>
                <a:spcPts val="0"/>
              </a:spcAft>
              <a:buNone/>
            </a:pPr>
            <a:r>
              <a:rPr lang="en-GB" b="0" i="0"/>
              <a:t>Explanations, deconstruction</a:t>
            </a:r>
            <a:endParaRPr b="0" i="0"/>
          </a:p>
          <a:p>
            <a:pPr marL="0" lvl="0" indent="0" algn="l" rtl="0">
              <a:spcBef>
                <a:spcPts val="0"/>
              </a:spcBef>
              <a:spcAft>
                <a:spcPts val="0"/>
              </a:spcAft>
              <a:buNone/>
            </a:pPr>
            <a:r>
              <a:rPr lang="en-GB" i="0"/>
              <a:t>(Do not rush through guided practice)</a:t>
            </a:r>
            <a:endParaRPr/>
          </a:p>
          <a:p>
            <a:pPr marL="0" lvl="0" indent="0" algn="l" rtl="0">
              <a:spcBef>
                <a:spcPts val="0"/>
              </a:spcBef>
              <a:spcAft>
                <a:spcPts val="0"/>
              </a:spcAft>
              <a:buNone/>
            </a:pPr>
            <a:endParaRPr i="0"/>
          </a:p>
          <a:p>
            <a:pPr marL="0" lvl="0" indent="0" algn="l" rtl="0">
              <a:spcBef>
                <a:spcPts val="0"/>
              </a:spcBef>
              <a:spcAft>
                <a:spcPts val="0"/>
              </a:spcAft>
              <a:buNone/>
            </a:pPr>
            <a:endParaRPr i="0"/>
          </a:p>
          <a:p>
            <a:pPr marL="0" lvl="0" indent="0" algn="l" rtl="0">
              <a:spcBef>
                <a:spcPts val="0"/>
              </a:spcBef>
              <a:spcAft>
                <a:spcPts val="0"/>
              </a:spcAft>
              <a:buNone/>
            </a:pPr>
            <a:r>
              <a:rPr lang="en-GB" i="0"/>
              <a:t>--------------------------</a:t>
            </a:r>
            <a:endParaRPr/>
          </a:p>
          <a:p>
            <a:pPr marL="0" lvl="0" indent="0" algn="l" rtl="0">
              <a:spcBef>
                <a:spcPts val="0"/>
              </a:spcBef>
              <a:spcAft>
                <a:spcPts val="0"/>
              </a:spcAft>
              <a:buNone/>
            </a:pPr>
            <a:endParaRPr i="0"/>
          </a:p>
          <a:p>
            <a:pPr marL="0" lvl="0" indent="0" algn="l" rtl="0">
              <a:spcBef>
                <a:spcPts val="0"/>
              </a:spcBef>
              <a:spcAft>
                <a:spcPts val="0"/>
              </a:spcAft>
              <a:buNone/>
            </a:pPr>
            <a:endParaRPr i="0"/>
          </a:p>
          <a:p>
            <a:pPr marL="0" lvl="0" indent="0" algn="l" rtl="0">
              <a:spcBef>
                <a:spcPts val="0"/>
              </a:spcBef>
              <a:spcAft>
                <a:spcPts val="0"/>
              </a:spcAft>
              <a:buNone/>
            </a:pPr>
            <a:endParaRPr i="0"/>
          </a:p>
        </p:txBody>
      </p:sp>
      <p:sp>
        <p:nvSpPr>
          <p:cNvPr id="977" name="Google Shape;977;p6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46</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
        <p:cNvGrpSpPr/>
        <p:nvPr/>
      </p:nvGrpSpPr>
      <p:grpSpPr>
        <a:xfrm>
          <a:off x="0" y="0"/>
          <a:ext cx="0" cy="0"/>
          <a:chOff x="0" y="0"/>
          <a:chExt cx="0" cy="0"/>
        </a:xfrm>
      </p:grpSpPr>
      <p:sp>
        <p:nvSpPr>
          <p:cNvPr id="984" name="Google Shape;984;p65:notes"/>
          <p:cNvSpPr>
            <a:spLocks noGrp="1" noRot="1" noChangeAspect="1"/>
          </p:cNvSpPr>
          <p:nvPr>
            <p:ph type="sldImg" idx="2"/>
          </p:nvPr>
        </p:nvSpPr>
        <p:spPr>
          <a:xfrm>
            <a:off x="239713" y="369888"/>
            <a:ext cx="6356350" cy="4768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5" name="Google Shape;985;p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Guided Practice – step by step</a:t>
            </a:r>
            <a:endParaRPr/>
          </a:p>
          <a:p>
            <a:pPr marL="0" lvl="0" indent="0" algn="l" rtl="0">
              <a:spcBef>
                <a:spcPts val="0"/>
              </a:spcBef>
              <a:spcAft>
                <a:spcPts val="0"/>
              </a:spcAft>
              <a:buNone/>
            </a:pPr>
            <a:r>
              <a:rPr lang="en-GB" b="0" i="0"/>
              <a:t>Explanations, deconstruction, worked examples</a:t>
            </a:r>
            <a:endParaRPr b="0" i="0"/>
          </a:p>
          <a:p>
            <a:pPr marL="0" lvl="0" indent="0" algn="l" rtl="0">
              <a:spcBef>
                <a:spcPts val="0"/>
              </a:spcBef>
              <a:spcAft>
                <a:spcPts val="0"/>
              </a:spcAft>
              <a:buNone/>
            </a:pPr>
            <a:r>
              <a:rPr lang="en-GB" i="0"/>
              <a:t>(Do not rush through guided practice)</a:t>
            </a:r>
            <a:endParaRPr/>
          </a:p>
          <a:p>
            <a:pPr marL="0" lvl="0" indent="0" algn="l" rtl="0">
              <a:spcBef>
                <a:spcPts val="0"/>
              </a:spcBef>
              <a:spcAft>
                <a:spcPts val="0"/>
              </a:spcAft>
              <a:buNone/>
            </a:pPr>
            <a:endParaRPr i="0"/>
          </a:p>
          <a:p>
            <a:pPr marL="0" lvl="0" indent="0" algn="l" rtl="0">
              <a:spcBef>
                <a:spcPts val="0"/>
              </a:spcBef>
              <a:spcAft>
                <a:spcPts val="0"/>
              </a:spcAft>
              <a:buNone/>
            </a:pPr>
            <a:endParaRPr i="0"/>
          </a:p>
          <a:p>
            <a:pPr marL="0" lvl="0" indent="0" algn="l" rtl="0">
              <a:spcBef>
                <a:spcPts val="0"/>
              </a:spcBef>
              <a:spcAft>
                <a:spcPts val="0"/>
              </a:spcAft>
              <a:buNone/>
            </a:pPr>
            <a:r>
              <a:rPr lang="en-GB" i="0"/>
              <a:t>--------------------------</a:t>
            </a:r>
            <a:endParaRPr/>
          </a:p>
          <a:p>
            <a:pPr marL="0" lvl="0" indent="0" algn="l" rtl="0">
              <a:spcBef>
                <a:spcPts val="0"/>
              </a:spcBef>
              <a:spcAft>
                <a:spcPts val="0"/>
              </a:spcAft>
              <a:buNone/>
            </a:pPr>
            <a:endParaRPr i="0"/>
          </a:p>
          <a:p>
            <a:pPr marL="0" lvl="0" indent="0" algn="l" rtl="0">
              <a:spcBef>
                <a:spcPts val="0"/>
              </a:spcBef>
              <a:spcAft>
                <a:spcPts val="0"/>
              </a:spcAft>
              <a:buNone/>
            </a:pPr>
            <a:endParaRPr i="0"/>
          </a:p>
          <a:p>
            <a:pPr marL="0" lvl="0" indent="0" algn="l" rtl="0">
              <a:spcBef>
                <a:spcPts val="0"/>
              </a:spcBef>
              <a:spcAft>
                <a:spcPts val="0"/>
              </a:spcAft>
              <a:buNone/>
            </a:pPr>
            <a:endParaRPr i="0"/>
          </a:p>
        </p:txBody>
      </p:sp>
      <p:sp>
        <p:nvSpPr>
          <p:cNvPr id="986" name="Google Shape;986;p6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47</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Google Shape;1001;p66:notes"/>
          <p:cNvSpPr>
            <a:spLocks noGrp="1" noRot="1" noChangeAspect="1"/>
          </p:cNvSpPr>
          <p:nvPr>
            <p:ph type="sldImg" idx="2"/>
          </p:nvPr>
        </p:nvSpPr>
        <p:spPr>
          <a:xfrm>
            <a:off x="239713" y="369888"/>
            <a:ext cx="6356350" cy="4768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2" name="Google Shape;1002;p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Guided Practice – step by step</a:t>
            </a:r>
            <a:endParaRPr/>
          </a:p>
          <a:p>
            <a:pPr marL="0" lvl="0" indent="0" algn="l" rtl="0">
              <a:spcBef>
                <a:spcPts val="0"/>
              </a:spcBef>
              <a:spcAft>
                <a:spcPts val="0"/>
              </a:spcAft>
              <a:buNone/>
            </a:pPr>
            <a:r>
              <a:rPr lang="en-GB" b="0" i="0"/>
              <a:t>Explanations</a:t>
            </a:r>
            <a:endParaRPr b="0" i="0"/>
          </a:p>
          <a:p>
            <a:pPr marL="0" lvl="0" indent="0" algn="l" rtl="0">
              <a:spcBef>
                <a:spcPts val="0"/>
              </a:spcBef>
              <a:spcAft>
                <a:spcPts val="0"/>
              </a:spcAft>
              <a:buNone/>
            </a:pPr>
            <a:r>
              <a:rPr lang="en-GB" i="0"/>
              <a:t>(Do not rush through guided practice)</a:t>
            </a:r>
            <a:endParaRPr/>
          </a:p>
          <a:p>
            <a:pPr marL="0" lvl="0" indent="0" algn="l" rtl="0">
              <a:spcBef>
                <a:spcPts val="0"/>
              </a:spcBef>
              <a:spcAft>
                <a:spcPts val="0"/>
              </a:spcAft>
              <a:buNone/>
            </a:pPr>
            <a:endParaRPr i="0"/>
          </a:p>
          <a:p>
            <a:pPr marL="0" lvl="0" indent="0" algn="l" rtl="0">
              <a:spcBef>
                <a:spcPts val="0"/>
              </a:spcBef>
              <a:spcAft>
                <a:spcPts val="0"/>
              </a:spcAft>
              <a:buNone/>
            </a:pPr>
            <a:endParaRPr i="0"/>
          </a:p>
          <a:p>
            <a:pPr marL="0" lvl="0" indent="0" algn="l" rtl="0">
              <a:spcBef>
                <a:spcPts val="0"/>
              </a:spcBef>
              <a:spcAft>
                <a:spcPts val="0"/>
              </a:spcAft>
              <a:buNone/>
            </a:pPr>
            <a:r>
              <a:rPr lang="en-GB" i="0"/>
              <a:t>--------------------------</a:t>
            </a:r>
            <a:endParaRPr/>
          </a:p>
          <a:p>
            <a:pPr marL="0" lvl="0" indent="0" algn="l" rtl="0">
              <a:spcBef>
                <a:spcPts val="0"/>
              </a:spcBef>
              <a:spcAft>
                <a:spcPts val="0"/>
              </a:spcAft>
              <a:buNone/>
            </a:pPr>
            <a:endParaRPr i="0"/>
          </a:p>
          <a:p>
            <a:pPr marL="0" lvl="0" indent="0" algn="l" rtl="0">
              <a:spcBef>
                <a:spcPts val="0"/>
              </a:spcBef>
              <a:spcAft>
                <a:spcPts val="0"/>
              </a:spcAft>
              <a:buNone/>
            </a:pPr>
            <a:endParaRPr i="0"/>
          </a:p>
          <a:p>
            <a:pPr marL="0" lvl="0" indent="0" algn="l" rtl="0">
              <a:spcBef>
                <a:spcPts val="0"/>
              </a:spcBef>
              <a:spcAft>
                <a:spcPts val="0"/>
              </a:spcAft>
              <a:buNone/>
            </a:pPr>
            <a:endParaRPr i="0"/>
          </a:p>
        </p:txBody>
      </p:sp>
      <p:sp>
        <p:nvSpPr>
          <p:cNvPr id="1003" name="Google Shape;1003;p6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48</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7"/>
        <p:cNvGrpSpPr/>
        <p:nvPr/>
      </p:nvGrpSpPr>
      <p:grpSpPr>
        <a:xfrm>
          <a:off x="0" y="0"/>
          <a:ext cx="0" cy="0"/>
          <a:chOff x="0" y="0"/>
          <a:chExt cx="0" cy="0"/>
        </a:xfrm>
      </p:grpSpPr>
      <p:sp>
        <p:nvSpPr>
          <p:cNvPr id="1008" name="Google Shape;1008;p67:notes"/>
          <p:cNvSpPr>
            <a:spLocks noGrp="1" noRot="1" noChangeAspect="1"/>
          </p:cNvSpPr>
          <p:nvPr>
            <p:ph type="sldImg" idx="2"/>
          </p:nvPr>
        </p:nvSpPr>
        <p:spPr>
          <a:xfrm>
            <a:off x="239713" y="369888"/>
            <a:ext cx="6356350" cy="4768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9" name="Google Shape;1009;p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Can students conceptualise their understanding?</a:t>
            </a:r>
            <a:endParaRPr/>
          </a:p>
          <a:p>
            <a:pPr marL="0" lvl="0" indent="0" algn="l" rtl="0">
              <a:spcBef>
                <a:spcPts val="0"/>
              </a:spcBef>
              <a:spcAft>
                <a:spcPts val="0"/>
              </a:spcAft>
              <a:buNone/>
            </a:pPr>
            <a:endParaRPr b="1"/>
          </a:p>
          <a:p>
            <a:pPr marL="0" lvl="0" indent="0" algn="l" rtl="0">
              <a:spcBef>
                <a:spcPts val="0"/>
              </a:spcBef>
              <a:spcAft>
                <a:spcPts val="0"/>
              </a:spcAft>
              <a:buNone/>
            </a:pPr>
            <a:r>
              <a:rPr lang="en-GB" b="0"/>
              <a:t>Connections, expansions, extended abstract thinking</a:t>
            </a:r>
            <a:endParaRPr/>
          </a:p>
          <a:p>
            <a:pPr marL="0" lvl="0" indent="0" algn="l" rtl="0">
              <a:spcBef>
                <a:spcPts val="0"/>
              </a:spcBef>
              <a:spcAft>
                <a:spcPts val="0"/>
              </a:spcAft>
              <a:buNone/>
            </a:pPr>
            <a:r>
              <a:rPr lang="en-GB" b="0" i="1"/>
              <a:t>(What resources are available for further student exploration?)</a:t>
            </a:r>
            <a:endParaRPr b="0" i="1"/>
          </a:p>
          <a:p>
            <a:pPr marL="0" lvl="0" indent="0" algn="l" rtl="0">
              <a:spcBef>
                <a:spcPts val="0"/>
              </a:spcBef>
              <a:spcAft>
                <a:spcPts val="0"/>
              </a:spcAft>
              <a:buNone/>
            </a:pPr>
            <a:endParaRPr/>
          </a:p>
        </p:txBody>
      </p:sp>
      <p:sp>
        <p:nvSpPr>
          <p:cNvPr id="1010" name="Google Shape;1010;p6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49</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p68:notes"/>
          <p:cNvSpPr>
            <a:spLocks noGrp="1" noRot="1" noChangeAspect="1"/>
          </p:cNvSpPr>
          <p:nvPr>
            <p:ph type="sldImg" idx="2"/>
          </p:nvPr>
        </p:nvSpPr>
        <p:spPr>
          <a:xfrm>
            <a:off x="239713" y="369888"/>
            <a:ext cx="6356350" cy="4768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7" name="Google Shape;1017;p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Guided Practice – step by step</a:t>
            </a:r>
            <a:endParaRPr/>
          </a:p>
          <a:p>
            <a:pPr marL="0" lvl="0" indent="0" algn="l" rtl="0">
              <a:spcBef>
                <a:spcPts val="0"/>
              </a:spcBef>
              <a:spcAft>
                <a:spcPts val="0"/>
              </a:spcAft>
              <a:buNone/>
            </a:pPr>
            <a:r>
              <a:rPr lang="en-GB" b="0" i="0"/>
              <a:t>Explanations, deconstruction</a:t>
            </a:r>
            <a:endParaRPr/>
          </a:p>
          <a:p>
            <a:pPr marL="0" lvl="0" indent="0" algn="l" rtl="0">
              <a:spcBef>
                <a:spcPts val="0"/>
              </a:spcBef>
              <a:spcAft>
                <a:spcPts val="0"/>
              </a:spcAft>
              <a:buNone/>
            </a:pPr>
            <a:r>
              <a:rPr lang="en-GB" i="0"/>
              <a:t>(Do not rush through guided practice)</a:t>
            </a:r>
            <a:endParaRPr/>
          </a:p>
          <a:p>
            <a:pPr marL="0" lvl="0" indent="0" algn="l" rtl="0">
              <a:spcBef>
                <a:spcPts val="0"/>
              </a:spcBef>
              <a:spcAft>
                <a:spcPts val="0"/>
              </a:spcAft>
              <a:buNone/>
            </a:pPr>
            <a:endParaRPr i="0"/>
          </a:p>
          <a:p>
            <a:pPr marL="0" lvl="0" indent="0" algn="l" rtl="0">
              <a:spcBef>
                <a:spcPts val="0"/>
              </a:spcBef>
              <a:spcAft>
                <a:spcPts val="0"/>
              </a:spcAft>
              <a:buNone/>
            </a:pPr>
            <a:endParaRPr i="0"/>
          </a:p>
          <a:p>
            <a:pPr marL="0" lvl="0" indent="0" algn="l" rtl="0">
              <a:spcBef>
                <a:spcPts val="0"/>
              </a:spcBef>
              <a:spcAft>
                <a:spcPts val="0"/>
              </a:spcAft>
              <a:buNone/>
            </a:pPr>
            <a:r>
              <a:rPr lang="en-GB" i="0"/>
              <a:t>--------------------------</a:t>
            </a:r>
            <a:endParaRPr/>
          </a:p>
          <a:p>
            <a:pPr marL="0" lvl="0" indent="0" algn="l" rtl="0">
              <a:spcBef>
                <a:spcPts val="0"/>
              </a:spcBef>
              <a:spcAft>
                <a:spcPts val="0"/>
              </a:spcAft>
              <a:buNone/>
            </a:pPr>
            <a:r>
              <a:rPr lang="en-GB" i="0"/>
              <a:t>By Jynto (talk) - Own workThe source code of this SVG is valid.This vector image was created with Inkscape., Public Domain, https://commons.wikimedia.org/w/index.php?curid=25260110</a:t>
            </a:r>
            <a:endParaRPr/>
          </a:p>
          <a:p>
            <a:pPr marL="0" lvl="0" indent="0" algn="l" rtl="0">
              <a:spcBef>
                <a:spcPts val="0"/>
              </a:spcBef>
              <a:spcAft>
                <a:spcPts val="0"/>
              </a:spcAft>
              <a:buNone/>
            </a:pPr>
            <a:endParaRPr i="0"/>
          </a:p>
          <a:p>
            <a:pPr marL="0" lvl="0" indent="0" algn="l" rtl="0">
              <a:spcBef>
                <a:spcPts val="0"/>
              </a:spcBef>
              <a:spcAft>
                <a:spcPts val="0"/>
              </a:spcAft>
              <a:buNone/>
            </a:pPr>
            <a:endParaRPr i="0"/>
          </a:p>
        </p:txBody>
      </p:sp>
      <p:sp>
        <p:nvSpPr>
          <p:cNvPr id="1018" name="Google Shape;1018;p6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50</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1. There are several hydroxy alkenes which answer this question.</a:t>
            </a:r>
            <a:endParaRPr/>
          </a:p>
          <a:p>
            <a:pPr marL="0" lvl="0" indent="0" algn="l" rtl="0">
              <a:spcBef>
                <a:spcPts val="0"/>
              </a:spcBef>
              <a:spcAft>
                <a:spcPts val="0"/>
              </a:spcAft>
              <a:buNone/>
            </a:pPr>
            <a:endParaRPr/>
          </a:p>
          <a:p>
            <a:pPr marL="0" lvl="0" indent="0" algn="l" rtl="0">
              <a:spcBef>
                <a:spcPts val="0"/>
              </a:spcBef>
              <a:spcAft>
                <a:spcPts val="0"/>
              </a:spcAft>
              <a:buNone/>
            </a:pPr>
            <a:r>
              <a:rPr lang="en-GB" b="1"/>
              <a:t>Make connections from previous learning to new content</a:t>
            </a:r>
            <a:endParaRPr b="1"/>
          </a:p>
        </p:txBody>
      </p:sp>
      <p:sp>
        <p:nvSpPr>
          <p:cNvPr id="118" name="Google Shape;118;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3"/>
        <p:cNvGrpSpPr/>
        <p:nvPr/>
      </p:nvGrpSpPr>
      <p:grpSpPr>
        <a:xfrm>
          <a:off x="0" y="0"/>
          <a:ext cx="0" cy="0"/>
          <a:chOff x="0" y="0"/>
          <a:chExt cx="0" cy="0"/>
        </a:xfrm>
      </p:grpSpPr>
      <p:sp>
        <p:nvSpPr>
          <p:cNvPr id="1024" name="Google Shape;1024;p69:notes"/>
          <p:cNvSpPr>
            <a:spLocks noGrp="1" noRot="1" noChangeAspect="1"/>
          </p:cNvSpPr>
          <p:nvPr>
            <p:ph type="sldImg" idx="2"/>
          </p:nvPr>
        </p:nvSpPr>
        <p:spPr>
          <a:xfrm>
            <a:off x="239713" y="369888"/>
            <a:ext cx="6356350" cy="4768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5" name="Google Shape;1025;p6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Guided Practice – step by step</a:t>
            </a:r>
            <a:endParaRPr/>
          </a:p>
          <a:p>
            <a:pPr marL="0" lvl="0" indent="0" algn="l" rtl="0">
              <a:spcBef>
                <a:spcPts val="0"/>
              </a:spcBef>
              <a:spcAft>
                <a:spcPts val="0"/>
              </a:spcAft>
              <a:buNone/>
            </a:pPr>
            <a:r>
              <a:rPr lang="en-GB" b="0" i="0"/>
              <a:t>Explanations, deconstruction</a:t>
            </a:r>
            <a:endParaRPr/>
          </a:p>
          <a:p>
            <a:pPr marL="0" lvl="0" indent="0" algn="l" rtl="0">
              <a:spcBef>
                <a:spcPts val="0"/>
              </a:spcBef>
              <a:spcAft>
                <a:spcPts val="0"/>
              </a:spcAft>
              <a:buNone/>
            </a:pPr>
            <a:r>
              <a:rPr lang="en-GB" i="0"/>
              <a:t>(Do not rush through guided practice)</a:t>
            </a:r>
            <a:endParaRPr/>
          </a:p>
          <a:p>
            <a:pPr marL="0" lvl="0" indent="0" algn="l" rtl="0">
              <a:spcBef>
                <a:spcPts val="0"/>
              </a:spcBef>
              <a:spcAft>
                <a:spcPts val="0"/>
              </a:spcAft>
              <a:buNone/>
            </a:pPr>
            <a:endParaRPr i="0"/>
          </a:p>
          <a:p>
            <a:pPr marL="0" lvl="0" indent="0" algn="l" rtl="0">
              <a:spcBef>
                <a:spcPts val="0"/>
              </a:spcBef>
              <a:spcAft>
                <a:spcPts val="0"/>
              </a:spcAft>
              <a:buNone/>
            </a:pPr>
            <a:endParaRPr i="0"/>
          </a:p>
          <a:p>
            <a:pPr marL="0" lvl="0" indent="0" algn="l" rtl="0">
              <a:spcBef>
                <a:spcPts val="0"/>
              </a:spcBef>
              <a:spcAft>
                <a:spcPts val="0"/>
              </a:spcAft>
              <a:buNone/>
            </a:pPr>
            <a:r>
              <a:rPr lang="en-GB" i="0"/>
              <a:t>--------------------------</a:t>
            </a:r>
            <a:endParaRPr/>
          </a:p>
          <a:p>
            <a:pPr marL="0" lvl="0" indent="0" algn="l" rtl="0">
              <a:spcBef>
                <a:spcPts val="0"/>
              </a:spcBef>
              <a:spcAft>
                <a:spcPts val="0"/>
              </a:spcAft>
              <a:buNone/>
            </a:pPr>
            <a:r>
              <a:rPr lang="en-GB" i="0"/>
              <a:t>By Jynto (talk) - Own workThe source code of this SVG is valid.This vector image was created with Inkscape., Public Domain, https://commons.wikimedia.org/w/index.php?curid=25260110</a:t>
            </a:r>
            <a:endParaRPr/>
          </a:p>
          <a:p>
            <a:pPr marL="0" lvl="0" indent="0" algn="l" rtl="0">
              <a:spcBef>
                <a:spcPts val="0"/>
              </a:spcBef>
              <a:spcAft>
                <a:spcPts val="0"/>
              </a:spcAft>
              <a:buNone/>
            </a:pPr>
            <a:endParaRPr i="0"/>
          </a:p>
          <a:p>
            <a:pPr marL="0" lvl="0" indent="0" algn="l" rtl="0">
              <a:spcBef>
                <a:spcPts val="0"/>
              </a:spcBef>
              <a:spcAft>
                <a:spcPts val="0"/>
              </a:spcAft>
              <a:buNone/>
            </a:pPr>
            <a:endParaRPr i="0"/>
          </a:p>
        </p:txBody>
      </p:sp>
      <p:sp>
        <p:nvSpPr>
          <p:cNvPr id="1026" name="Google Shape;1026;p6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51</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p70:notes"/>
          <p:cNvSpPr>
            <a:spLocks noGrp="1" noRot="1" noChangeAspect="1"/>
          </p:cNvSpPr>
          <p:nvPr>
            <p:ph type="sldImg" idx="2"/>
          </p:nvPr>
        </p:nvSpPr>
        <p:spPr>
          <a:xfrm>
            <a:off x="239713" y="369888"/>
            <a:ext cx="6356350" cy="4768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3" name="Google Shape;1033;p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Guided Practice – step by step</a:t>
            </a:r>
            <a:endParaRPr/>
          </a:p>
          <a:p>
            <a:pPr marL="0" lvl="0" indent="0" algn="l" rtl="0">
              <a:spcBef>
                <a:spcPts val="0"/>
              </a:spcBef>
              <a:spcAft>
                <a:spcPts val="0"/>
              </a:spcAft>
              <a:buNone/>
            </a:pPr>
            <a:r>
              <a:rPr lang="en-GB" b="0" i="0"/>
              <a:t>Explanations, deconstruction</a:t>
            </a:r>
            <a:endParaRPr/>
          </a:p>
          <a:p>
            <a:pPr marL="0" lvl="0" indent="0" algn="l" rtl="0">
              <a:spcBef>
                <a:spcPts val="0"/>
              </a:spcBef>
              <a:spcAft>
                <a:spcPts val="0"/>
              </a:spcAft>
              <a:buNone/>
            </a:pPr>
            <a:r>
              <a:rPr lang="en-GB" i="0"/>
              <a:t>(Do not rush through guided practice)</a:t>
            </a:r>
            <a:endParaRPr/>
          </a:p>
          <a:p>
            <a:pPr marL="0" lvl="0" indent="0" algn="l" rtl="0">
              <a:spcBef>
                <a:spcPts val="0"/>
              </a:spcBef>
              <a:spcAft>
                <a:spcPts val="0"/>
              </a:spcAft>
              <a:buNone/>
            </a:pPr>
            <a:endParaRPr i="0"/>
          </a:p>
          <a:p>
            <a:pPr marL="0" lvl="0" indent="0" algn="l" rtl="0">
              <a:spcBef>
                <a:spcPts val="0"/>
              </a:spcBef>
              <a:spcAft>
                <a:spcPts val="0"/>
              </a:spcAft>
              <a:buNone/>
            </a:pPr>
            <a:endParaRPr i="0"/>
          </a:p>
          <a:p>
            <a:pPr marL="0" lvl="0" indent="0" algn="l" rtl="0">
              <a:spcBef>
                <a:spcPts val="0"/>
              </a:spcBef>
              <a:spcAft>
                <a:spcPts val="0"/>
              </a:spcAft>
              <a:buNone/>
            </a:pPr>
            <a:r>
              <a:rPr lang="en-GB" i="0"/>
              <a:t>--------------------------</a:t>
            </a:r>
            <a:endParaRPr/>
          </a:p>
          <a:p>
            <a:pPr marL="0" lvl="0" indent="0" algn="l" rtl="0">
              <a:spcBef>
                <a:spcPts val="0"/>
              </a:spcBef>
              <a:spcAft>
                <a:spcPts val="0"/>
              </a:spcAft>
              <a:buNone/>
            </a:pPr>
            <a:r>
              <a:rPr lang="en-GB" i="0"/>
              <a:t>By NEUROtiker ⇌ - Own work, Public Domain, https://commons.wikimedia.org/w/index.php?curid=7171157</a:t>
            </a:r>
            <a:endParaRPr/>
          </a:p>
          <a:p>
            <a:pPr marL="0" lvl="0" indent="0" algn="l" rtl="0">
              <a:spcBef>
                <a:spcPts val="0"/>
              </a:spcBef>
              <a:spcAft>
                <a:spcPts val="0"/>
              </a:spcAft>
              <a:buNone/>
            </a:pPr>
            <a:endParaRPr i="0"/>
          </a:p>
          <a:p>
            <a:pPr marL="0" lvl="0" indent="0" algn="l" rtl="0">
              <a:spcBef>
                <a:spcPts val="0"/>
              </a:spcBef>
              <a:spcAft>
                <a:spcPts val="0"/>
              </a:spcAft>
              <a:buNone/>
            </a:pPr>
            <a:endParaRPr i="0"/>
          </a:p>
        </p:txBody>
      </p:sp>
      <p:sp>
        <p:nvSpPr>
          <p:cNvPr id="1034" name="Google Shape;1034;p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52</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p71:notes"/>
          <p:cNvSpPr>
            <a:spLocks noGrp="1" noRot="1" noChangeAspect="1"/>
          </p:cNvSpPr>
          <p:nvPr>
            <p:ph type="sldImg" idx="2"/>
          </p:nvPr>
        </p:nvSpPr>
        <p:spPr>
          <a:xfrm>
            <a:off x="239713" y="369888"/>
            <a:ext cx="6356350" cy="4768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5" name="Google Shape;1065;p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Guided Practice – step by step – arguably too much detail but included for the sake of students looking to read chemistry at college (</a:t>
            </a:r>
            <a:r>
              <a:rPr lang="en-GB" b="1" u="sng"/>
              <a:t>unhide</a:t>
            </a:r>
            <a:r>
              <a:rPr lang="en-GB" b="1"/>
              <a:t> if needed)</a:t>
            </a:r>
            <a:endParaRPr b="1"/>
          </a:p>
          <a:p>
            <a:pPr marL="0" lvl="0" indent="0" algn="l" rtl="0">
              <a:spcBef>
                <a:spcPts val="0"/>
              </a:spcBef>
              <a:spcAft>
                <a:spcPts val="0"/>
              </a:spcAft>
              <a:buNone/>
            </a:pPr>
            <a:r>
              <a:rPr lang="en-GB" b="0" i="0"/>
              <a:t>Explanations, deconstruction</a:t>
            </a:r>
            <a:endParaRPr/>
          </a:p>
          <a:p>
            <a:pPr marL="0" lvl="0" indent="0" algn="l" rtl="0">
              <a:spcBef>
                <a:spcPts val="0"/>
              </a:spcBef>
              <a:spcAft>
                <a:spcPts val="0"/>
              </a:spcAft>
              <a:buNone/>
            </a:pPr>
            <a:r>
              <a:rPr lang="en-GB" i="0"/>
              <a:t>(Do not rush through guided practice)</a:t>
            </a:r>
            <a:endParaRPr/>
          </a:p>
          <a:p>
            <a:pPr marL="0" lvl="0" indent="0" algn="l" rtl="0">
              <a:spcBef>
                <a:spcPts val="0"/>
              </a:spcBef>
              <a:spcAft>
                <a:spcPts val="0"/>
              </a:spcAft>
              <a:buNone/>
            </a:pPr>
            <a:endParaRPr i="0"/>
          </a:p>
          <a:p>
            <a:pPr marL="0" lvl="0" indent="0" algn="l" rtl="0">
              <a:spcBef>
                <a:spcPts val="0"/>
              </a:spcBef>
              <a:spcAft>
                <a:spcPts val="0"/>
              </a:spcAft>
              <a:buNone/>
            </a:pPr>
            <a:endParaRPr i="0"/>
          </a:p>
          <a:p>
            <a:pPr marL="0" lvl="0" indent="0" algn="l" rtl="0">
              <a:spcBef>
                <a:spcPts val="0"/>
              </a:spcBef>
              <a:spcAft>
                <a:spcPts val="0"/>
              </a:spcAft>
              <a:buNone/>
            </a:pPr>
            <a:r>
              <a:rPr lang="en-GB" i="0"/>
              <a:t>--------------------------</a:t>
            </a:r>
            <a:endParaRPr/>
          </a:p>
          <a:p>
            <a:pPr marL="0" lvl="0" indent="0" algn="l" rtl="0">
              <a:spcBef>
                <a:spcPts val="0"/>
              </a:spcBef>
              <a:spcAft>
                <a:spcPts val="0"/>
              </a:spcAft>
              <a:buNone/>
            </a:pPr>
            <a:endParaRPr i="0"/>
          </a:p>
          <a:p>
            <a:pPr marL="0" lvl="0" indent="0" algn="l" rtl="0">
              <a:spcBef>
                <a:spcPts val="0"/>
              </a:spcBef>
              <a:spcAft>
                <a:spcPts val="0"/>
              </a:spcAft>
              <a:buNone/>
            </a:pPr>
            <a:endParaRPr i="0"/>
          </a:p>
          <a:p>
            <a:pPr marL="0" lvl="0" indent="0" algn="l" rtl="0">
              <a:spcBef>
                <a:spcPts val="0"/>
              </a:spcBef>
              <a:spcAft>
                <a:spcPts val="0"/>
              </a:spcAft>
              <a:buNone/>
            </a:pPr>
            <a:endParaRPr i="0"/>
          </a:p>
        </p:txBody>
      </p:sp>
      <p:sp>
        <p:nvSpPr>
          <p:cNvPr id="1066" name="Google Shape;1066;p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53</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0"/>
        <p:cNvGrpSpPr/>
        <p:nvPr/>
      </p:nvGrpSpPr>
      <p:grpSpPr>
        <a:xfrm>
          <a:off x="0" y="0"/>
          <a:ext cx="0" cy="0"/>
          <a:chOff x="0" y="0"/>
          <a:chExt cx="0" cy="0"/>
        </a:xfrm>
      </p:grpSpPr>
      <p:sp>
        <p:nvSpPr>
          <p:cNvPr id="1071" name="Google Shape;1071;p72:notes"/>
          <p:cNvSpPr>
            <a:spLocks noGrp="1" noRot="1" noChangeAspect="1"/>
          </p:cNvSpPr>
          <p:nvPr>
            <p:ph type="sldImg" idx="2"/>
          </p:nvPr>
        </p:nvSpPr>
        <p:spPr>
          <a:xfrm>
            <a:off x="239713" y="369888"/>
            <a:ext cx="6356350" cy="4768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2" name="Google Shape;1072;p7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Guided Practice – step by step</a:t>
            </a:r>
            <a:endParaRPr/>
          </a:p>
          <a:p>
            <a:pPr marL="0" lvl="0" indent="0" algn="l" rtl="0">
              <a:spcBef>
                <a:spcPts val="0"/>
              </a:spcBef>
              <a:spcAft>
                <a:spcPts val="0"/>
              </a:spcAft>
              <a:buNone/>
            </a:pPr>
            <a:r>
              <a:rPr lang="en-GB" b="0" i="0"/>
              <a:t>Explanations</a:t>
            </a:r>
            <a:endParaRPr/>
          </a:p>
          <a:p>
            <a:pPr marL="0" lvl="0" indent="0" algn="l" rtl="0">
              <a:spcBef>
                <a:spcPts val="0"/>
              </a:spcBef>
              <a:spcAft>
                <a:spcPts val="0"/>
              </a:spcAft>
              <a:buNone/>
            </a:pPr>
            <a:r>
              <a:rPr lang="en-GB" i="0"/>
              <a:t>(Do not rush through guided practice)</a:t>
            </a:r>
            <a:endParaRPr/>
          </a:p>
          <a:p>
            <a:pPr marL="0" lvl="0" indent="0" algn="l" rtl="0">
              <a:spcBef>
                <a:spcPts val="0"/>
              </a:spcBef>
              <a:spcAft>
                <a:spcPts val="0"/>
              </a:spcAft>
              <a:buNone/>
            </a:pPr>
            <a:endParaRPr i="0"/>
          </a:p>
          <a:p>
            <a:pPr marL="0" lvl="0" indent="0" algn="l" rtl="0">
              <a:spcBef>
                <a:spcPts val="0"/>
              </a:spcBef>
              <a:spcAft>
                <a:spcPts val="0"/>
              </a:spcAft>
              <a:buNone/>
            </a:pPr>
            <a:endParaRPr i="0"/>
          </a:p>
          <a:p>
            <a:pPr marL="0" lvl="0" indent="0" algn="l" rtl="0">
              <a:spcBef>
                <a:spcPts val="0"/>
              </a:spcBef>
              <a:spcAft>
                <a:spcPts val="0"/>
              </a:spcAft>
              <a:buNone/>
            </a:pPr>
            <a:r>
              <a:rPr lang="en-GB" i="0"/>
              <a:t>--------------------------</a:t>
            </a:r>
            <a:endParaRPr/>
          </a:p>
          <a:p>
            <a:pPr marL="0" lvl="0" indent="0" algn="l" rtl="0">
              <a:spcBef>
                <a:spcPts val="0"/>
              </a:spcBef>
              <a:spcAft>
                <a:spcPts val="0"/>
              </a:spcAft>
              <a:buNone/>
            </a:pPr>
            <a:endParaRPr i="0"/>
          </a:p>
          <a:p>
            <a:pPr marL="0" lvl="0" indent="0" algn="l" rtl="0">
              <a:spcBef>
                <a:spcPts val="0"/>
              </a:spcBef>
              <a:spcAft>
                <a:spcPts val="0"/>
              </a:spcAft>
              <a:buNone/>
            </a:pPr>
            <a:endParaRPr i="0"/>
          </a:p>
          <a:p>
            <a:pPr marL="0" lvl="0" indent="0" algn="l" rtl="0">
              <a:spcBef>
                <a:spcPts val="0"/>
              </a:spcBef>
              <a:spcAft>
                <a:spcPts val="0"/>
              </a:spcAft>
              <a:buNone/>
            </a:pPr>
            <a:endParaRPr i="0"/>
          </a:p>
        </p:txBody>
      </p:sp>
      <p:sp>
        <p:nvSpPr>
          <p:cNvPr id="1073" name="Google Shape;1073;p7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54</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7"/>
        <p:cNvGrpSpPr/>
        <p:nvPr/>
      </p:nvGrpSpPr>
      <p:grpSpPr>
        <a:xfrm>
          <a:off x="0" y="0"/>
          <a:ext cx="0" cy="0"/>
          <a:chOff x="0" y="0"/>
          <a:chExt cx="0" cy="0"/>
        </a:xfrm>
      </p:grpSpPr>
      <p:sp>
        <p:nvSpPr>
          <p:cNvPr id="1078" name="Google Shape;1078;p73:notes"/>
          <p:cNvSpPr>
            <a:spLocks noGrp="1" noRot="1" noChangeAspect="1"/>
          </p:cNvSpPr>
          <p:nvPr>
            <p:ph type="sldImg" idx="2"/>
          </p:nvPr>
        </p:nvSpPr>
        <p:spPr>
          <a:xfrm>
            <a:off x="239713" y="369888"/>
            <a:ext cx="6356350" cy="4768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9" name="Google Shape;1079;p7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Guided Practice – step by step https://www.youtube.com/watch?v=uNM801B9Y84</a:t>
            </a:r>
            <a:endParaRPr b="1"/>
          </a:p>
          <a:p>
            <a:pPr marL="0" lvl="0" indent="0" algn="l" rtl="0">
              <a:spcBef>
                <a:spcPts val="0"/>
              </a:spcBef>
              <a:spcAft>
                <a:spcPts val="0"/>
              </a:spcAft>
              <a:buNone/>
            </a:pPr>
            <a:r>
              <a:rPr lang="en-GB" b="0" i="0"/>
              <a:t>Explanations, modelling</a:t>
            </a:r>
            <a:endParaRPr b="0" i="0"/>
          </a:p>
          <a:p>
            <a:pPr marL="0" lvl="0" indent="0" algn="l" rtl="0">
              <a:spcBef>
                <a:spcPts val="0"/>
              </a:spcBef>
              <a:spcAft>
                <a:spcPts val="0"/>
              </a:spcAft>
              <a:buNone/>
            </a:pPr>
            <a:r>
              <a:rPr lang="en-GB" i="0"/>
              <a:t>(Do not rush through guided practice)</a:t>
            </a:r>
            <a:endParaRPr/>
          </a:p>
          <a:p>
            <a:pPr marL="0" lvl="0" indent="0" algn="l" rtl="0">
              <a:spcBef>
                <a:spcPts val="0"/>
              </a:spcBef>
              <a:spcAft>
                <a:spcPts val="0"/>
              </a:spcAft>
              <a:buNone/>
            </a:pPr>
            <a:endParaRPr/>
          </a:p>
          <a:p>
            <a:pPr marL="0" lvl="0" indent="0" algn="l" rtl="0">
              <a:spcBef>
                <a:spcPts val="0"/>
              </a:spcBef>
              <a:spcAft>
                <a:spcPts val="0"/>
              </a:spcAft>
              <a:buNone/>
            </a:pPr>
            <a:r>
              <a:rPr lang="en-GB"/>
              <a:t>Embedded video may or may not working depending on your version of PowerPoint and Google’s current security measures on YouTube.</a:t>
            </a:r>
            <a:endParaRPr/>
          </a:p>
          <a:p>
            <a:pPr marL="0" lvl="0" indent="0" algn="l" rtl="0">
              <a:spcBef>
                <a:spcPts val="0"/>
              </a:spcBef>
              <a:spcAft>
                <a:spcPts val="0"/>
              </a:spcAft>
              <a:buNone/>
            </a:pPr>
            <a:endParaRPr i="0"/>
          </a:p>
          <a:p>
            <a:pPr marL="0" lvl="0" indent="0" algn="l" rtl="0">
              <a:spcBef>
                <a:spcPts val="0"/>
              </a:spcBef>
              <a:spcAft>
                <a:spcPts val="0"/>
              </a:spcAft>
              <a:buNone/>
            </a:pPr>
            <a:endParaRPr i="0"/>
          </a:p>
          <a:p>
            <a:pPr marL="0" lvl="0" indent="0" algn="l" rtl="0">
              <a:spcBef>
                <a:spcPts val="0"/>
              </a:spcBef>
              <a:spcAft>
                <a:spcPts val="0"/>
              </a:spcAft>
              <a:buNone/>
            </a:pPr>
            <a:r>
              <a:rPr lang="en-GB" i="0"/>
              <a:t>--------------------------</a:t>
            </a:r>
            <a:endParaRPr/>
          </a:p>
          <a:p>
            <a:pPr marL="0" lvl="0" indent="0" algn="l" rtl="0">
              <a:spcBef>
                <a:spcPts val="0"/>
              </a:spcBef>
              <a:spcAft>
                <a:spcPts val="0"/>
              </a:spcAft>
              <a:buNone/>
            </a:pPr>
            <a:endParaRPr i="0"/>
          </a:p>
          <a:p>
            <a:pPr marL="0" lvl="0" indent="0" algn="l" rtl="0">
              <a:spcBef>
                <a:spcPts val="0"/>
              </a:spcBef>
              <a:spcAft>
                <a:spcPts val="0"/>
              </a:spcAft>
              <a:buNone/>
            </a:pPr>
            <a:endParaRPr i="0"/>
          </a:p>
          <a:p>
            <a:pPr marL="0" lvl="0" indent="0" algn="l" rtl="0">
              <a:spcBef>
                <a:spcPts val="0"/>
              </a:spcBef>
              <a:spcAft>
                <a:spcPts val="0"/>
              </a:spcAft>
              <a:buNone/>
            </a:pPr>
            <a:endParaRPr i="0"/>
          </a:p>
        </p:txBody>
      </p:sp>
      <p:sp>
        <p:nvSpPr>
          <p:cNvPr id="1080" name="Google Shape;1080;p7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7:notes"/>
          <p:cNvSpPr>
            <a:spLocks noGrp="1" noRot="1" noChangeAspect="1"/>
          </p:cNvSpPr>
          <p:nvPr>
            <p:ph type="sldImg" idx="2"/>
          </p:nvPr>
        </p:nvSpPr>
        <p:spPr>
          <a:xfrm>
            <a:off x="239713" y="369888"/>
            <a:ext cx="6356350" cy="4768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https://www.youtube.com/watch?v=J-wao0O0_qM</a:t>
            </a:r>
            <a:endParaRPr/>
          </a:p>
          <a:p>
            <a:pPr marL="0" lvl="0" indent="0" algn="l" rtl="0">
              <a:spcBef>
                <a:spcPts val="0"/>
              </a:spcBef>
              <a:spcAft>
                <a:spcPts val="0"/>
              </a:spcAft>
              <a:buNone/>
            </a:pPr>
            <a:endParaRPr/>
          </a:p>
          <a:p>
            <a:pPr marL="0" lvl="0" indent="0" algn="l" rtl="0">
              <a:spcBef>
                <a:spcPts val="0"/>
              </a:spcBef>
              <a:spcAft>
                <a:spcPts val="0"/>
              </a:spcAft>
              <a:buNone/>
            </a:pPr>
            <a:r>
              <a:rPr lang="en-GB"/>
              <a:t>Embedded video may or may not working depending on your version of PowerPoint and Google’s current security measures on YouTube.</a:t>
            </a:r>
            <a:endParaRPr/>
          </a:p>
          <a:p>
            <a:pPr marL="0" lvl="0" indent="0" algn="l" rtl="0">
              <a:spcBef>
                <a:spcPts val="0"/>
              </a:spcBef>
              <a:spcAft>
                <a:spcPts val="0"/>
              </a:spcAft>
              <a:buNone/>
            </a:pPr>
            <a:endParaRPr/>
          </a:p>
          <a:p>
            <a:pPr marL="0" lvl="0" indent="0" algn="l" rtl="0">
              <a:spcBef>
                <a:spcPts val="0"/>
              </a:spcBef>
              <a:spcAft>
                <a:spcPts val="0"/>
              </a:spcAft>
              <a:buNone/>
            </a:pPr>
            <a:r>
              <a:rPr lang="en-GB" b="1"/>
              <a:t>Guided Practice – step by step</a:t>
            </a:r>
            <a:endParaRPr/>
          </a:p>
          <a:p>
            <a:pPr marL="0" lvl="0" indent="0" algn="l" rtl="0">
              <a:spcBef>
                <a:spcPts val="0"/>
              </a:spcBef>
              <a:spcAft>
                <a:spcPts val="0"/>
              </a:spcAft>
              <a:buNone/>
            </a:pPr>
            <a:r>
              <a:rPr lang="en-GB" b="0" i="0"/>
              <a:t>Explanations</a:t>
            </a:r>
            <a:endParaRPr b="0" i="0"/>
          </a:p>
          <a:p>
            <a:pPr marL="0" lvl="0" indent="0" algn="l" rtl="0">
              <a:spcBef>
                <a:spcPts val="0"/>
              </a:spcBef>
              <a:spcAft>
                <a:spcPts val="0"/>
              </a:spcAft>
              <a:buNone/>
            </a:pPr>
            <a:r>
              <a:rPr lang="en-GB" i="0"/>
              <a:t>(Do not rush through guided practice)</a:t>
            </a:r>
            <a:endParaRPr/>
          </a:p>
          <a:p>
            <a:pPr marL="0" lvl="0" indent="0" algn="l" rtl="0">
              <a:spcBef>
                <a:spcPts val="0"/>
              </a:spcBef>
              <a:spcAft>
                <a:spcPts val="0"/>
              </a:spcAft>
              <a:buNone/>
            </a:pPr>
            <a:endParaRPr/>
          </a:p>
        </p:txBody>
      </p:sp>
      <p:sp>
        <p:nvSpPr>
          <p:cNvPr id="132" name="Google Shape;132;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8:notes"/>
          <p:cNvSpPr>
            <a:spLocks noGrp="1" noRot="1" noChangeAspect="1"/>
          </p:cNvSpPr>
          <p:nvPr>
            <p:ph type="sldImg" idx="2"/>
          </p:nvPr>
        </p:nvSpPr>
        <p:spPr>
          <a:xfrm>
            <a:off x="239713" y="369888"/>
            <a:ext cx="6356350" cy="4768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Guided Practice – step by step</a:t>
            </a:r>
            <a:endParaRPr/>
          </a:p>
          <a:p>
            <a:pPr marL="0" lvl="0" indent="0" algn="l" rtl="0">
              <a:spcBef>
                <a:spcPts val="0"/>
              </a:spcBef>
              <a:spcAft>
                <a:spcPts val="0"/>
              </a:spcAft>
              <a:buNone/>
            </a:pPr>
            <a:r>
              <a:rPr lang="en-GB" b="0" i="0"/>
              <a:t>Explanations, deconstruction</a:t>
            </a:r>
            <a:endParaRPr/>
          </a:p>
          <a:p>
            <a:pPr marL="0" lvl="0" indent="0" algn="l" rtl="0">
              <a:spcBef>
                <a:spcPts val="0"/>
              </a:spcBef>
              <a:spcAft>
                <a:spcPts val="0"/>
              </a:spcAft>
              <a:buNone/>
            </a:pPr>
            <a:r>
              <a:rPr lang="en-GB" i="0"/>
              <a:t>(Do not rush through guided practice)</a:t>
            </a:r>
            <a:endParaRPr/>
          </a:p>
          <a:p>
            <a:pPr marL="0" lvl="0" indent="0" algn="l" rtl="0">
              <a:spcBef>
                <a:spcPts val="0"/>
              </a:spcBef>
              <a:spcAft>
                <a:spcPts val="0"/>
              </a:spcAft>
              <a:buNone/>
            </a:pPr>
            <a:endParaRPr/>
          </a:p>
        </p:txBody>
      </p:sp>
      <p:sp>
        <p:nvSpPr>
          <p:cNvPr id="140" name="Google Shape;140;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9:notes"/>
          <p:cNvSpPr>
            <a:spLocks noGrp="1" noRot="1" noChangeAspect="1"/>
          </p:cNvSpPr>
          <p:nvPr>
            <p:ph type="sldImg" idx="2"/>
          </p:nvPr>
        </p:nvSpPr>
        <p:spPr>
          <a:xfrm>
            <a:off x="239713" y="369888"/>
            <a:ext cx="6356350" cy="4768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a:t>Guided Practice – step by step</a:t>
            </a:r>
            <a:endParaRPr dirty="0"/>
          </a:p>
          <a:p>
            <a:pPr marL="0" lvl="0" indent="0" algn="l" rtl="0">
              <a:spcBef>
                <a:spcPts val="0"/>
              </a:spcBef>
              <a:spcAft>
                <a:spcPts val="0"/>
              </a:spcAft>
              <a:buNone/>
            </a:pPr>
            <a:r>
              <a:rPr lang="en-GB" b="0" i="0" dirty="0"/>
              <a:t>Explanations, deconstruction, worked examples</a:t>
            </a:r>
            <a:endParaRPr dirty="0"/>
          </a:p>
          <a:p>
            <a:pPr marL="0" lvl="0" indent="0" algn="l" rtl="0">
              <a:spcBef>
                <a:spcPts val="0"/>
              </a:spcBef>
              <a:spcAft>
                <a:spcPts val="0"/>
              </a:spcAft>
              <a:buNone/>
            </a:pPr>
            <a:r>
              <a:rPr lang="en-GB" i="0" dirty="0"/>
              <a:t>(Do not rush through guided practice)</a:t>
            </a:r>
            <a:endParaRPr dirty="0"/>
          </a:p>
          <a:p>
            <a:pPr marL="0" lvl="0" indent="0" algn="l" rtl="0">
              <a:spcBef>
                <a:spcPts val="0"/>
              </a:spcBef>
              <a:spcAft>
                <a:spcPts val="0"/>
              </a:spcAft>
              <a:buNone/>
            </a:pPr>
            <a:endParaRPr dirty="0"/>
          </a:p>
        </p:txBody>
      </p:sp>
      <p:sp>
        <p:nvSpPr>
          <p:cNvPr id="147" name="Google Shape;147;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1"/>
        </a:solidFill>
        <a:effectLst/>
      </p:bgPr>
    </p:bg>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452628" y="770467"/>
            <a:ext cx="8086725" cy="3352800"/>
          </a:xfrm>
          <a:prstGeom prst="rect">
            <a:avLst/>
          </a:prstGeom>
          <a:noFill/>
          <a:ln>
            <a:noFill/>
          </a:ln>
        </p:spPr>
        <p:txBody>
          <a:bodyPr spcFirstLastPara="1" wrap="square" lIns="91425" tIns="45700" rIns="91425" bIns="45700" anchor="b" anchorCtr="0">
            <a:noAutofit/>
          </a:bodyPr>
          <a:lstStyle>
            <a:lvl1pPr lvl="0" algn="l">
              <a:lnSpc>
                <a:spcPct val="80000"/>
              </a:lnSpc>
              <a:spcBef>
                <a:spcPts val="0"/>
              </a:spcBef>
              <a:spcAft>
                <a:spcPts val="0"/>
              </a:spcAft>
              <a:buClr>
                <a:schemeClr val="lt1"/>
              </a:buClr>
              <a:buSzPts val="8800"/>
              <a:buFont typeface="Calibri"/>
              <a:buNone/>
              <a:defRPr sz="8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500634" y="4206876"/>
            <a:ext cx="6921151" cy="164592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chemeClr val="lt1"/>
              </a:buClr>
              <a:buSzPts val="3200"/>
              <a:buNone/>
              <a:defRPr sz="3200">
                <a:solidFill>
                  <a:schemeClr val="lt1"/>
                </a:solidFill>
                <a:latin typeface="Calibri"/>
                <a:ea typeface="Calibri"/>
                <a:cs typeface="Calibri"/>
                <a:sym typeface="Calibri"/>
              </a:defRPr>
            </a:lvl1pPr>
            <a:lvl2pPr lvl="1" algn="ctr">
              <a:lnSpc>
                <a:spcPct val="85000"/>
              </a:lnSpc>
              <a:spcBef>
                <a:spcPts val="600"/>
              </a:spcBef>
              <a:spcAft>
                <a:spcPts val="0"/>
              </a:spcAft>
              <a:buClr>
                <a:schemeClr val="accent5"/>
              </a:buClr>
              <a:buSzPts val="2800"/>
              <a:buNone/>
              <a:defRPr sz="2800"/>
            </a:lvl2pPr>
            <a:lvl3pPr lvl="2" algn="ctr">
              <a:lnSpc>
                <a:spcPct val="85000"/>
              </a:lnSpc>
              <a:spcBef>
                <a:spcPts val="600"/>
              </a:spcBef>
              <a:spcAft>
                <a:spcPts val="0"/>
              </a:spcAft>
              <a:buClr>
                <a:schemeClr val="accent5"/>
              </a:buClr>
              <a:buSzPts val="2400"/>
              <a:buNone/>
              <a:defRPr sz="2400"/>
            </a:lvl3pPr>
            <a:lvl4pPr lvl="3" algn="ctr">
              <a:lnSpc>
                <a:spcPct val="85000"/>
              </a:lnSpc>
              <a:spcBef>
                <a:spcPts val="600"/>
              </a:spcBef>
              <a:spcAft>
                <a:spcPts val="0"/>
              </a:spcAft>
              <a:buClr>
                <a:schemeClr val="accent5"/>
              </a:buClr>
              <a:buSzPts val="2000"/>
              <a:buNone/>
              <a:defRPr sz="2000"/>
            </a:lvl4pPr>
            <a:lvl5pPr lvl="4" algn="ctr">
              <a:lnSpc>
                <a:spcPct val="85000"/>
              </a:lnSpc>
              <a:spcBef>
                <a:spcPts val="600"/>
              </a:spcBef>
              <a:spcAft>
                <a:spcPts val="0"/>
              </a:spcAft>
              <a:buClr>
                <a:schemeClr val="accent5"/>
              </a:buClr>
              <a:buSzPts val="2000"/>
              <a:buNone/>
              <a:defRPr sz="2000"/>
            </a:lvl5pPr>
            <a:lvl6pPr lvl="5" algn="ctr">
              <a:lnSpc>
                <a:spcPct val="85000"/>
              </a:lnSpc>
              <a:spcBef>
                <a:spcPts val="600"/>
              </a:spcBef>
              <a:spcAft>
                <a:spcPts val="0"/>
              </a:spcAft>
              <a:buClr>
                <a:srgbClr val="FEFEFE"/>
              </a:buClr>
              <a:buSzPts val="2000"/>
              <a:buNone/>
              <a:defRPr sz="2000"/>
            </a:lvl6pPr>
            <a:lvl7pPr lvl="6" algn="ctr">
              <a:lnSpc>
                <a:spcPct val="85000"/>
              </a:lnSpc>
              <a:spcBef>
                <a:spcPts val="600"/>
              </a:spcBef>
              <a:spcAft>
                <a:spcPts val="0"/>
              </a:spcAft>
              <a:buClr>
                <a:srgbClr val="FEFEFE"/>
              </a:buClr>
              <a:buSzPts val="2000"/>
              <a:buNone/>
              <a:defRPr sz="2000"/>
            </a:lvl7pPr>
            <a:lvl8pPr lvl="7" algn="ctr">
              <a:lnSpc>
                <a:spcPct val="85000"/>
              </a:lnSpc>
              <a:spcBef>
                <a:spcPts val="600"/>
              </a:spcBef>
              <a:spcAft>
                <a:spcPts val="0"/>
              </a:spcAft>
              <a:buClr>
                <a:srgbClr val="FEFEFE"/>
              </a:buClr>
              <a:buSzPts val="2000"/>
              <a:buNone/>
              <a:defRPr sz="2000"/>
            </a:lvl8pPr>
            <a:lvl9pPr lvl="8" algn="ctr">
              <a:lnSpc>
                <a:spcPct val="85000"/>
              </a:lnSpc>
              <a:spcBef>
                <a:spcPts val="600"/>
              </a:spcBef>
              <a:spcAft>
                <a:spcPts val="0"/>
              </a:spcAft>
              <a:buClr>
                <a:srgbClr val="FEFEFE"/>
              </a:buClr>
              <a:buSzPts val="2000"/>
              <a:buNone/>
              <a:defRPr sz="2000"/>
            </a:lvl9pPr>
          </a:lstStyle>
          <a:p>
            <a:endParaRPr/>
          </a:p>
        </p:txBody>
      </p:sp>
      <p:sp>
        <p:nvSpPr>
          <p:cNvPr id="18" name="Google Shape;18;p2"/>
          <p:cNvSpPr txBox="1">
            <a:spLocks noGrp="1"/>
          </p:cNvSpPr>
          <p:nvPr>
            <p:ph type="dt" idx="10"/>
          </p:nvPr>
        </p:nvSpPr>
        <p:spPr>
          <a:xfrm>
            <a:off x="514350" y="6412447"/>
            <a:ext cx="30861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514350" y="6554697"/>
            <a:ext cx="37719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72945" y="5876413"/>
            <a:ext cx="219456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11"/>
          <p:cNvSpPr txBox="1">
            <a:spLocks noGrp="1"/>
          </p:cNvSpPr>
          <p:nvPr>
            <p:ph type="title"/>
          </p:nvPr>
        </p:nvSpPr>
        <p:spPr>
          <a:xfrm>
            <a:off x="492919" y="499533"/>
            <a:ext cx="8079581" cy="1658198"/>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1"/>
          <p:cNvSpPr txBox="1">
            <a:spLocks noGrp="1"/>
          </p:cNvSpPr>
          <p:nvPr>
            <p:ph type="body" idx="1"/>
          </p:nvPr>
        </p:nvSpPr>
        <p:spPr>
          <a:xfrm rot="5400000">
            <a:off x="2254139" y="265033"/>
            <a:ext cx="4572000" cy="8065294"/>
          </a:xfrm>
          <a:prstGeom prst="rect">
            <a:avLst/>
          </a:prstGeom>
          <a:noFill/>
          <a:ln>
            <a:noFill/>
          </a:ln>
        </p:spPr>
        <p:txBody>
          <a:bodyPr spcFirstLastPara="1" wrap="square" lIns="91425" tIns="45700" rIns="91425" bIns="45700" anchor="t" anchorCtr="0">
            <a:normAutofit/>
          </a:bodyPr>
          <a:lstStyle>
            <a:lvl1pPr marL="457200" lvl="0" indent="-342900" algn="l">
              <a:lnSpc>
                <a:spcPct val="85000"/>
              </a:lnSpc>
              <a:spcBef>
                <a:spcPts val="1300"/>
              </a:spcBef>
              <a:spcAft>
                <a:spcPts val="0"/>
              </a:spcAft>
              <a:buClr>
                <a:schemeClr val="accent5"/>
              </a:buClr>
              <a:buSzPts val="1800"/>
              <a:buChar char=" "/>
              <a:defRPr/>
            </a:lvl1pPr>
            <a:lvl2pPr marL="914400" lvl="1" indent="-342900" algn="l">
              <a:lnSpc>
                <a:spcPct val="85000"/>
              </a:lnSpc>
              <a:spcBef>
                <a:spcPts val="600"/>
              </a:spcBef>
              <a:spcAft>
                <a:spcPts val="0"/>
              </a:spcAft>
              <a:buClr>
                <a:schemeClr val="accent5"/>
              </a:buClr>
              <a:buSzPts val="1800"/>
              <a:buChar char=" "/>
              <a:defRPr/>
            </a:lvl2pPr>
            <a:lvl3pPr marL="1371600" lvl="2" indent="-342900" algn="l">
              <a:lnSpc>
                <a:spcPct val="85000"/>
              </a:lnSpc>
              <a:spcBef>
                <a:spcPts val="600"/>
              </a:spcBef>
              <a:spcAft>
                <a:spcPts val="0"/>
              </a:spcAft>
              <a:buClr>
                <a:schemeClr val="accent5"/>
              </a:buClr>
              <a:buSzPts val="1800"/>
              <a:buChar char=" "/>
              <a:defRPr/>
            </a:lvl3pPr>
            <a:lvl4pPr marL="1828800" lvl="3" indent="-342900" algn="l">
              <a:lnSpc>
                <a:spcPct val="85000"/>
              </a:lnSpc>
              <a:spcBef>
                <a:spcPts val="600"/>
              </a:spcBef>
              <a:spcAft>
                <a:spcPts val="0"/>
              </a:spcAft>
              <a:buClr>
                <a:schemeClr val="accent5"/>
              </a:buClr>
              <a:buSzPts val="1800"/>
              <a:buChar char=" "/>
              <a:defRPr/>
            </a:lvl4pPr>
            <a:lvl5pPr marL="2286000" lvl="4" indent="-342900" algn="l">
              <a:lnSpc>
                <a:spcPct val="85000"/>
              </a:lnSpc>
              <a:spcBef>
                <a:spcPts val="600"/>
              </a:spcBef>
              <a:spcAft>
                <a:spcPts val="0"/>
              </a:spcAft>
              <a:buClr>
                <a:schemeClr val="accent5"/>
              </a:buClr>
              <a:buSzPts val="1800"/>
              <a:buChar char=" "/>
              <a:defRPr/>
            </a:lvl5pPr>
            <a:lvl6pPr marL="2743200" lvl="5" indent="-342900" algn="l">
              <a:lnSpc>
                <a:spcPct val="85000"/>
              </a:lnSpc>
              <a:spcBef>
                <a:spcPts val="600"/>
              </a:spcBef>
              <a:spcAft>
                <a:spcPts val="0"/>
              </a:spcAft>
              <a:buClr>
                <a:srgbClr val="FEFEFE"/>
              </a:buClr>
              <a:buSzPts val="1800"/>
              <a:buChar char=" "/>
              <a:defRPr/>
            </a:lvl6pPr>
            <a:lvl7pPr marL="3200400" lvl="6" indent="-342900" algn="l">
              <a:lnSpc>
                <a:spcPct val="85000"/>
              </a:lnSpc>
              <a:spcBef>
                <a:spcPts val="600"/>
              </a:spcBef>
              <a:spcAft>
                <a:spcPts val="0"/>
              </a:spcAft>
              <a:buClr>
                <a:srgbClr val="FEFEFE"/>
              </a:buClr>
              <a:buSzPts val="1800"/>
              <a:buChar char=" "/>
              <a:defRPr/>
            </a:lvl7pPr>
            <a:lvl8pPr marL="3657600" lvl="7" indent="-342900" algn="l">
              <a:lnSpc>
                <a:spcPct val="85000"/>
              </a:lnSpc>
              <a:spcBef>
                <a:spcPts val="600"/>
              </a:spcBef>
              <a:spcAft>
                <a:spcPts val="0"/>
              </a:spcAft>
              <a:buClr>
                <a:srgbClr val="FEFEFE"/>
              </a:buClr>
              <a:buSzPts val="1800"/>
              <a:buChar char=" "/>
              <a:defRPr/>
            </a:lvl8pPr>
            <a:lvl9pPr marL="4114800" lvl="8" indent="-342900" algn="l">
              <a:lnSpc>
                <a:spcPct val="85000"/>
              </a:lnSpc>
              <a:spcBef>
                <a:spcPts val="600"/>
              </a:spcBef>
              <a:spcAft>
                <a:spcPts val="0"/>
              </a:spcAft>
              <a:buClr>
                <a:srgbClr val="FEFEFE"/>
              </a:buClr>
              <a:buSzPts val="1800"/>
              <a:buChar char=" "/>
              <a:defRPr/>
            </a:lvl9pPr>
          </a:lstStyle>
          <a:p>
            <a:endParaRPr/>
          </a:p>
        </p:txBody>
      </p:sp>
      <p:sp>
        <p:nvSpPr>
          <p:cNvPr id="76" name="Google Shape;76;p11"/>
          <p:cNvSpPr txBox="1">
            <a:spLocks noGrp="1"/>
          </p:cNvSpPr>
          <p:nvPr>
            <p:ph type="dt" idx="10"/>
          </p:nvPr>
        </p:nvSpPr>
        <p:spPr>
          <a:xfrm>
            <a:off x="514350" y="6412447"/>
            <a:ext cx="30861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ftr" idx="11"/>
          </p:nvPr>
        </p:nvSpPr>
        <p:spPr>
          <a:xfrm>
            <a:off x="514350" y="6554697"/>
            <a:ext cx="37719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1"/>
          <p:cNvSpPr txBox="1">
            <a:spLocks noGrp="1"/>
          </p:cNvSpPr>
          <p:nvPr>
            <p:ph type="sldNum" idx="12"/>
          </p:nvPr>
        </p:nvSpPr>
        <p:spPr>
          <a:xfrm>
            <a:off x="6572945" y="5876413"/>
            <a:ext cx="219456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12"/>
          <p:cNvSpPr txBox="1">
            <a:spLocks noGrp="1"/>
          </p:cNvSpPr>
          <p:nvPr>
            <p:ph type="title"/>
          </p:nvPr>
        </p:nvSpPr>
        <p:spPr>
          <a:xfrm rot="5400000">
            <a:off x="5143501" y="2109788"/>
            <a:ext cx="4800600" cy="1971675"/>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2"/>
          <p:cNvSpPr txBox="1">
            <a:spLocks noGrp="1"/>
          </p:cNvSpPr>
          <p:nvPr>
            <p:ph type="body" idx="1"/>
          </p:nvPr>
        </p:nvSpPr>
        <p:spPr>
          <a:xfrm rot="5400000">
            <a:off x="778669" y="514351"/>
            <a:ext cx="5400675"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85000"/>
              </a:lnSpc>
              <a:spcBef>
                <a:spcPts val="1300"/>
              </a:spcBef>
              <a:spcAft>
                <a:spcPts val="0"/>
              </a:spcAft>
              <a:buClr>
                <a:schemeClr val="accent5"/>
              </a:buClr>
              <a:buSzPts val="1800"/>
              <a:buChar char=" "/>
              <a:defRPr/>
            </a:lvl1pPr>
            <a:lvl2pPr marL="914400" lvl="1" indent="-342900" algn="l">
              <a:lnSpc>
                <a:spcPct val="85000"/>
              </a:lnSpc>
              <a:spcBef>
                <a:spcPts val="600"/>
              </a:spcBef>
              <a:spcAft>
                <a:spcPts val="0"/>
              </a:spcAft>
              <a:buClr>
                <a:schemeClr val="accent5"/>
              </a:buClr>
              <a:buSzPts val="1800"/>
              <a:buChar char=" "/>
              <a:defRPr/>
            </a:lvl2pPr>
            <a:lvl3pPr marL="1371600" lvl="2" indent="-342900" algn="l">
              <a:lnSpc>
                <a:spcPct val="85000"/>
              </a:lnSpc>
              <a:spcBef>
                <a:spcPts val="600"/>
              </a:spcBef>
              <a:spcAft>
                <a:spcPts val="0"/>
              </a:spcAft>
              <a:buClr>
                <a:schemeClr val="accent5"/>
              </a:buClr>
              <a:buSzPts val="1800"/>
              <a:buChar char=" "/>
              <a:defRPr/>
            </a:lvl3pPr>
            <a:lvl4pPr marL="1828800" lvl="3" indent="-342900" algn="l">
              <a:lnSpc>
                <a:spcPct val="85000"/>
              </a:lnSpc>
              <a:spcBef>
                <a:spcPts val="600"/>
              </a:spcBef>
              <a:spcAft>
                <a:spcPts val="0"/>
              </a:spcAft>
              <a:buClr>
                <a:schemeClr val="accent5"/>
              </a:buClr>
              <a:buSzPts val="1800"/>
              <a:buChar char=" "/>
              <a:defRPr/>
            </a:lvl4pPr>
            <a:lvl5pPr marL="2286000" lvl="4" indent="-342900" algn="l">
              <a:lnSpc>
                <a:spcPct val="85000"/>
              </a:lnSpc>
              <a:spcBef>
                <a:spcPts val="600"/>
              </a:spcBef>
              <a:spcAft>
                <a:spcPts val="0"/>
              </a:spcAft>
              <a:buClr>
                <a:schemeClr val="accent5"/>
              </a:buClr>
              <a:buSzPts val="1800"/>
              <a:buChar char=" "/>
              <a:defRPr/>
            </a:lvl5pPr>
            <a:lvl6pPr marL="2743200" lvl="5" indent="-342900" algn="l">
              <a:lnSpc>
                <a:spcPct val="85000"/>
              </a:lnSpc>
              <a:spcBef>
                <a:spcPts val="600"/>
              </a:spcBef>
              <a:spcAft>
                <a:spcPts val="0"/>
              </a:spcAft>
              <a:buClr>
                <a:srgbClr val="FEFEFE"/>
              </a:buClr>
              <a:buSzPts val="1800"/>
              <a:buChar char=" "/>
              <a:defRPr/>
            </a:lvl6pPr>
            <a:lvl7pPr marL="3200400" lvl="6" indent="-342900" algn="l">
              <a:lnSpc>
                <a:spcPct val="85000"/>
              </a:lnSpc>
              <a:spcBef>
                <a:spcPts val="600"/>
              </a:spcBef>
              <a:spcAft>
                <a:spcPts val="0"/>
              </a:spcAft>
              <a:buClr>
                <a:srgbClr val="FEFEFE"/>
              </a:buClr>
              <a:buSzPts val="1800"/>
              <a:buChar char=" "/>
              <a:defRPr/>
            </a:lvl7pPr>
            <a:lvl8pPr marL="3657600" lvl="7" indent="-342900" algn="l">
              <a:lnSpc>
                <a:spcPct val="85000"/>
              </a:lnSpc>
              <a:spcBef>
                <a:spcPts val="600"/>
              </a:spcBef>
              <a:spcAft>
                <a:spcPts val="0"/>
              </a:spcAft>
              <a:buClr>
                <a:srgbClr val="FEFEFE"/>
              </a:buClr>
              <a:buSzPts val="1800"/>
              <a:buChar char=" "/>
              <a:defRPr/>
            </a:lvl8pPr>
            <a:lvl9pPr marL="4114800" lvl="8" indent="-342900" algn="l">
              <a:lnSpc>
                <a:spcPct val="85000"/>
              </a:lnSpc>
              <a:spcBef>
                <a:spcPts val="600"/>
              </a:spcBef>
              <a:spcAft>
                <a:spcPts val="0"/>
              </a:spcAft>
              <a:buClr>
                <a:srgbClr val="FEFEFE"/>
              </a:buClr>
              <a:buSzPts val="1800"/>
              <a:buChar char=" "/>
              <a:defRPr/>
            </a:lvl9pPr>
          </a:lstStyle>
          <a:p>
            <a:endParaRPr/>
          </a:p>
        </p:txBody>
      </p:sp>
      <p:sp>
        <p:nvSpPr>
          <p:cNvPr id="82" name="Google Shape;82;p12"/>
          <p:cNvSpPr txBox="1">
            <a:spLocks noGrp="1"/>
          </p:cNvSpPr>
          <p:nvPr>
            <p:ph type="dt" idx="10"/>
          </p:nvPr>
        </p:nvSpPr>
        <p:spPr>
          <a:xfrm>
            <a:off x="514350" y="6412447"/>
            <a:ext cx="30861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ftr" idx="11"/>
          </p:nvPr>
        </p:nvSpPr>
        <p:spPr>
          <a:xfrm>
            <a:off x="514350" y="6554697"/>
            <a:ext cx="37719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2"/>
          <p:cNvSpPr txBox="1">
            <a:spLocks noGrp="1"/>
          </p:cNvSpPr>
          <p:nvPr>
            <p:ph type="sldNum" idx="12"/>
          </p:nvPr>
        </p:nvSpPr>
        <p:spPr>
          <a:xfrm>
            <a:off x="6572945" y="5876413"/>
            <a:ext cx="219456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3"/>
          <p:cNvSpPr txBox="1">
            <a:spLocks noGrp="1"/>
          </p:cNvSpPr>
          <p:nvPr>
            <p:ph type="dt" idx="10"/>
          </p:nvPr>
        </p:nvSpPr>
        <p:spPr>
          <a:xfrm>
            <a:off x="514350" y="6412447"/>
            <a:ext cx="30861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514350" y="6554697"/>
            <a:ext cx="37719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6572945" y="5876413"/>
            <a:ext cx="219456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492919" y="499533"/>
            <a:ext cx="8079581" cy="1263953"/>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507492" y="2011680"/>
            <a:ext cx="8065294" cy="4572000"/>
          </a:xfrm>
          <a:prstGeom prst="rect">
            <a:avLst/>
          </a:prstGeom>
          <a:noFill/>
          <a:ln>
            <a:noFill/>
          </a:ln>
        </p:spPr>
        <p:txBody>
          <a:bodyPr spcFirstLastPara="1" wrap="square" lIns="91425" tIns="45700" rIns="91425" bIns="45700" anchor="t" anchorCtr="0">
            <a:normAutofit/>
          </a:bodyPr>
          <a:lstStyle>
            <a:lvl1pPr marL="457200" lvl="0" indent="-342900" algn="l">
              <a:lnSpc>
                <a:spcPct val="85000"/>
              </a:lnSpc>
              <a:spcBef>
                <a:spcPts val="1300"/>
              </a:spcBef>
              <a:spcAft>
                <a:spcPts val="0"/>
              </a:spcAft>
              <a:buClr>
                <a:schemeClr val="accent5"/>
              </a:buClr>
              <a:buSzPts val="1800"/>
              <a:buChar char=" "/>
              <a:defRPr/>
            </a:lvl1pPr>
            <a:lvl2pPr marL="914400" lvl="1" indent="-342900" algn="l">
              <a:lnSpc>
                <a:spcPct val="85000"/>
              </a:lnSpc>
              <a:spcBef>
                <a:spcPts val="600"/>
              </a:spcBef>
              <a:spcAft>
                <a:spcPts val="0"/>
              </a:spcAft>
              <a:buClr>
                <a:schemeClr val="accent5"/>
              </a:buClr>
              <a:buSzPts val="1800"/>
              <a:buChar char=" "/>
              <a:defRPr/>
            </a:lvl2pPr>
            <a:lvl3pPr marL="1371600" lvl="2" indent="-342900" algn="l">
              <a:lnSpc>
                <a:spcPct val="85000"/>
              </a:lnSpc>
              <a:spcBef>
                <a:spcPts val="600"/>
              </a:spcBef>
              <a:spcAft>
                <a:spcPts val="0"/>
              </a:spcAft>
              <a:buClr>
                <a:schemeClr val="accent5"/>
              </a:buClr>
              <a:buSzPts val="1800"/>
              <a:buChar char=" "/>
              <a:defRPr/>
            </a:lvl3pPr>
            <a:lvl4pPr marL="1828800" lvl="3" indent="-342900" algn="l">
              <a:lnSpc>
                <a:spcPct val="85000"/>
              </a:lnSpc>
              <a:spcBef>
                <a:spcPts val="600"/>
              </a:spcBef>
              <a:spcAft>
                <a:spcPts val="0"/>
              </a:spcAft>
              <a:buClr>
                <a:schemeClr val="accent5"/>
              </a:buClr>
              <a:buSzPts val="1800"/>
              <a:buChar char=" "/>
              <a:defRPr/>
            </a:lvl4pPr>
            <a:lvl5pPr marL="2286000" lvl="4" indent="-342900" algn="l">
              <a:lnSpc>
                <a:spcPct val="85000"/>
              </a:lnSpc>
              <a:spcBef>
                <a:spcPts val="600"/>
              </a:spcBef>
              <a:spcAft>
                <a:spcPts val="0"/>
              </a:spcAft>
              <a:buClr>
                <a:schemeClr val="accent5"/>
              </a:buClr>
              <a:buSzPts val="1800"/>
              <a:buChar char=" "/>
              <a:defRPr/>
            </a:lvl5pPr>
            <a:lvl6pPr marL="2743200" lvl="5" indent="-342900" algn="l">
              <a:lnSpc>
                <a:spcPct val="85000"/>
              </a:lnSpc>
              <a:spcBef>
                <a:spcPts val="600"/>
              </a:spcBef>
              <a:spcAft>
                <a:spcPts val="0"/>
              </a:spcAft>
              <a:buClr>
                <a:srgbClr val="FEFEFE"/>
              </a:buClr>
              <a:buSzPts val="1800"/>
              <a:buChar char=" "/>
              <a:defRPr/>
            </a:lvl6pPr>
            <a:lvl7pPr marL="3200400" lvl="6" indent="-342900" algn="l">
              <a:lnSpc>
                <a:spcPct val="85000"/>
              </a:lnSpc>
              <a:spcBef>
                <a:spcPts val="600"/>
              </a:spcBef>
              <a:spcAft>
                <a:spcPts val="0"/>
              </a:spcAft>
              <a:buClr>
                <a:srgbClr val="FEFEFE"/>
              </a:buClr>
              <a:buSzPts val="1800"/>
              <a:buChar char=" "/>
              <a:defRPr/>
            </a:lvl7pPr>
            <a:lvl8pPr marL="3657600" lvl="7" indent="-342900" algn="l">
              <a:lnSpc>
                <a:spcPct val="85000"/>
              </a:lnSpc>
              <a:spcBef>
                <a:spcPts val="600"/>
              </a:spcBef>
              <a:spcAft>
                <a:spcPts val="0"/>
              </a:spcAft>
              <a:buClr>
                <a:srgbClr val="FEFEFE"/>
              </a:buClr>
              <a:buSzPts val="1800"/>
              <a:buChar char=" "/>
              <a:defRPr/>
            </a:lvl8pPr>
            <a:lvl9pPr marL="4114800" lvl="8" indent="-342900" algn="l">
              <a:lnSpc>
                <a:spcPct val="85000"/>
              </a:lnSpc>
              <a:spcBef>
                <a:spcPts val="600"/>
              </a:spcBef>
              <a:spcAft>
                <a:spcPts val="0"/>
              </a:spcAft>
              <a:buClr>
                <a:srgbClr val="FEFEFE"/>
              </a:buClr>
              <a:buSzPts val="1800"/>
              <a:buChar char=" "/>
              <a:defRPr/>
            </a:lvl9pPr>
          </a:lstStyle>
          <a:p>
            <a:endParaRPr/>
          </a:p>
        </p:txBody>
      </p:sp>
      <p:sp>
        <p:nvSpPr>
          <p:cNvPr id="28" name="Google Shape;28;p4"/>
          <p:cNvSpPr txBox="1">
            <a:spLocks noGrp="1"/>
          </p:cNvSpPr>
          <p:nvPr>
            <p:ph type="dt" idx="10"/>
          </p:nvPr>
        </p:nvSpPr>
        <p:spPr>
          <a:xfrm>
            <a:off x="514350" y="6412447"/>
            <a:ext cx="30861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514350" y="6554697"/>
            <a:ext cx="37719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6572945" y="5876413"/>
            <a:ext cx="219456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1"/>
        </a:solidFill>
        <a:effectLst/>
      </p:bgPr>
    </p:bg>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452628" y="767419"/>
            <a:ext cx="8085582" cy="3355848"/>
          </a:xfrm>
          <a:prstGeom prst="rect">
            <a:avLst/>
          </a:prstGeom>
          <a:noFill/>
          <a:ln>
            <a:noFill/>
          </a:ln>
        </p:spPr>
        <p:txBody>
          <a:bodyPr spcFirstLastPara="1" wrap="square" lIns="91425" tIns="45700" rIns="91425" bIns="45700" anchor="b" anchorCtr="0">
            <a:normAutofit/>
          </a:bodyPr>
          <a:lstStyle>
            <a:lvl1pPr lvl="0" algn="l">
              <a:lnSpc>
                <a:spcPct val="80000"/>
              </a:lnSpc>
              <a:spcBef>
                <a:spcPts val="0"/>
              </a:spcBef>
              <a:spcAft>
                <a:spcPts val="0"/>
              </a:spcAft>
              <a:buClr>
                <a:schemeClr val="lt1"/>
              </a:buClr>
              <a:buSzPts val="8800"/>
              <a:buFont typeface="Calibri"/>
              <a:buNone/>
              <a:defRPr sz="88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500634" y="4204209"/>
            <a:ext cx="6919722" cy="1645920"/>
          </a:xfrm>
          <a:prstGeom prst="rect">
            <a:avLst/>
          </a:prstGeom>
          <a:noFill/>
          <a:ln>
            <a:noFill/>
          </a:ln>
        </p:spPr>
        <p:txBody>
          <a:bodyPr spcFirstLastPara="1" wrap="square" lIns="91425" tIns="45700" rIns="91425" bIns="45700" anchor="t" anchorCtr="0">
            <a:normAutofit/>
          </a:bodyPr>
          <a:lstStyle>
            <a:lvl1pPr marL="457200" lvl="0" indent="-228600" algn="l">
              <a:lnSpc>
                <a:spcPct val="85000"/>
              </a:lnSpc>
              <a:spcBef>
                <a:spcPts val="1300"/>
              </a:spcBef>
              <a:spcAft>
                <a:spcPts val="0"/>
              </a:spcAft>
              <a:buClr>
                <a:schemeClr val="lt1"/>
              </a:buClr>
              <a:buSzPts val="3200"/>
              <a:buNone/>
              <a:defRPr sz="3200">
                <a:solidFill>
                  <a:schemeClr val="lt1"/>
                </a:solidFill>
                <a:latin typeface="Calibri"/>
                <a:ea typeface="Calibri"/>
                <a:cs typeface="Calibri"/>
                <a:sym typeface="Calibri"/>
              </a:defRPr>
            </a:lvl1pPr>
            <a:lvl2pPr marL="914400" lvl="1" indent="-228600" algn="l">
              <a:lnSpc>
                <a:spcPct val="85000"/>
              </a:lnSpc>
              <a:spcBef>
                <a:spcPts val="600"/>
              </a:spcBef>
              <a:spcAft>
                <a:spcPts val="0"/>
              </a:spcAft>
              <a:buClr>
                <a:schemeClr val="lt1"/>
              </a:buClr>
              <a:buSzPts val="1800"/>
              <a:buNone/>
              <a:defRPr sz="1800">
                <a:solidFill>
                  <a:schemeClr val="lt1"/>
                </a:solidFill>
              </a:defRPr>
            </a:lvl2pPr>
            <a:lvl3pPr marL="1371600" lvl="2" indent="-228600" algn="l">
              <a:lnSpc>
                <a:spcPct val="85000"/>
              </a:lnSpc>
              <a:spcBef>
                <a:spcPts val="600"/>
              </a:spcBef>
              <a:spcAft>
                <a:spcPts val="0"/>
              </a:spcAft>
              <a:buClr>
                <a:schemeClr val="lt1"/>
              </a:buClr>
              <a:buSzPts val="1600"/>
              <a:buNone/>
              <a:defRPr sz="1600">
                <a:solidFill>
                  <a:schemeClr val="lt1"/>
                </a:solidFill>
              </a:defRPr>
            </a:lvl3pPr>
            <a:lvl4pPr marL="1828800" lvl="3" indent="-228600" algn="l">
              <a:lnSpc>
                <a:spcPct val="85000"/>
              </a:lnSpc>
              <a:spcBef>
                <a:spcPts val="600"/>
              </a:spcBef>
              <a:spcAft>
                <a:spcPts val="0"/>
              </a:spcAft>
              <a:buClr>
                <a:schemeClr val="lt1"/>
              </a:buClr>
              <a:buSzPts val="1400"/>
              <a:buNone/>
              <a:defRPr sz="1400">
                <a:solidFill>
                  <a:schemeClr val="lt1"/>
                </a:solidFill>
              </a:defRPr>
            </a:lvl4pPr>
            <a:lvl5pPr marL="2286000" lvl="4" indent="-228600" algn="l">
              <a:lnSpc>
                <a:spcPct val="85000"/>
              </a:lnSpc>
              <a:spcBef>
                <a:spcPts val="600"/>
              </a:spcBef>
              <a:spcAft>
                <a:spcPts val="0"/>
              </a:spcAft>
              <a:buClr>
                <a:schemeClr val="lt1"/>
              </a:buClr>
              <a:buSzPts val="1400"/>
              <a:buNone/>
              <a:defRPr sz="1400">
                <a:solidFill>
                  <a:schemeClr val="lt1"/>
                </a:solidFill>
              </a:defRPr>
            </a:lvl5pPr>
            <a:lvl6pPr marL="2743200" lvl="5" indent="-228600" algn="l">
              <a:lnSpc>
                <a:spcPct val="85000"/>
              </a:lnSpc>
              <a:spcBef>
                <a:spcPts val="600"/>
              </a:spcBef>
              <a:spcAft>
                <a:spcPts val="0"/>
              </a:spcAft>
              <a:buClr>
                <a:schemeClr val="lt1"/>
              </a:buClr>
              <a:buSzPts val="1400"/>
              <a:buNone/>
              <a:defRPr sz="1400">
                <a:solidFill>
                  <a:schemeClr val="lt1"/>
                </a:solidFill>
              </a:defRPr>
            </a:lvl6pPr>
            <a:lvl7pPr marL="3200400" lvl="6" indent="-228600" algn="l">
              <a:lnSpc>
                <a:spcPct val="85000"/>
              </a:lnSpc>
              <a:spcBef>
                <a:spcPts val="600"/>
              </a:spcBef>
              <a:spcAft>
                <a:spcPts val="0"/>
              </a:spcAft>
              <a:buClr>
                <a:schemeClr val="lt1"/>
              </a:buClr>
              <a:buSzPts val="1400"/>
              <a:buNone/>
              <a:defRPr sz="1400">
                <a:solidFill>
                  <a:schemeClr val="lt1"/>
                </a:solidFill>
              </a:defRPr>
            </a:lvl7pPr>
            <a:lvl8pPr marL="3657600" lvl="7" indent="-228600" algn="l">
              <a:lnSpc>
                <a:spcPct val="85000"/>
              </a:lnSpc>
              <a:spcBef>
                <a:spcPts val="600"/>
              </a:spcBef>
              <a:spcAft>
                <a:spcPts val="0"/>
              </a:spcAft>
              <a:buClr>
                <a:schemeClr val="lt1"/>
              </a:buClr>
              <a:buSzPts val="1400"/>
              <a:buNone/>
              <a:defRPr sz="1400">
                <a:solidFill>
                  <a:schemeClr val="lt1"/>
                </a:solidFill>
              </a:defRPr>
            </a:lvl8pPr>
            <a:lvl9pPr marL="4114800" lvl="8" indent="-228600" algn="l">
              <a:lnSpc>
                <a:spcPct val="85000"/>
              </a:lnSpc>
              <a:spcBef>
                <a:spcPts val="600"/>
              </a:spcBef>
              <a:spcAft>
                <a:spcPts val="0"/>
              </a:spcAft>
              <a:buClr>
                <a:schemeClr val="lt1"/>
              </a:buClr>
              <a:buSzPts val="1400"/>
              <a:buNone/>
              <a:defRPr sz="1400">
                <a:solidFill>
                  <a:schemeClr val="lt1"/>
                </a:solidFill>
              </a:defRPr>
            </a:lvl9pPr>
          </a:lstStyle>
          <a:p>
            <a:endParaRPr/>
          </a:p>
        </p:txBody>
      </p:sp>
      <p:sp>
        <p:nvSpPr>
          <p:cNvPr id="34" name="Google Shape;34;p5"/>
          <p:cNvSpPr txBox="1">
            <a:spLocks noGrp="1"/>
          </p:cNvSpPr>
          <p:nvPr>
            <p:ph type="dt" idx="10"/>
          </p:nvPr>
        </p:nvSpPr>
        <p:spPr>
          <a:xfrm>
            <a:off x="514350" y="6412447"/>
            <a:ext cx="30861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514350" y="6554697"/>
            <a:ext cx="37719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6572945" y="5876413"/>
            <a:ext cx="219456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492919" y="499533"/>
            <a:ext cx="8079581" cy="1658198"/>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507492" y="1998134"/>
            <a:ext cx="3497580" cy="3767328"/>
          </a:xfrm>
          <a:prstGeom prst="rect">
            <a:avLst/>
          </a:prstGeom>
          <a:noFill/>
          <a:ln>
            <a:noFill/>
          </a:ln>
        </p:spPr>
        <p:txBody>
          <a:bodyPr spcFirstLastPara="1" wrap="square" lIns="91425" tIns="45700" rIns="91425" bIns="45700" anchor="t" anchorCtr="0">
            <a:normAutofit/>
          </a:bodyPr>
          <a:lstStyle>
            <a:lvl1pPr marL="457200" lvl="0" indent="-381000" algn="l">
              <a:lnSpc>
                <a:spcPct val="85000"/>
              </a:lnSpc>
              <a:spcBef>
                <a:spcPts val="1300"/>
              </a:spcBef>
              <a:spcAft>
                <a:spcPts val="0"/>
              </a:spcAft>
              <a:buClr>
                <a:schemeClr val="accent5"/>
              </a:buClr>
              <a:buSzPts val="2400"/>
              <a:buChar char=" "/>
              <a:defRPr sz="2400"/>
            </a:lvl1pPr>
            <a:lvl2pPr marL="914400" lvl="1" indent="-355600" algn="l">
              <a:lnSpc>
                <a:spcPct val="85000"/>
              </a:lnSpc>
              <a:spcBef>
                <a:spcPts val="600"/>
              </a:spcBef>
              <a:spcAft>
                <a:spcPts val="0"/>
              </a:spcAft>
              <a:buClr>
                <a:schemeClr val="accent5"/>
              </a:buClr>
              <a:buSzPts val="2000"/>
              <a:buChar char=" "/>
              <a:defRPr sz="2000"/>
            </a:lvl2pPr>
            <a:lvl3pPr marL="1371600" lvl="2" indent="-342900" algn="l">
              <a:lnSpc>
                <a:spcPct val="85000"/>
              </a:lnSpc>
              <a:spcBef>
                <a:spcPts val="600"/>
              </a:spcBef>
              <a:spcAft>
                <a:spcPts val="0"/>
              </a:spcAft>
              <a:buClr>
                <a:schemeClr val="accent5"/>
              </a:buClr>
              <a:buSzPts val="1800"/>
              <a:buChar char=" "/>
              <a:defRPr sz="1800"/>
            </a:lvl3pPr>
            <a:lvl4pPr marL="1828800" lvl="3" indent="-330200" algn="l">
              <a:lnSpc>
                <a:spcPct val="85000"/>
              </a:lnSpc>
              <a:spcBef>
                <a:spcPts val="600"/>
              </a:spcBef>
              <a:spcAft>
                <a:spcPts val="0"/>
              </a:spcAft>
              <a:buClr>
                <a:schemeClr val="accent5"/>
              </a:buClr>
              <a:buSzPts val="1600"/>
              <a:buChar char=" "/>
              <a:defRPr sz="1600"/>
            </a:lvl4pPr>
            <a:lvl5pPr marL="2286000" lvl="4" indent="-330200" algn="l">
              <a:lnSpc>
                <a:spcPct val="85000"/>
              </a:lnSpc>
              <a:spcBef>
                <a:spcPts val="600"/>
              </a:spcBef>
              <a:spcAft>
                <a:spcPts val="0"/>
              </a:spcAft>
              <a:buClr>
                <a:schemeClr val="accent5"/>
              </a:buClr>
              <a:buSzPts val="1600"/>
              <a:buChar char=" "/>
              <a:defRPr sz="1600"/>
            </a:lvl5pPr>
            <a:lvl6pPr marL="2743200" lvl="5" indent="-330200" algn="l">
              <a:lnSpc>
                <a:spcPct val="85000"/>
              </a:lnSpc>
              <a:spcBef>
                <a:spcPts val="600"/>
              </a:spcBef>
              <a:spcAft>
                <a:spcPts val="0"/>
              </a:spcAft>
              <a:buClr>
                <a:srgbClr val="FEFEFE"/>
              </a:buClr>
              <a:buSzPts val="1600"/>
              <a:buChar char=" "/>
              <a:defRPr sz="1600"/>
            </a:lvl6pPr>
            <a:lvl7pPr marL="3200400" lvl="6" indent="-330200" algn="l">
              <a:lnSpc>
                <a:spcPct val="85000"/>
              </a:lnSpc>
              <a:spcBef>
                <a:spcPts val="600"/>
              </a:spcBef>
              <a:spcAft>
                <a:spcPts val="0"/>
              </a:spcAft>
              <a:buClr>
                <a:srgbClr val="FEFEFE"/>
              </a:buClr>
              <a:buSzPts val="1600"/>
              <a:buChar char=" "/>
              <a:defRPr sz="1600"/>
            </a:lvl7pPr>
            <a:lvl8pPr marL="3657600" lvl="7" indent="-330200" algn="l">
              <a:lnSpc>
                <a:spcPct val="85000"/>
              </a:lnSpc>
              <a:spcBef>
                <a:spcPts val="600"/>
              </a:spcBef>
              <a:spcAft>
                <a:spcPts val="0"/>
              </a:spcAft>
              <a:buClr>
                <a:srgbClr val="FEFEFE"/>
              </a:buClr>
              <a:buSzPts val="1600"/>
              <a:buChar char=" "/>
              <a:defRPr sz="1600"/>
            </a:lvl8pPr>
            <a:lvl9pPr marL="4114800" lvl="8" indent="-330200" algn="l">
              <a:lnSpc>
                <a:spcPct val="85000"/>
              </a:lnSpc>
              <a:spcBef>
                <a:spcPts val="600"/>
              </a:spcBef>
              <a:spcAft>
                <a:spcPts val="0"/>
              </a:spcAft>
              <a:buClr>
                <a:srgbClr val="FEFEFE"/>
              </a:buClr>
              <a:buSzPts val="1600"/>
              <a:buChar char=" "/>
              <a:defRPr sz="1600"/>
            </a:lvl9pPr>
          </a:lstStyle>
          <a:p>
            <a:endParaRPr/>
          </a:p>
        </p:txBody>
      </p:sp>
      <p:sp>
        <p:nvSpPr>
          <p:cNvPr id="40" name="Google Shape;40;p6"/>
          <p:cNvSpPr txBox="1">
            <a:spLocks noGrp="1"/>
          </p:cNvSpPr>
          <p:nvPr>
            <p:ph type="body" idx="2"/>
          </p:nvPr>
        </p:nvSpPr>
        <p:spPr>
          <a:xfrm>
            <a:off x="4508498" y="1998134"/>
            <a:ext cx="3497580" cy="3767328"/>
          </a:xfrm>
          <a:prstGeom prst="rect">
            <a:avLst/>
          </a:prstGeom>
          <a:noFill/>
          <a:ln>
            <a:noFill/>
          </a:ln>
        </p:spPr>
        <p:txBody>
          <a:bodyPr spcFirstLastPara="1" wrap="square" lIns="91425" tIns="45700" rIns="91425" bIns="45700" anchor="t" anchorCtr="0">
            <a:normAutofit/>
          </a:bodyPr>
          <a:lstStyle>
            <a:lvl1pPr marL="457200" lvl="0" indent="-381000" algn="l">
              <a:lnSpc>
                <a:spcPct val="85000"/>
              </a:lnSpc>
              <a:spcBef>
                <a:spcPts val="1300"/>
              </a:spcBef>
              <a:spcAft>
                <a:spcPts val="0"/>
              </a:spcAft>
              <a:buClr>
                <a:schemeClr val="accent5"/>
              </a:buClr>
              <a:buSzPts val="2400"/>
              <a:buChar char=" "/>
              <a:defRPr sz="2400"/>
            </a:lvl1pPr>
            <a:lvl2pPr marL="914400" lvl="1" indent="-355600" algn="l">
              <a:lnSpc>
                <a:spcPct val="85000"/>
              </a:lnSpc>
              <a:spcBef>
                <a:spcPts val="600"/>
              </a:spcBef>
              <a:spcAft>
                <a:spcPts val="0"/>
              </a:spcAft>
              <a:buClr>
                <a:schemeClr val="accent5"/>
              </a:buClr>
              <a:buSzPts val="2000"/>
              <a:buChar char=" "/>
              <a:defRPr sz="2000"/>
            </a:lvl2pPr>
            <a:lvl3pPr marL="1371600" lvl="2" indent="-342900" algn="l">
              <a:lnSpc>
                <a:spcPct val="85000"/>
              </a:lnSpc>
              <a:spcBef>
                <a:spcPts val="600"/>
              </a:spcBef>
              <a:spcAft>
                <a:spcPts val="0"/>
              </a:spcAft>
              <a:buClr>
                <a:schemeClr val="accent5"/>
              </a:buClr>
              <a:buSzPts val="1800"/>
              <a:buChar char=" "/>
              <a:defRPr sz="1800"/>
            </a:lvl3pPr>
            <a:lvl4pPr marL="1828800" lvl="3" indent="-330200" algn="l">
              <a:lnSpc>
                <a:spcPct val="85000"/>
              </a:lnSpc>
              <a:spcBef>
                <a:spcPts val="600"/>
              </a:spcBef>
              <a:spcAft>
                <a:spcPts val="0"/>
              </a:spcAft>
              <a:buClr>
                <a:schemeClr val="accent5"/>
              </a:buClr>
              <a:buSzPts val="1600"/>
              <a:buChar char=" "/>
              <a:defRPr sz="1600"/>
            </a:lvl4pPr>
            <a:lvl5pPr marL="2286000" lvl="4" indent="-330200" algn="l">
              <a:lnSpc>
                <a:spcPct val="85000"/>
              </a:lnSpc>
              <a:spcBef>
                <a:spcPts val="600"/>
              </a:spcBef>
              <a:spcAft>
                <a:spcPts val="0"/>
              </a:spcAft>
              <a:buClr>
                <a:schemeClr val="accent5"/>
              </a:buClr>
              <a:buSzPts val="1600"/>
              <a:buChar char=" "/>
              <a:defRPr sz="1600"/>
            </a:lvl5pPr>
            <a:lvl6pPr marL="2743200" lvl="5" indent="-330200" algn="l">
              <a:lnSpc>
                <a:spcPct val="85000"/>
              </a:lnSpc>
              <a:spcBef>
                <a:spcPts val="600"/>
              </a:spcBef>
              <a:spcAft>
                <a:spcPts val="0"/>
              </a:spcAft>
              <a:buClr>
                <a:srgbClr val="FEFEFE"/>
              </a:buClr>
              <a:buSzPts val="1600"/>
              <a:buChar char=" "/>
              <a:defRPr sz="1600"/>
            </a:lvl6pPr>
            <a:lvl7pPr marL="3200400" lvl="6" indent="-330200" algn="l">
              <a:lnSpc>
                <a:spcPct val="85000"/>
              </a:lnSpc>
              <a:spcBef>
                <a:spcPts val="600"/>
              </a:spcBef>
              <a:spcAft>
                <a:spcPts val="0"/>
              </a:spcAft>
              <a:buClr>
                <a:srgbClr val="FEFEFE"/>
              </a:buClr>
              <a:buSzPts val="1600"/>
              <a:buChar char=" "/>
              <a:defRPr sz="1600"/>
            </a:lvl7pPr>
            <a:lvl8pPr marL="3657600" lvl="7" indent="-330200" algn="l">
              <a:lnSpc>
                <a:spcPct val="85000"/>
              </a:lnSpc>
              <a:spcBef>
                <a:spcPts val="600"/>
              </a:spcBef>
              <a:spcAft>
                <a:spcPts val="0"/>
              </a:spcAft>
              <a:buClr>
                <a:srgbClr val="FEFEFE"/>
              </a:buClr>
              <a:buSzPts val="1600"/>
              <a:buChar char=" "/>
              <a:defRPr sz="1600"/>
            </a:lvl8pPr>
            <a:lvl9pPr marL="4114800" lvl="8" indent="-330200" algn="l">
              <a:lnSpc>
                <a:spcPct val="85000"/>
              </a:lnSpc>
              <a:spcBef>
                <a:spcPts val="600"/>
              </a:spcBef>
              <a:spcAft>
                <a:spcPts val="0"/>
              </a:spcAft>
              <a:buClr>
                <a:srgbClr val="FEFEFE"/>
              </a:buClr>
              <a:buSzPts val="1600"/>
              <a:buChar char=" "/>
              <a:defRPr sz="1600"/>
            </a:lvl9pPr>
          </a:lstStyle>
          <a:p>
            <a:endParaRPr/>
          </a:p>
        </p:txBody>
      </p:sp>
      <p:sp>
        <p:nvSpPr>
          <p:cNvPr id="41" name="Google Shape;41;p6"/>
          <p:cNvSpPr txBox="1">
            <a:spLocks noGrp="1"/>
          </p:cNvSpPr>
          <p:nvPr>
            <p:ph type="dt" idx="10"/>
          </p:nvPr>
        </p:nvSpPr>
        <p:spPr>
          <a:xfrm>
            <a:off x="514350" y="6412447"/>
            <a:ext cx="30861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514350" y="6554697"/>
            <a:ext cx="37719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6572945" y="5876413"/>
            <a:ext cx="219456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92919" y="499533"/>
            <a:ext cx="8079581" cy="1658198"/>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507492" y="2040467"/>
            <a:ext cx="3497580" cy="723400"/>
          </a:xfrm>
          <a:prstGeom prst="rect">
            <a:avLst/>
          </a:prstGeom>
          <a:noFill/>
          <a:ln>
            <a:noFill/>
          </a:ln>
        </p:spPr>
        <p:txBody>
          <a:bodyPr spcFirstLastPara="1" wrap="square" lIns="91425" tIns="45700" rIns="91425" bIns="45700" anchor="ctr" anchorCtr="0">
            <a:normAutofit/>
          </a:bodyPr>
          <a:lstStyle>
            <a:lvl1pPr marL="457200" lvl="0" indent="-228600" algn="l">
              <a:lnSpc>
                <a:spcPct val="85000"/>
              </a:lnSpc>
              <a:spcBef>
                <a:spcPts val="1300"/>
              </a:spcBef>
              <a:spcAft>
                <a:spcPts val="0"/>
              </a:spcAft>
              <a:buClr>
                <a:schemeClr val="accent1"/>
              </a:buClr>
              <a:buSzPts val="2200"/>
              <a:buNone/>
              <a:defRPr sz="2200" b="0" cap="none">
                <a:solidFill>
                  <a:schemeClr val="accent1"/>
                </a:solidFill>
                <a:latin typeface="Calibri"/>
                <a:ea typeface="Calibri"/>
                <a:cs typeface="Calibri"/>
                <a:sym typeface="Calibri"/>
              </a:defRPr>
            </a:lvl1pPr>
            <a:lvl2pPr marL="914400" lvl="1" indent="-228600" algn="l">
              <a:lnSpc>
                <a:spcPct val="85000"/>
              </a:lnSpc>
              <a:spcBef>
                <a:spcPts val="600"/>
              </a:spcBef>
              <a:spcAft>
                <a:spcPts val="0"/>
              </a:spcAft>
              <a:buClr>
                <a:schemeClr val="accent5"/>
              </a:buClr>
              <a:buSzPts val="2000"/>
              <a:buNone/>
              <a:defRPr sz="2000" b="1"/>
            </a:lvl2pPr>
            <a:lvl3pPr marL="1371600" lvl="2" indent="-228600" algn="l">
              <a:lnSpc>
                <a:spcPct val="85000"/>
              </a:lnSpc>
              <a:spcBef>
                <a:spcPts val="600"/>
              </a:spcBef>
              <a:spcAft>
                <a:spcPts val="0"/>
              </a:spcAft>
              <a:buClr>
                <a:schemeClr val="accent5"/>
              </a:buClr>
              <a:buSzPts val="1800"/>
              <a:buNone/>
              <a:defRPr sz="1800" b="1"/>
            </a:lvl3pPr>
            <a:lvl4pPr marL="1828800" lvl="3" indent="-228600" algn="l">
              <a:lnSpc>
                <a:spcPct val="85000"/>
              </a:lnSpc>
              <a:spcBef>
                <a:spcPts val="600"/>
              </a:spcBef>
              <a:spcAft>
                <a:spcPts val="0"/>
              </a:spcAft>
              <a:buClr>
                <a:schemeClr val="accent5"/>
              </a:buClr>
              <a:buSzPts val="1600"/>
              <a:buNone/>
              <a:defRPr sz="1600" b="1"/>
            </a:lvl4pPr>
            <a:lvl5pPr marL="2286000" lvl="4" indent="-228600" algn="l">
              <a:lnSpc>
                <a:spcPct val="85000"/>
              </a:lnSpc>
              <a:spcBef>
                <a:spcPts val="600"/>
              </a:spcBef>
              <a:spcAft>
                <a:spcPts val="0"/>
              </a:spcAft>
              <a:buClr>
                <a:schemeClr val="accent5"/>
              </a:buClr>
              <a:buSzPts val="1600"/>
              <a:buNone/>
              <a:defRPr sz="1600" b="1"/>
            </a:lvl5pPr>
            <a:lvl6pPr marL="2743200" lvl="5" indent="-228600" algn="l">
              <a:lnSpc>
                <a:spcPct val="85000"/>
              </a:lnSpc>
              <a:spcBef>
                <a:spcPts val="600"/>
              </a:spcBef>
              <a:spcAft>
                <a:spcPts val="0"/>
              </a:spcAft>
              <a:buClr>
                <a:srgbClr val="FEFEFE"/>
              </a:buClr>
              <a:buSzPts val="1600"/>
              <a:buNone/>
              <a:defRPr sz="1600" b="1"/>
            </a:lvl6pPr>
            <a:lvl7pPr marL="3200400" lvl="6" indent="-228600" algn="l">
              <a:lnSpc>
                <a:spcPct val="85000"/>
              </a:lnSpc>
              <a:spcBef>
                <a:spcPts val="600"/>
              </a:spcBef>
              <a:spcAft>
                <a:spcPts val="0"/>
              </a:spcAft>
              <a:buClr>
                <a:srgbClr val="FEFEFE"/>
              </a:buClr>
              <a:buSzPts val="1600"/>
              <a:buNone/>
              <a:defRPr sz="1600" b="1"/>
            </a:lvl7pPr>
            <a:lvl8pPr marL="3657600" lvl="7" indent="-228600" algn="l">
              <a:lnSpc>
                <a:spcPct val="85000"/>
              </a:lnSpc>
              <a:spcBef>
                <a:spcPts val="600"/>
              </a:spcBef>
              <a:spcAft>
                <a:spcPts val="0"/>
              </a:spcAft>
              <a:buClr>
                <a:srgbClr val="FEFEFE"/>
              </a:buClr>
              <a:buSzPts val="1600"/>
              <a:buNone/>
              <a:defRPr sz="1600" b="1"/>
            </a:lvl8pPr>
            <a:lvl9pPr marL="4114800" lvl="8" indent="-228600" algn="l">
              <a:lnSpc>
                <a:spcPct val="85000"/>
              </a:lnSpc>
              <a:spcBef>
                <a:spcPts val="600"/>
              </a:spcBef>
              <a:spcAft>
                <a:spcPts val="0"/>
              </a:spcAft>
              <a:buClr>
                <a:srgbClr val="FEFEFE"/>
              </a:buClr>
              <a:buSzPts val="1600"/>
              <a:buNone/>
              <a:defRPr sz="1600" b="1"/>
            </a:lvl9pPr>
          </a:lstStyle>
          <a:p>
            <a:endParaRPr/>
          </a:p>
        </p:txBody>
      </p:sp>
      <p:sp>
        <p:nvSpPr>
          <p:cNvPr id="47" name="Google Shape;47;p7"/>
          <p:cNvSpPr txBox="1">
            <a:spLocks noGrp="1"/>
          </p:cNvSpPr>
          <p:nvPr>
            <p:ph type="body" idx="2"/>
          </p:nvPr>
        </p:nvSpPr>
        <p:spPr>
          <a:xfrm>
            <a:off x="507492" y="2753084"/>
            <a:ext cx="3497580" cy="3200400"/>
          </a:xfrm>
          <a:prstGeom prst="rect">
            <a:avLst/>
          </a:prstGeom>
          <a:noFill/>
          <a:ln>
            <a:noFill/>
          </a:ln>
        </p:spPr>
        <p:txBody>
          <a:bodyPr spcFirstLastPara="1" wrap="square" lIns="91425" tIns="45700" rIns="91425" bIns="45700" anchor="t" anchorCtr="0">
            <a:normAutofit/>
          </a:bodyPr>
          <a:lstStyle>
            <a:lvl1pPr marL="457200" lvl="0" indent="-381000" algn="l">
              <a:lnSpc>
                <a:spcPct val="85000"/>
              </a:lnSpc>
              <a:spcBef>
                <a:spcPts val="1300"/>
              </a:spcBef>
              <a:spcAft>
                <a:spcPts val="0"/>
              </a:spcAft>
              <a:buClr>
                <a:schemeClr val="accent5"/>
              </a:buClr>
              <a:buSzPts val="2400"/>
              <a:buChar char=" "/>
              <a:defRPr sz="2400"/>
            </a:lvl1pPr>
            <a:lvl2pPr marL="914400" lvl="1" indent="-355600" algn="l">
              <a:lnSpc>
                <a:spcPct val="85000"/>
              </a:lnSpc>
              <a:spcBef>
                <a:spcPts val="600"/>
              </a:spcBef>
              <a:spcAft>
                <a:spcPts val="0"/>
              </a:spcAft>
              <a:buClr>
                <a:schemeClr val="accent5"/>
              </a:buClr>
              <a:buSzPts val="2000"/>
              <a:buChar char=" "/>
              <a:defRPr sz="2000"/>
            </a:lvl2pPr>
            <a:lvl3pPr marL="1371600" lvl="2" indent="-342900" algn="l">
              <a:lnSpc>
                <a:spcPct val="85000"/>
              </a:lnSpc>
              <a:spcBef>
                <a:spcPts val="600"/>
              </a:spcBef>
              <a:spcAft>
                <a:spcPts val="0"/>
              </a:spcAft>
              <a:buClr>
                <a:schemeClr val="accent5"/>
              </a:buClr>
              <a:buSzPts val="1800"/>
              <a:buChar char=" "/>
              <a:defRPr sz="1800"/>
            </a:lvl3pPr>
            <a:lvl4pPr marL="1828800" lvl="3" indent="-330200" algn="l">
              <a:lnSpc>
                <a:spcPct val="85000"/>
              </a:lnSpc>
              <a:spcBef>
                <a:spcPts val="600"/>
              </a:spcBef>
              <a:spcAft>
                <a:spcPts val="0"/>
              </a:spcAft>
              <a:buClr>
                <a:schemeClr val="accent5"/>
              </a:buClr>
              <a:buSzPts val="1600"/>
              <a:buChar char=" "/>
              <a:defRPr sz="1600"/>
            </a:lvl4pPr>
            <a:lvl5pPr marL="2286000" lvl="4" indent="-330200" algn="l">
              <a:lnSpc>
                <a:spcPct val="85000"/>
              </a:lnSpc>
              <a:spcBef>
                <a:spcPts val="600"/>
              </a:spcBef>
              <a:spcAft>
                <a:spcPts val="0"/>
              </a:spcAft>
              <a:buClr>
                <a:schemeClr val="accent5"/>
              </a:buClr>
              <a:buSzPts val="1600"/>
              <a:buChar char=" "/>
              <a:defRPr sz="1600"/>
            </a:lvl5pPr>
            <a:lvl6pPr marL="2743200" lvl="5" indent="-330200" algn="l">
              <a:lnSpc>
                <a:spcPct val="85000"/>
              </a:lnSpc>
              <a:spcBef>
                <a:spcPts val="600"/>
              </a:spcBef>
              <a:spcAft>
                <a:spcPts val="0"/>
              </a:spcAft>
              <a:buClr>
                <a:srgbClr val="FEFEFE"/>
              </a:buClr>
              <a:buSzPts val="1600"/>
              <a:buChar char=" "/>
              <a:defRPr sz="1600"/>
            </a:lvl6pPr>
            <a:lvl7pPr marL="3200400" lvl="6" indent="-330200" algn="l">
              <a:lnSpc>
                <a:spcPct val="85000"/>
              </a:lnSpc>
              <a:spcBef>
                <a:spcPts val="600"/>
              </a:spcBef>
              <a:spcAft>
                <a:spcPts val="0"/>
              </a:spcAft>
              <a:buClr>
                <a:srgbClr val="FEFEFE"/>
              </a:buClr>
              <a:buSzPts val="1600"/>
              <a:buChar char=" "/>
              <a:defRPr sz="1600"/>
            </a:lvl7pPr>
            <a:lvl8pPr marL="3657600" lvl="7" indent="-330200" algn="l">
              <a:lnSpc>
                <a:spcPct val="85000"/>
              </a:lnSpc>
              <a:spcBef>
                <a:spcPts val="600"/>
              </a:spcBef>
              <a:spcAft>
                <a:spcPts val="0"/>
              </a:spcAft>
              <a:buClr>
                <a:srgbClr val="FEFEFE"/>
              </a:buClr>
              <a:buSzPts val="1600"/>
              <a:buChar char=" "/>
              <a:defRPr sz="1600"/>
            </a:lvl8pPr>
            <a:lvl9pPr marL="4114800" lvl="8" indent="-330200" algn="l">
              <a:lnSpc>
                <a:spcPct val="85000"/>
              </a:lnSpc>
              <a:spcBef>
                <a:spcPts val="600"/>
              </a:spcBef>
              <a:spcAft>
                <a:spcPts val="0"/>
              </a:spcAft>
              <a:buClr>
                <a:srgbClr val="FEFEFE"/>
              </a:buClr>
              <a:buSzPts val="1600"/>
              <a:buChar char=" "/>
              <a:defRPr sz="1600"/>
            </a:lvl9pPr>
          </a:lstStyle>
          <a:p>
            <a:endParaRPr/>
          </a:p>
        </p:txBody>
      </p:sp>
      <p:sp>
        <p:nvSpPr>
          <p:cNvPr id="48" name="Google Shape;48;p7"/>
          <p:cNvSpPr txBox="1">
            <a:spLocks noGrp="1"/>
          </p:cNvSpPr>
          <p:nvPr>
            <p:ph type="body" idx="3"/>
          </p:nvPr>
        </p:nvSpPr>
        <p:spPr>
          <a:xfrm>
            <a:off x="4505706" y="2038435"/>
            <a:ext cx="3497580" cy="722376"/>
          </a:xfrm>
          <a:prstGeom prst="rect">
            <a:avLst/>
          </a:prstGeom>
          <a:noFill/>
          <a:ln>
            <a:noFill/>
          </a:ln>
        </p:spPr>
        <p:txBody>
          <a:bodyPr spcFirstLastPara="1" wrap="square" lIns="91425" tIns="45700" rIns="91425" bIns="45700" anchor="ctr" anchorCtr="0">
            <a:normAutofit/>
          </a:bodyPr>
          <a:lstStyle>
            <a:lvl1pPr marL="457200" lvl="0" indent="-228600" algn="l">
              <a:lnSpc>
                <a:spcPct val="85000"/>
              </a:lnSpc>
              <a:spcBef>
                <a:spcPts val="1300"/>
              </a:spcBef>
              <a:spcAft>
                <a:spcPts val="0"/>
              </a:spcAft>
              <a:buClr>
                <a:schemeClr val="accent5"/>
              </a:buClr>
              <a:buSzPts val="2200"/>
              <a:buNone/>
              <a:defRPr sz="2200" b="0" cap="none">
                <a:latin typeface="Calibri"/>
                <a:ea typeface="Calibri"/>
                <a:cs typeface="Calibri"/>
                <a:sym typeface="Calibri"/>
              </a:defRPr>
            </a:lvl1pPr>
            <a:lvl2pPr marL="914400" lvl="1" indent="-228600" algn="l">
              <a:lnSpc>
                <a:spcPct val="85000"/>
              </a:lnSpc>
              <a:spcBef>
                <a:spcPts val="600"/>
              </a:spcBef>
              <a:spcAft>
                <a:spcPts val="0"/>
              </a:spcAft>
              <a:buClr>
                <a:schemeClr val="accent5"/>
              </a:buClr>
              <a:buSzPts val="2000"/>
              <a:buNone/>
              <a:defRPr sz="2000" b="1"/>
            </a:lvl2pPr>
            <a:lvl3pPr marL="1371600" lvl="2" indent="-228600" algn="l">
              <a:lnSpc>
                <a:spcPct val="85000"/>
              </a:lnSpc>
              <a:spcBef>
                <a:spcPts val="600"/>
              </a:spcBef>
              <a:spcAft>
                <a:spcPts val="0"/>
              </a:spcAft>
              <a:buClr>
                <a:schemeClr val="accent5"/>
              </a:buClr>
              <a:buSzPts val="1800"/>
              <a:buNone/>
              <a:defRPr sz="1800" b="1"/>
            </a:lvl3pPr>
            <a:lvl4pPr marL="1828800" lvl="3" indent="-228600" algn="l">
              <a:lnSpc>
                <a:spcPct val="85000"/>
              </a:lnSpc>
              <a:spcBef>
                <a:spcPts val="600"/>
              </a:spcBef>
              <a:spcAft>
                <a:spcPts val="0"/>
              </a:spcAft>
              <a:buClr>
                <a:schemeClr val="accent5"/>
              </a:buClr>
              <a:buSzPts val="1600"/>
              <a:buNone/>
              <a:defRPr sz="1600" b="1"/>
            </a:lvl4pPr>
            <a:lvl5pPr marL="2286000" lvl="4" indent="-228600" algn="l">
              <a:lnSpc>
                <a:spcPct val="85000"/>
              </a:lnSpc>
              <a:spcBef>
                <a:spcPts val="600"/>
              </a:spcBef>
              <a:spcAft>
                <a:spcPts val="0"/>
              </a:spcAft>
              <a:buClr>
                <a:schemeClr val="accent5"/>
              </a:buClr>
              <a:buSzPts val="1600"/>
              <a:buNone/>
              <a:defRPr sz="1600" b="1"/>
            </a:lvl5pPr>
            <a:lvl6pPr marL="2743200" lvl="5" indent="-228600" algn="l">
              <a:lnSpc>
                <a:spcPct val="85000"/>
              </a:lnSpc>
              <a:spcBef>
                <a:spcPts val="600"/>
              </a:spcBef>
              <a:spcAft>
                <a:spcPts val="0"/>
              </a:spcAft>
              <a:buClr>
                <a:srgbClr val="FEFEFE"/>
              </a:buClr>
              <a:buSzPts val="1600"/>
              <a:buNone/>
              <a:defRPr sz="1600" b="1"/>
            </a:lvl6pPr>
            <a:lvl7pPr marL="3200400" lvl="6" indent="-228600" algn="l">
              <a:lnSpc>
                <a:spcPct val="85000"/>
              </a:lnSpc>
              <a:spcBef>
                <a:spcPts val="600"/>
              </a:spcBef>
              <a:spcAft>
                <a:spcPts val="0"/>
              </a:spcAft>
              <a:buClr>
                <a:srgbClr val="FEFEFE"/>
              </a:buClr>
              <a:buSzPts val="1600"/>
              <a:buNone/>
              <a:defRPr sz="1600" b="1"/>
            </a:lvl7pPr>
            <a:lvl8pPr marL="3657600" lvl="7" indent="-228600" algn="l">
              <a:lnSpc>
                <a:spcPct val="85000"/>
              </a:lnSpc>
              <a:spcBef>
                <a:spcPts val="600"/>
              </a:spcBef>
              <a:spcAft>
                <a:spcPts val="0"/>
              </a:spcAft>
              <a:buClr>
                <a:srgbClr val="FEFEFE"/>
              </a:buClr>
              <a:buSzPts val="1600"/>
              <a:buNone/>
              <a:defRPr sz="1600" b="1"/>
            </a:lvl8pPr>
            <a:lvl9pPr marL="4114800" lvl="8" indent="-228600" algn="l">
              <a:lnSpc>
                <a:spcPct val="85000"/>
              </a:lnSpc>
              <a:spcBef>
                <a:spcPts val="600"/>
              </a:spcBef>
              <a:spcAft>
                <a:spcPts val="0"/>
              </a:spcAft>
              <a:buClr>
                <a:srgbClr val="FEFEFE"/>
              </a:buClr>
              <a:buSzPts val="1600"/>
              <a:buNone/>
              <a:defRPr sz="1600" b="1"/>
            </a:lvl9pPr>
          </a:lstStyle>
          <a:p>
            <a:endParaRPr/>
          </a:p>
        </p:txBody>
      </p:sp>
      <p:sp>
        <p:nvSpPr>
          <p:cNvPr id="49" name="Google Shape;49;p7"/>
          <p:cNvSpPr txBox="1">
            <a:spLocks noGrp="1"/>
          </p:cNvSpPr>
          <p:nvPr>
            <p:ph type="body" idx="4"/>
          </p:nvPr>
        </p:nvSpPr>
        <p:spPr>
          <a:xfrm>
            <a:off x="4505706" y="2750990"/>
            <a:ext cx="3497580" cy="3200400"/>
          </a:xfrm>
          <a:prstGeom prst="rect">
            <a:avLst/>
          </a:prstGeom>
          <a:noFill/>
          <a:ln>
            <a:noFill/>
          </a:ln>
        </p:spPr>
        <p:txBody>
          <a:bodyPr spcFirstLastPara="1" wrap="square" lIns="91425" tIns="45700" rIns="91425" bIns="45700" anchor="t" anchorCtr="0">
            <a:normAutofit/>
          </a:bodyPr>
          <a:lstStyle>
            <a:lvl1pPr marL="457200" lvl="0" indent="-381000" algn="l">
              <a:lnSpc>
                <a:spcPct val="85000"/>
              </a:lnSpc>
              <a:spcBef>
                <a:spcPts val="1300"/>
              </a:spcBef>
              <a:spcAft>
                <a:spcPts val="0"/>
              </a:spcAft>
              <a:buClr>
                <a:schemeClr val="accent5"/>
              </a:buClr>
              <a:buSzPts val="2400"/>
              <a:buChar char=" "/>
              <a:defRPr sz="2400"/>
            </a:lvl1pPr>
            <a:lvl2pPr marL="914400" lvl="1" indent="-355600" algn="l">
              <a:lnSpc>
                <a:spcPct val="85000"/>
              </a:lnSpc>
              <a:spcBef>
                <a:spcPts val="600"/>
              </a:spcBef>
              <a:spcAft>
                <a:spcPts val="0"/>
              </a:spcAft>
              <a:buClr>
                <a:schemeClr val="accent5"/>
              </a:buClr>
              <a:buSzPts val="2000"/>
              <a:buChar char=" "/>
              <a:defRPr sz="2000"/>
            </a:lvl2pPr>
            <a:lvl3pPr marL="1371600" lvl="2" indent="-342900" algn="l">
              <a:lnSpc>
                <a:spcPct val="85000"/>
              </a:lnSpc>
              <a:spcBef>
                <a:spcPts val="600"/>
              </a:spcBef>
              <a:spcAft>
                <a:spcPts val="0"/>
              </a:spcAft>
              <a:buClr>
                <a:schemeClr val="accent5"/>
              </a:buClr>
              <a:buSzPts val="1800"/>
              <a:buChar char=" "/>
              <a:defRPr sz="1800"/>
            </a:lvl3pPr>
            <a:lvl4pPr marL="1828800" lvl="3" indent="-330200" algn="l">
              <a:lnSpc>
                <a:spcPct val="85000"/>
              </a:lnSpc>
              <a:spcBef>
                <a:spcPts val="600"/>
              </a:spcBef>
              <a:spcAft>
                <a:spcPts val="0"/>
              </a:spcAft>
              <a:buClr>
                <a:schemeClr val="accent5"/>
              </a:buClr>
              <a:buSzPts val="1600"/>
              <a:buChar char=" "/>
              <a:defRPr sz="1600"/>
            </a:lvl4pPr>
            <a:lvl5pPr marL="2286000" lvl="4" indent="-330200" algn="l">
              <a:lnSpc>
                <a:spcPct val="85000"/>
              </a:lnSpc>
              <a:spcBef>
                <a:spcPts val="600"/>
              </a:spcBef>
              <a:spcAft>
                <a:spcPts val="0"/>
              </a:spcAft>
              <a:buClr>
                <a:schemeClr val="accent5"/>
              </a:buClr>
              <a:buSzPts val="1600"/>
              <a:buChar char=" "/>
              <a:defRPr sz="1600"/>
            </a:lvl5pPr>
            <a:lvl6pPr marL="2743200" lvl="5" indent="-330200" algn="l">
              <a:lnSpc>
                <a:spcPct val="85000"/>
              </a:lnSpc>
              <a:spcBef>
                <a:spcPts val="600"/>
              </a:spcBef>
              <a:spcAft>
                <a:spcPts val="0"/>
              </a:spcAft>
              <a:buClr>
                <a:srgbClr val="FEFEFE"/>
              </a:buClr>
              <a:buSzPts val="1600"/>
              <a:buChar char=" "/>
              <a:defRPr sz="1600"/>
            </a:lvl6pPr>
            <a:lvl7pPr marL="3200400" lvl="6" indent="-330200" algn="l">
              <a:lnSpc>
                <a:spcPct val="85000"/>
              </a:lnSpc>
              <a:spcBef>
                <a:spcPts val="600"/>
              </a:spcBef>
              <a:spcAft>
                <a:spcPts val="0"/>
              </a:spcAft>
              <a:buClr>
                <a:srgbClr val="FEFEFE"/>
              </a:buClr>
              <a:buSzPts val="1600"/>
              <a:buChar char=" "/>
              <a:defRPr sz="1600"/>
            </a:lvl7pPr>
            <a:lvl8pPr marL="3657600" lvl="7" indent="-330200" algn="l">
              <a:lnSpc>
                <a:spcPct val="85000"/>
              </a:lnSpc>
              <a:spcBef>
                <a:spcPts val="600"/>
              </a:spcBef>
              <a:spcAft>
                <a:spcPts val="0"/>
              </a:spcAft>
              <a:buClr>
                <a:srgbClr val="FEFEFE"/>
              </a:buClr>
              <a:buSzPts val="1600"/>
              <a:buChar char=" "/>
              <a:defRPr sz="1600"/>
            </a:lvl8pPr>
            <a:lvl9pPr marL="4114800" lvl="8" indent="-330200" algn="l">
              <a:lnSpc>
                <a:spcPct val="85000"/>
              </a:lnSpc>
              <a:spcBef>
                <a:spcPts val="600"/>
              </a:spcBef>
              <a:spcAft>
                <a:spcPts val="0"/>
              </a:spcAft>
              <a:buClr>
                <a:srgbClr val="FEFEFE"/>
              </a:buClr>
              <a:buSzPts val="1600"/>
              <a:buChar char=" "/>
              <a:defRPr sz="1600"/>
            </a:lvl9pPr>
          </a:lstStyle>
          <a:p>
            <a:endParaRPr/>
          </a:p>
        </p:txBody>
      </p:sp>
      <p:sp>
        <p:nvSpPr>
          <p:cNvPr id="50" name="Google Shape;50;p7"/>
          <p:cNvSpPr txBox="1">
            <a:spLocks noGrp="1"/>
          </p:cNvSpPr>
          <p:nvPr>
            <p:ph type="dt" idx="10"/>
          </p:nvPr>
        </p:nvSpPr>
        <p:spPr>
          <a:xfrm>
            <a:off x="514350" y="6412447"/>
            <a:ext cx="30861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514350" y="6554697"/>
            <a:ext cx="37719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6572945" y="5876413"/>
            <a:ext cx="219456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492919" y="499533"/>
            <a:ext cx="8079581" cy="1658198"/>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514350" y="6412447"/>
            <a:ext cx="30861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514350" y="6554697"/>
            <a:ext cx="37719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72945" y="5876413"/>
            <a:ext cx="219456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p:nvPr/>
        </p:nvSpPr>
        <p:spPr>
          <a:xfrm>
            <a:off x="5715000" y="0"/>
            <a:ext cx="34290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9"/>
          <p:cNvSpPr txBox="1">
            <a:spLocks noGrp="1"/>
          </p:cNvSpPr>
          <p:nvPr>
            <p:ph type="title"/>
          </p:nvPr>
        </p:nvSpPr>
        <p:spPr>
          <a:xfrm>
            <a:off x="6196053" y="542282"/>
            <a:ext cx="2537460" cy="1920240"/>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FFFFFF"/>
              </a:buClr>
              <a:buSzPts val="4000"/>
              <a:buFont typeface="Calibri"/>
              <a:buNone/>
              <a:defRPr sz="40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9"/>
          <p:cNvSpPr txBox="1">
            <a:spLocks noGrp="1"/>
          </p:cNvSpPr>
          <p:nvPr>
            <p:ph type="body" idx="1"/>
          </p:nvPr>
        </p:nvSpPr>
        <p:spPr>
          <a:xfrm>
            <a:off x="571500" y="762000"/>
            <a:ext cx="4572000" cy="4572000"/>
          </a:xfrm>
          <a:prstGeom prst="rect">
            <a:avLst/>
          </a:prstGeom>
          <a:noFill/>
          <a:ln>
            <a:noFill/>
          </a:ln>
        </p:spPr>
        <p:txBody>
          <a:bodyPr spcFirstLastPara="1" wrap="square" lIns="91425" tIns="45700" rIns="91425" bIns="45700" anchor="t" anchorCtr="0">
            <a:normAutofit/>
          </a:bodyPr>
          <a:lstStyle>
            <a:lvl1pPr marL="457200" lvl="0" indent="-431800" algn="l">
              <a:lnSpc>
                <a:spcPct val="85000"/>
              </a:lnSpc>
              <a:spcBef>
                <a:spcPts val="1300"/>
              </a:spcBef>
              <a:spcAft>
                <a:spcPts val="0"/>
              </a:spcAft>
              <a:buClr>
                <a:schemeClr val="accent5"/>
              </a:buClr>
              <a:buSzPts val="3200"/>
              <a:buChar char=" "/>
              <a:defRPr sz="3200"/>
            </a:lvl1pPr>
            <a:lvl2pPr marL="914400" lvl="1" indent="-406400" algn="l">
              <a:lnSpc>
                <a:spcPct val="85000"/>
              </a:lnSpc>
              <a:spcBef>
                <a:spcPts val="600"/>
              </a:spcBef>
              <a:spcAft>
                <a:spcPts val="0"/>
              </a:spcAft>
              <a:buClr>
                <a:schemeClr val="accent5"/>
              </a:buClr>
              <a:buSzPts val="2800"/>
              <a:buChar char=" "/>
              <a:defRPr sz="2800"/>
            </a:lvl2pPr>
            <a:lvl3pPr marL="1371600" lvl="2" indent="-381000" algn="l">
              <a:lnSpc>
                <a:spcPct val="85000"/>
              </a:lnSpc>
              <a:spcBef>
                <a:spcPts val="600"/>
              </a:spcBef>
              <a:spcAft>
                <a:spcPts val="0"/>
              </a:spcAft>
              <a:buClr>
                <a:schemeClr val="accent5"/>
              </a:buClr>
              <a:buSzPts val="2400"/>
              <a:buChar char=" "/>
              <a:defRPr sz="2400"/>
            </a:lvl3pPr>
            <a:lvl4pPr marL="1828800" lvl="3" indent="-355600" algn="l">
              <a:lnSpc>
                <a:spcPct val="85000"/>
              </a:lnSpc>
              <a:spcBef>
                <a:spcPts val="600"/>
              </a:spcBef>
              <a:spcAft>
                <a:spcPts val="0"/>
              </a:spcAft>
              <a:buClr>
                <a:schemeClr val="accent5"/>
              </a:buClr>
              <a:buSzPts val="2000"/>
              <a:buChar char=" "/>
              <a:defRPr sz="2000"/>
            </a:lvl4pPr>
            <a:lvl5pPr marL="2286000" lvl="4" indent="-355600" algn="l">
              <a:lnSpc>
                <a:spcPct val="85000"/>
              </a:lnSpc>
              <a:spcBef>
                <a:spcPts val="600"/>
              </a:spcBef>
              <a:spcAft>
                <a:spcPts val="0"/>
              </a:spcAft>
              <a:buClr>
                <a:schemeClr val="accent5"/>
              </a:buClr>
              <a:buSzPts val="2000"/>
              <a:buChar char=" "/>
              <a:defRPr sz="2000"/>
            </a:lvl5pPr>
            <a:lvl6pPr marL="2743200" lvl="5" indent="-355600" algn="l">
              <a:lnSpc>
                <a:spcPct val="85000"/>
              </a:lnSpc>
              <a:spcBef>
                <a:spcPts val="600"/>
              </a:spcBef>
              <a:spcAft>
                <a:spcPts val="0"/>
              </a:spcAft>
              <a:buClr>
                <a:srgbClr val="FEFEFE"/>
              </a:buClr>
              <a:buSzPts val="2000"/>
              <a:buChar char=" "/>
              <a:defRPr sz="2000"/>
            </a:lvl6pPr>
            <a:lvl7pPr marL="3200400" lvl="6" indent="-355600" algn="l">
              <a:lnSpc>
                <a:spcPct val="85000"/>
              </a:lnSpc>
              <a:spcBef>
                <a:spcPts val="600"/>
              </a:spcBef>
              <a:spcAft>
                <a:spcPts val="0"/>
              </a:spcAft>
              <a:buClr>
                <a:srgbClr val="FEFEFE"/>
              </a:buClr>
              <a:buSzPts val="2000"/>
              <a:buChar char=" "/>
              <a:defRPr sz="2000"/>
            </a:lvl7pPr>
            <a:lvl8pPr marL="3657600" lvl="7" indent="-355600" algn="l">
              <a:lnSpc>
                <a:spcPct val="85000"/>
              </a:lnSpc>
              <a:spcBef>
                <a:spcPts val="600"/>
              </a:spcBef>
              <a:spcAft>
                <a:spcPts val="0"/>
              </a:spcAft>
              <a:buClr>
                <a:srgbClr val="FEFEFE"/>
              </a:buClr>
              <a:buSzPts val="2000"/>
              <a:buChar char=" "/>
              <a:defRPr sz="2000"/>
            </a:lvl8pPr>
            <a:lvl9pPr marL="4114800" lvl="8" indent="-355600" algn="l">
              <a:lnSpc>
                <a:spcPct val="85000"/>
              </a:lnSpc>
              <a:spcBef>
                <a:spcPts val="600"/>
              </a:spcBef>
              <a:spcAft>
                <a:spcPts val="0"/>
              </a:spcAft>
              <a:buClr>
                <a:srgbClr val="FEFEFE"/>
              </a:buClr>
              <a:buSzPts val="2000"/>
              <a:buChar char=" "/>
              <a:defRPr sz="2000"/>
            </a:lvl9pPr>
          </a:lstStyle>
          <a:p>
            <a:endParaRPr/>
          </a:p>
        </p:txBody>
      </p:sp>
      <p:sp>
        <p:nvSpPr>
          <p:cNvPr id="62" name="Google Shape;62;p9"/>
          <p:cNvSpPr txBox="1">
            <a:spLocks noGrp="1"/>
          </p:cNvSpPr>
          <p:nvPr>
            <p:ph type="body" idx="2"/>
          </p:nvPr>
        </p:nvSpPr>
        <p:spPr>
          <a:xfrm>
            <a:off x="6206987" y="2511813"/>
            <a:ext cx="2548890" cy="3126987"/>
          </a:xfrm>
          <a:prstGeom prst="rect">
            <a:avLst/>
          </a:prstGeom>
          <a:noFill/>
          <a:ln>
            <a:noFill/>
          </a:ln>
        </p:spPr>
        <p:txBody>
          <a:bodyPr spcFirstLastPara="1" wrap="square" lIns="91425" tIns="45700" rIns="91425" bIns="45700" anchor="t" anchorCtr="0">
            <a:normAutofit/>
          </a:bodyPr>
          <a:lstStyle>
            <a:lvl1pPr marL="457200" marR="0" lvl="0" indent="-228600" algn="l">
              <a:lnSpc>
                <a:spcPct val="100000"/>
              </a:lnSpc>
              <a:spcBef>
                <a:spcPts val="1200"/>
              </a:spcBef>
              <a:spcAft>
                <a:spcPts val="0"/>
              </a:spcAft>
              <a:buClr>
                <a:srgbClr val="FFFFFF"/>
              </a:buClr>
              <a:buSzPts val="1800"/>
              <a:buFont typeface="Calibri"/>
              <a:buNone/>
              <a:defRPr sz="1800">
                <a:solidFill>
                  <a:srgbClr val="FFFFFF"/>
                </a:solidFill>
              </a:defRPr>
            </a:lvl1pPr>
            <a:lvl2pPr marL="914400" lvl="1" indent="-228600" algn="l">
              <a:lnSpc>
                <a:spcPct val="85000"/>
              </a:lnSpc>
              <a:spcBef>
                <a:spcPts val="600"/>
              </a:spcBef>
              <a:spcAft>
                <a:spcPts val="0"/>
              </a:spcAft>
              <a:buClr>
                <a:schemeClr val="accent5"/>
              </a:buClr>
              <a:buSzPts val="1200"/>
              <a:buNone/>
              <a:defRPr sz="1200"/>
            </a:lvl2pPr>
            <a:lvl3pPr marL="1371600" lvl="2" indent="-228600" algn="l">
              <a:lnSpc>
                <a:spcPct val="85000"/>
              </a:lnSpc>
              <a:spcBef>
                <a:spcPts val="600"/>
              </a:spcBef>
              <a:spcAft>
                <a:spcPts val="0"/>
              </a:spcAft>
              <a:buClr>
                <a:schemeClr val="accent5"/>
              </a:buClr>
              <a:buSzPts val="1000"/>
              <a:buNone/>
              <a:defRPr sz="1000"/>
            </a:lvl3pPr>
            <a:lvl4pPr marL="1828800" lvl="3" indent="-228600" algn="l">
              <a:lnSpc>
                <a:spcPct val="85000"/>
              </a:lnSpc>
              <a:spcBef>
                <a:spcPts val="600"/>
              </a:spcBef>
              <a:spcAft>
                <a:spcPts val="0"/>
              </a:spcAft>
              <a:buClr>
                <a:schemeClr val="accent5"/>
              </a:buClr>
              <a:buSzPts val="900"/>
              <a:buNone/>
              <a:defRPr sz="900"/>
            </a:lvl4pPr>
            <a:lvl5pPr marL="2286000" lvl="4" indent="-228600" algn="l">
              <a:lnSpc>
                <a:spcPct val="85000"/>
              </a:lnSpc>
              <a:spcBef>
                <a:spcPts val="600"/>
              </a:spcBef>
              <a:spcAft>
                <a:spcPts val="0"/>
              </a:spcAft>
              <a:buClr>
                <a:schemeClr val="accent5"/>
              </a:buClr>
              <a:buSzPts val="900"/>
              <a:buNone/>
              <a:defRPr sz="900"/>
            </a:lvl5pPr>
            <a:lvl6pPr marL="2743200" lvl="5" indent="-228600" algn="l">
              <a:lnSpc>
                <a:spcPct val="85000"/>
              </a:lnSpc>
              <a:spcBef>
                <a:spcPts val="600"/>
              </a:spcBef>
              <a:spcAft>
                <a:spcPts val="0"/>
              </a:spcAft>
              <a:buClr>
                <a:srgbClr val="FEFEFE"/>
              </a:buClr>
              <a:buSzPts val="900"/>
              <a:buNone/>
              <a:defRPr sz="900"/>
            </a:lvl6pPr>
            <a:lvl7pPr marL="3200400" lvl="6" indent="-228600" algn="l">
              <a:lnSpc>
                <a:spcPct val="85000"/>
              </a:lnSpc>
              <a:spcBef>
                <a:spcPts val="600"/>
              </a:spcBef>
              <a:spcAft>
                <a:spcPts val="0"/>
              </a:spcAft>
              <a:buClr>
                <a:srgbClr val="FEFEFE"/>
              </a:buClr>
              <a:buSzPts val="900"/>
              <a:buNone/>
              <a:defRPr sz="900"/>
            </a:lvl7pPr>
            <a:lvl8pPr marL="3657600" lvl="7" indent="-228600" algn="l">
              <a:lnSpc>
                <a:spcPct val="85000"/>
              </a:lnSpc>
              <a:spcBef>
                <a:spcPts val="600"/>
              </a:spcBef>
              <a:spcAft>
                <a:spcPts val="0"/>
              </a:spcAft>
              <a:buClr>
                <a:srgbClr val="FEFEFE"/>
              </a:buClr>
              <a:buSzPts val="900"/>
              <a:buNone/>
              <a:defRPr sz="900"/>
            </a:lvl8pPr>
            <a:lvl9pPr marL="4114800" lvl="8" indent="-228600" algn="l">
              <a:lnSpc>
                <a:spcPct val="85000"/>
              </a:lnSpc>
              <a:spcBef>
                <a:spcPts val="600"/>
              </a:spcBef>
              <a:spcAft>
                <a:spcPts val="0"/>
              </a:spcAft>
              <a:buClr>
                <a:srgbClr val="FEFEFE"/>
              </a:buClr>
              <a:buSzPts val="900"/>
              <a:buNone/>
              <a:defRPr sz="900"/>
            </a:lvl9pPr>
          </a:lstStyle>
          <a:p>
            <a:endParaRPr/>
          </a:p>
        </p:txBody>
      </p:sp>
      <p:sp>
        <p:nvSpPr>
          <p:cNvPr id="63" name="Google Shape;63;p9"/>
          <p:cNvSpPr txBox="1">
            <a:spLocks noGrp="1"/>
          </p:cNvSpPr>
          <p:nvPr>
            <p:ph type="dt" idx="10"/>
          </p:nvPr>
        </p:nvSpPr>
        <p:spPr>
          <a:xfrm>
            <a:off x="514350" y="6412447"/>
            <a:ext cx="30861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ftr" idx="11"/>
          </p:nvPr>
        </p:nvSpPr>
        <p:spPr>
          <a:xfrm>
            <a:off x="514350" y="6554697"/>
            <a:ext cx="37719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9"/>
          <p:cNvSpPr txBox="1">
            <a:spLocks noGrp="1"/>
          </p:cNvSpPr>
          <p:nvPr>
            <p:ph type="sldNum" idx="12"/>
          </p:nvPr>
        </p:nvSpPr>
        <p:spPr>
          <a:xfrm>
            <a:off x="6572945" y="5876413"/>
            <a:ext cx="219456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0300" b="0">
                <a:solidFill>
                  <a:srgbClr val="FFFFFF"/>
                </a:solidFill>
                <a:latin typeface="Calibri"/>
                <a:ea typeface="Calibri"/>
                <a:cs typeface="Calibri"/>
                <a:sym typeface="Calibri"/>
              </a:defRPr>
            </a:lvl1pPr>
            <a:lvl2pPr marL="0" lvl="1" indent="0" algn="r">
              <a:spcBef>
                <a:spcPts val="0"/>
              </a:spcBef>
              <a:buNone/>
              <a:defRPr sz="10300" b="0">
                <a:solidFill>
                  <a:srgbClr val="FFFFFF"/>
                </a:solidFill>
                <a:latin typeface="Calibri"/>
                <a:ea typeface="Calibri"/>
                <a:cs typeface="Calibri"/>
                <a:sym typeface="Calibri"/>
              </a:defRPr>
            </a:lvl2pPr>
            <a:lvl3pPr marL="0" lvl="2" indent="0" algn="r">
              <a:spcBef>
                <a:spcPts val="0"/>
              </a:spcBef>
              <a:buNone/>
              <a:defRPr sz="10300" b="0">
                <a:solidFill>
                  <a:srgbClr val="FFFFFF"/>
                </a:solidFill>
                <a:latin typeface="Calibri"/>
                <a:ea typeface="Calibri"/>
                <a:cs typeface="Calibri"/>
                <a:sym typeface="Calibri"/>
              </a:defRPr>
            </a:lvl3pPr>
            <a:lvl4pPr marL="0" lvl="3" indent="0" algn="r">
              <a:spcBef>
                <a:spcPts val="0"/>
              </a:spcBef>
              <a:buNone/>
              <a:defRPr sz="10300" b="0">
                <a:solidFill>
                  <a:srgbClr val="FFFFFF"/>
                </a:solidFill>
                <a:latin typeface="Calibri"/>
                <a:ea typeface="Calibri"/>
                <a:cs typeface="Calibri"/>
                <a:sym typeface="Calibri"/>
              </a:defRPr>
            </a:lvl4pPr>
            <a:lvl5pPr marL="0" lvl="4" indent="0" algn="r">
              <a:spcBef>
                <a:spcPts val="0"/>
              </a:spcBef>
              <a:buNone/>
              <a:defRPr sz="10300" b="0">
                <a:solidFill>
                  <a:srgbClr val="FFFFFF"/>
                </a:solidFill>
                <a:latin typeface="Calibri"/>
                <a:ea typeface="Calibri"/>
                <a:cs typeface="Calibri"/>
                <a:sym typeface="Calibri"/>
              </a:defRPr>
            </a:lvl5pPr>
            <a:lvl6pPr marL="0" lvl="5" indent="0" algn="r">
              <a:spcBef>
                <a:spcPts val="0"/>
              </a:spcBef>
              <a:buNone/>
              <a:defRPr sz="10300" b="0">
                <a:solidFill>
                  <a:srgbClr val="FFFFFF"/>
                </a:solidFill>
                <a:latin typeface="Calibri"/>
                <a:ea typeface="Calibri"/>
                <a:cs typeface="Calibri"/>
                <a:sym typeface="Calibri"/>
              </a:defRPr>
            </a:lvl6pPr>
            <a:lvl7pPr marL="0" lvl="6" indent="0" algn="r">
              <a:spcBef>
                <a:spcPts val="0"/>
              </a:spcBef>
              <a:buNone/>
              <a:defRPr sz="10300" b="0">
                <a:solidFill>
                  <a:srgbClr val="FFFFFF"/>
                </a:solidFill>
                <a:latin typeface="Calibri"/>
                <a:ea typeface="Calibri"/>
                <a:cs typeface="Calibri"/>
                <a:sym typeface="Calibri"/>
              </a:defRPr>
            </a:lvl7pPr>
            <a:lvl8pPr marL="0" lvl="7" indent="0" algn="r">
              <a:spcBef>
                <a:spcPts val="0"/>
              </a:spcBef>
              <a:buNone/>
              <a:defRPr sz="10300" b="0">
                <a:solidFill>
                  <a:srgbClr val="FFFFFF"/>
                </a:solidFill>
                <a:latin typeface="Calibri"/>
                <a:ea typeface="Calibri"/>
                <a:cs typeface="Calibri"/>
                <a:sym typeface="Calibri"/>
              </a:defRPr>
            </a:lvl8pPr>
            <a:lvl9pPr marL="0" lvl="8" indent="0" algn="r">
              <a:spcBef>
                <a:spcPts val="0"/>
              </a:spcBef>
              <a:buNone/>
              <a:defRPr sz="10300" b="0">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bg>
      <p:bgPr>
        <a:solidFill>
          <a:schemeClr val="accent1"/>
        </a:solidFill>
        <a:effectLst/>
      </p:bgPr>
    </p:bg>
    <p:spTree>
      <p:nvGrpSpPr>
        <p:cNvPr id="1" name="Shape 66"/>
        <p:cNvGrpSpPr/>
        <p:nvPr/>
      </p:nvGrpSpPr>
      <p:grpSpPr>
        <a:xfrm>
          <a:off x="0" y="0"/>
          <a:ext cx="0" cy="0"/>
          <a:chOff x="0" y="0"/>
          <a:chExt cx="0" cy="0"/>
        </a:xfrm>
      </p:grpSpPr>
      <p:sp>
        <p:nvSpPr>
          <p:cNvPr id="67" name="Google Shape;67;p10"/>
          <p:cNvSpPr txBox="1">
            <a:spLocks noGrp="1"/>
          </p:cNvSpPr>
          <p:nvPr>
            <p:ph type="title"/>
          </p:nvPr>
        </p:nvSpPr>
        <p:spPr>
          <a:xfrm>
            <a:off x="486918" y="5418668"/>
            <a:ext cx="8085582" cy="613283"/>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chemeClr val="lt1"/>
              </a:buClr>
              <a:buSzPts val="3200"/>
              <a:buFont typeface="Calibri"/>
              <a:buNone/>
              <a:defRPr sz="32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10"/>
          <p:cNvSpPr>
            <a:spLocks noGrp="1"/>
          </p:cNvSpPr>
          <p:nvPr>
            <p:ph type="pic" idx="2"/>
          </p:nvPr>
        </p:nvSpPr>
        <p:spPr>
          <a:xfrm>
            <a:off x="0" y="0"/>
            <a:ext cx="9144000" cy="5330952"/>
          </a:xfrm>
          <a:prstGeom prst="rect">
            <a:avLst/>
          </a:prstGeom>
          <a:solidFill>
            <a:srgbClr val="C8EFFE"/>
          </a:solidFill>
          <a:ln>
            <a:noFill/>
          </a:ln>
        </p:spPr>
      </p:sp>
      <p:sp>
        <p:nvSpPr>
          <p:cNvPr id="69" name="Google Shape;69;p10"/>
          <p:cNvSpPr txBox="1">
            <a:spLocks noGrp="1"/>
          </p:cNvSpPr>
          <p:nvPr>
            <p:ph type="body" idx="1"/>
          </p:nvPr>
        </p:nvSpPr>
        <p:spPr>
          <a:xfrm>
            <a:off x="507492" y="5909735"/>
            <a:ext cx="6922008" cy="533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300"/>
              </a:spcBef>
              <a:spcAft>
                <a:spcPts val="0"/>
              </a:spcAft>
              <a:buClr>
                <a:schemeClr val="lt1"/>
              </a:buClr>
              <a:buSzPts val="1400"/>
              <a:buNone/>
              <a:defRPr sz="1400">
                <a:solidFill>
                  <a:schemeClr val="lt1"/>
                </a:solidFill>
              </a:defRPr>
            </a:lvl1pPr>
            <a:lvl2pPr marL="914400" lvl="1" indent="-228600" algn="l">
              <a:lnSpc>
                <a:spcPct val="85000"/>
              </a:lnSpc>
              <a:spcBef>
                <a:spcPts val="600"/>
              </a:spcBef>
              <a:spcAft>
                <a:spcPts val="0"/>
              </a:spcAft>
              <a:buClr>
                <a:schemeClr val="accent5"/>
              </a:buClr>
              <a:buSzPts val="1200"/>
              <a:buNone/>
              <a:defRPr sz="1200"/>
            </a:lvl2pPr>
            <a:lvl3pPr marL="1371600" lvl="2" indent="-228600" algn="l">
              <a:lnSpc>
                <a:spcPct val="85000"/>
              </a:lnSpc>
              <a:spcBef>
                <a:spcPts val="600"/>
              </a:spcBef>
              <a:spcAft>
                <a:spcPts val="0"/>
              </a:spcAft>
              <a:buClr>
                <a:schemeClr val="accent5"/>
              </a:buClr>
              <a:buSzPts val="1000"/>
              <a:buNone/>
              <a:defRPr sz="1000"/>
            </a:lvl3pPr>
            <a:lvl4pPr marL="1828800" lvl="3" indent="-228600" algn="l">
              <a:lnSpc>
                <a:spcPct val="85000"/>
              </a:lnSpc>
              <a:spcBef>
                <a:spcPts val="600"/>
              </a:spcBef>
              <a:spcAft>
                <a:spcPts val="0"/>
              </a:spcAft>
              <a:buClr>
                <a:schemeClr val="accent5"/>
              </a:buClr>
              <a:buSzPts val="900"/>
              <a:buNone/>
              <a:defRPr sz="900"/>
            </a:lvl4pPr>
            <a:lvl5pPr marL="2286000" lvl="4" indent="-228600" algn="l">
              <a:lnSpc>
                <a:spcPct val="85000"/>
              </a:lnSpc>
              <a:spcBef>
                <a:spcPts val="600"/>
              </a:spcBef>
              <a:spcAft>
                <a:spcPts val="0"/>
              </a:spcAft>
              <a:buClr>
                <a:schemeClr val="accent5"/>
              </a:buClr>
              <a:buSzPts val="900"/>
              <a:buNone/>
              <a:defRPr sz="900"/>
            </a:lvl5pPr>
            <a:lvl6pPr marL="2743200" lvl="5" indent="-228600" algn="l">
              <a:lnSpc>
                <a:spcPct val="85000"/>
              </a:lnSpc>
              <a:spcBef>
                <a:spcPts val="600"/>
              </a:spcBef>
              <a:spcAft>
                <a:spcPts val="0"/>
              </a:spcAft>
              <a:buClr>
                <a:srgbClr val="FEFEFE"/>
              </a:buClr>
              <a:buSzPts val="900"/>
              <a:buNone/>
              <a:defRPr sz="900"/>
            </a:lvl6pPr>
            <a:lvl7pPr marL="3200400" lvl="6" indent="-228600" algn="l">
              <a:lnSpc>
                <a:spcPct val="85000"/>
              </a:lnSpc>
              <a:spcBef>
                <a:spcPts val="600"/>
              </a:spcBef>
              <a:spcAft>
                <a:spcPts val="0"/>
              </a:spcAft>
              <a:buClr>
                <a:srgbClr val="FEFEFE"/>
              </a:buClr>
              <a:buSzPts val="900"/>
              <a:buNone/>
              <a:defRPr sz="900"/>
            </a:lvl7pPr>
            <a:lvl8pPr marL="3657600" lvl="7" indent="-228600" algn="l">
              <a:lnSpc>
                <a:spcPct val="85000"/>
              </a:lnSpc>
              <a:spcBef>
                <a:spcPts val="600"/>
              </a:spcBef>
              <a:spcAft>
                <a:spcPts val="0"/>
              </a:spcAft>
              <a:buClr>
                <a:srgbClr val="FEFEFE"/>
              </a:buClr>
              <a:buSzPts val="900"/>
              <a:buNone/>
              <a:defRPr sz="900"/>
            </a:lvl8pPr>
            <a:lvl9pPr marL="4114800" lvl="8" indent="-228600" algn="l">
              <a:lnSpc>
                <a:spcPct val="85000"/>
              </a:lnSpc>
              <a:spcBef>
                <a:spcPts val="600"/>
              </a:spcBef>
              <a:spcAft>
                <a:spcPts val="0"/>
              </a:spcAft>
              <a:buClr>
                <a:srgbClr val="FEFEFE"/>
              </a:buClr>
              <a:buSzPts val="900"/>
              <a:buNone/>
              <a:defRPr sz="900"/>
            </a:lvl9pPr>
          </a:lstStyle>
          <a:p>
            <a:endParaRPr/>
          </a:p>
        </p:txBody>
      </p:sp>
      <p:sp>
        <p:nvSpPr>
          <p:cNvPr id="70" name="Google Shape;70;p10"/>
          <p:cNvSpPr txBox="1">
            <a:spLocks noGrp="1"/>
          </p:cNvSpPr>
          <p:nvPr>
            <p:ph type="dt" idx="10"/>
          </p:nvPr>
        </p:nvSpPr>
        <p:spPr>
          <a:xfrm>
            <a:off x="514350" y="6412447"/>
            <a:ext cx="30861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ftr" idx="11"/>
          </p:nvPr>
        </p:nvSpPr>
        <p:spPr>
          <a:xfrm>
            <a:off x="514350" y="6554697"/>
            <a:ext cx="37719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0"/>
          <p:cNvSpPr txBox="1">
            <a:spLocks noGrp="1"/>
          </p:cNvSpPr>
          <p:nvPr>
            <p:ph type="sldNum" idx="12"/>
          </p:nvPr>
        </p:nvSpPr>
        <p:spPr>
          <a:xfrm>
            <a:off x="6572945" y="5876413"/>
            <a:ext cx="219456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92919" y="499533"/>
            <a:ext cx="8079581" cy="1658198"/>
          </a:xfrm>
          <a:prstGeom prst="rect">
            <a:avLst/>
          </a:prstGeom>
          <a:noFill/>
          <a:ln>
            <a:noFill/>
          </a:ln>
        </p:spPr>
        <p:txBody>
          <a:bodyPr spcFirstLastPara="1" wrap="square" lIns="91425" tIns="45700" rIns="91425" bIns="45700" anchor="ctr" anchorCtr="0">
            <a:normAutofit/>
          </a:bodyPr>
          <a:lstStyle>
            <a:lvl1pPr marR="0" lvl="0" algn="l" rtl="0">
              <a:lnSpc>
                <a:spcPct val="85000"/>
              </a:lnSpc>
              <a:spcBef>
                <a:spcPts val="0"/>
              </a:spcBef>
              <a:spcAft>
                <a:spcPts val="0"/>
              </a:spcAft>
              <a:buClr>
                <a:schemeClr val="dk2"/>
              </a:buClr>
              <a:buSzPts val="5400"/>
              <a:buFont typeface="Calibri"/>
              <a:buNone/>
              <a:defRPr sz="5400" b="0"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07492" y="2011680"/>
            <a:ext cx="8065294" cy="457200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85000"/>
              </a:lnSpc>
              <a:spcBef>
                <a:spcPts val="1300"/>
              </a:spcBef>
              <a:spcAft>
                <a:spcPts val="0"/>
              </a:spcAft>
              <a:buClr>
                <a:schemeClr val="accent5"/>
              </a:buClr>
              <a:buSzPts val="2400"/>
              <a:buFont typeface="Arial"/>
              <a:buChar char=" "/>
              <a:defRPr sz="2400" b="0" i="0" u="none" strike="noStrike" cap="none">
                <a:solidFill>
                  <a:schemeClr val="accent5"/>
                </a:solidFill>
                <a:latin typeface="Calibri"/>
                <a:ea typeface="Calibri"/>
                <a:cs typeface="Calibri"/>
                <a:sym typeface="Calibri"/>
              </a:defRPr>
            </a:lvl1pPr>
            <a:lvl2pPr marL="914400" marR="0" lvl="1" indent="-381000" algn="l" rtl="0">
              <a:lnSpc>
                <a:spcPct val="85000"/>
              </a:lnSpc>
              <a:spcBef>
                <a:spcPts val="600"/>
              </a:spcBef>
              <a:spcAft>
                <a:spcPts val="0"/>
              </a:spcAft>
              <a:buClr>
                <a:schemeClr val="accent5"/>
              </a:buClr>
              <a:buSzPts val="2400"/>
              <a:buFont typeface="Arial"/>
              <a:buChar char=" "/>
              <a:defRPr sz="2400" b="0" i="0" u="none" strike="noStrike" cap="none">
                <a:solidFill>
                  <a:schemeClr val="accent5"/>
                </a:solidFill>
                <a:latin typeface="Calibri"/>
                <a:ea typeface="Calibri"/>
                <a:cs typeface="Calibri"/>
                <a:sym typeface="Calibri"/>
              </a:defRPr>
            </a:lvl2pPr>
            <a:lvl3pPr marL="1371600" marR="0" lvl="2" indent="-355600" algn="l" rtl="0">
              <a:lnSpc>
                <a:spcPct val="85000"/>
              </a:lnSpc>
              <a:spcBef>
                <a:spcPts val="600"/>
              </a:spcBef>
              <a:spcAft>
                <a:spcPts val="0"/>
              </a:spcAft>
              <a:buClr>
                <a:schemeClr val="accent5"/>
              </a:buClr>
              <a:buSzPts val="2000"/>
              <a:buFont typeface="Arial"/>
              <a:buChar char=" "/>
              <a:defRPr sz="2000" b="0" i="1" u="none" strike="noStrike" cap="none">
                <a:solidFill>
                  <a:schemeClr val="accent5"/>
                </a:solidFill>
                <a:latin typeface="Calibri"/>
                <a:ea typeface="Calibri"/>
                <a:cs typeface="Calibri"/>
                <a:sym typeface="Calibri"/>
              </a:defRPr>
            </a:lvl3pPr>
            <a:lvl4pPr marL="1828800" marR="0" lvl="3" indent="-342900" algn="l" rtl="0">
              <a:lnSpc>
                <a:spcPct val="85000"/>
              </a:lnSpc>
              <a:spcBef>
                <a:spcPts val="600"/>
              </a:spcBef>
              <a:spcAft>
                <a:spcPts val="0"/>
              </a:spcAft>
              <a:buClr>
                <a:schemeClr val="accent5"/>
              </a:buClr>
              <a:buSzPts val="1800"/>
              <a:buFont typeface="Arial"/>
              <a:buChar char=" "/>
              <a:defRPr sz="1800" b="0" i="0" u="none" strike="noStrike" cap="none">
                <a:solidFill>
                  <a:schemeClr val="accent5"/>
                </a:solidFill>
                <a:latin typeface="Calibri"/>
                <a:ea typeface="Calibri"/>
                <a:cs typeface="Calibri"/>
                <a:sym typeface="Calibri"/>
              </a:defRPr>
            </a:lvl4pPr>
            <a:lvl5pPr marL="2286000" marR="0" lvl="4" indent="-342900" algn="l" rtl="0">
              <a:lnSpc>
                <a:spcPct val="85000"/>
              </a:lnSpc>
              <a:spcBef>
                <a:spcPts val="600"/>
              </a:spcBef>
              <a:spcAft>
                <a:spcPts val="0"/>
              </a:spcAft>
              <a:buClr>
                <a:schemeClr val="accent5"/>
              </a:buClr>
              <a:buSzPts val="1800"/>
              <a:buFont typeface="Arial"/>
              <a:buChar char=" "/>
              <a:defRPr sz="1800" b="0" i="0" u="none" strike="noStrike" cap="none">
                <a:solidFill>
                  <a:schemeClr val="accent5"/>
                </a:solidFill>
                <a:latin typeface="Calibri"/>
                <a:ea typeface="Calibri"/>
                <a:cs typeface="Calibri"/>
                <a:sym typeface="Calibri"/>
              </a:defRPr>
            </a:lvl5pPr>
            <a:lvl6pPr marL="2743200" marR="0" lvl="5" indent="-342900" algn="l" rtl="0">
              <a:lnSpc>
                <a:spcPct val="85000"/>
              </a:lnSpc>
              <a:spcBef>
                <a:spcPts val="600"/>
              </a:spcBef>
              <a:spcAft>
                <a:spcPts val="0"/>
              </a:spcAft>
              <a:buClr>
                <a:srgbClr val="FEFEFE"/>
              </a:buClr>
              <a:buSzPts val="1800"/>
              <a:buFont typeface="Arial"/>
              <a:buChar char=" "/>
              <a:defRPr sz="1800" b="0" i="0" u="none" strike="noStrike" cap="none">
                <a:solidFill>
                  <a:srgbClr val="FEFEFE"/>
                </a:solidFill>
                <a:latin typeface="Calibri"/>
                <a:ea typeface="Calibri"/>
                <a:cs typeface="Calibri"/>
                <a:sym typeface="Calibri"/>
              </a:defRPr>
            </a:lvl6pPr>
            <a:lvl7pPr marL="3200400" marR="0" lvl="6" indent="-342900" algn="l" rtl="0">
              <a:lnSpc>
                <a:spcPct val="85000"/>
              </a:lnSpc>
              <a:spcBef>
                <a:spcPts val="600"/>
              </a:spcBef>
              <a:spcAft>
                <a:spcPts val="0"/>
              </a:spcAft>
              <a:buClr>
                <a:srgbClr val="FEFEFE"/>
              </a:buClr>
              <a:buSzPts val="1800"/>
              <a:buFont typeface="Arial"/>
              <a:buChar char=" "/>
              <a:defRPr sz="1800" b="0" i="0" u="none" strike="noStrike" cap="none">
                <a:solidFill>
                  <a:srgbClr val="FEFEFE"/>
                </a:solidFill>
                <a:latin typeface="Calibri"/>
                <a:ea typeface="Calibri"/>
                <a:cs typeface="Calibri"/>
                <a:sym typeface="Calibri"/>
              </a:defRPr>
            </a:lvl7pPr>
            <a:lvl8pPr marL="3657600" marR="0" lvl="7" indent="-342900" algn="l" rtl="0">
              <a:lnSpc>
                <a:spcPct val="85000"/>
              </a:lnSpc>
              <a:spcBef>
                <a:spcPts val="600"/>
              </a:spcBef>
              <a:spcAft>
                <a:spcPts val="0"/>
              </a:spcAft>
              <a:buClr>
                <a:srgbClr val="FEFEFE"/>
              </a:buClr>
              <a:buSzPts val="1800"/>
              <a:buFont typeface="Arial"/>
              <a:buChar char=" "/>
              <a:defRPr sz="1800" b="0" i="0" u="none" strike="noStrike" cap="none">
                <a:solidFill>
                  <a:srgbClr val="FEFEFE"/>
                </a:solidFill>
                <a:latin typeface="Calibri"/>
                <a:ea typeface="Calibri"/>
                <a:cs typeface="Calibri"/>
                <a:sym typeface="Calibri"/>
              </a:defRPr>
            </a:lvl8pPr>
            <a:lvl9pPr marL="4114800" marR="0" lvl="8" indent="-342900" algn="l" rtl="0">
              <a:lnSpc>
                <a:spcPct val="85000"/>
              </a:lnSpc>
              <a:spcBef>
                <a:spcPts val="600"/>
              </a:spcBef>
              <a:spcAft>
                <a:spcPts val="0"/>
              </a:spcAft>
              <a:buClr>
                <a:srgbClr val="FEFEFE"/>
              </a:buClr>
              <a:buSzPts val="1800"/>
              <a:buFont typeface="Arial"/>
              <a:buChar char=" "/>
              <a:defRPr sz="1800" b="0" i="0" u="none" strike="noStrike" cap="none">
                <a:solidFill>
                  <a:srgbClr val="FEFEFE"/>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14350" y="6412447"/>
            <a:ext cx="3086100" cy="228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5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514350" y="6554697"/>
            <a:ext cx="3771900" cy="228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5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72945" y="5876413"/>
            <a:ext cx="2194560" cy="1397039"/>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300" b="0" i="0" u="none" strike="noStrike" cap="none">
                <a:solidFill>
                  <a:schemeClr val="lt1"/>
                </a:solidFill>
                <a:latin typeface="Calibri"/>
                <a:ea typeface="Calibri"/>
                <a:cs typeface="Calibri"/>
                <a:sym typeface="Calibri"/>
              </a:defRPr>
            </a:lvl1pPr>
            <a:lvl2pPr marL="0" marR="0" lvl="1" indent="0" algn="r" rtl="0">
              <a:spcBef>
                <a:spcPts val="0"/>
              </a:spcBef>
              <a:buNone/>
              <a:defRPr sz="10300" b="0" i="0" u="none" strike="noStrike" cap="none">
                <a:solidFill>
                  <a:schemeClr val="lt1"/>
                </a:solidFill>
                <a:latin typeface="Calibri"/>
                <a:ea typeface="Calibri"/>
                <a:cs typeface="Calibri"/>
                <a:sym typeface="Calibri"/>
              </a:defRPr>
            </a:lvl2pPr>
            <a:lvl3pPr marL="0" marR="0" lvl="2" indent="0" algn="r" rtl="0">
              <a:spcBef>
                <a:spcPts val="0"/>
              </a:spcBef>
              <a:buNone/>
              <a:defRPr sz="10300" b="0" i="0" u="none" strike="noStrike" cap="none">
                <a:solidFill>
                  <a:schemeClr val="lt1"/>
                </a:solidFill>
                <a:latin typeface="Calibri"/>
                <a:ea typeface="Calibri"/>
                <a:cs typeface="Calibri"/>
                <a:sym typeface="Calibri"/>
              </a:defRPr>
            </a:lvl3pPr>
            <a:lvl4pPr marL="0" marR="0" lvl="3" indent="0" algn="r" rtl="0">
              <a:spcBef>
                <a:spcPts val="0"/>
              </a:spcBef>
              <a:buNone/>
              <a:defRPr sz="10300" b="0" i="0" u="none" strike="noStrike" cap="none">
                <a:solidFill>
                  <a:schemeClr val="lt1"/>
                </a:solidFill>
                <a:latin typeface="Calibri"/>
                <a:ea typeface="Calibri"/>
                <a:cs typeface="Calibri"/>
                <a:sym typeface="Calibri"/>
              </a:defRPr>
            </a:lvl4pPr>
            <a:lvl5pPr marL="0" marR="0" lvl="4" indent="0" algn="r" rtl="0">
              <a:spcBef>
                <a:spcPts val="0"/>
              </a:spcBef>
              <a:buNone/>
              <a:defRPr sz="10300" b="0" i="0" u="none" strike="noStrike" cap="none">
                <a:solidFill>
                  <a:schemeClr val="lt1"/>
                </a:solidFill>
                <a:latin typeface="Calibri"/>
                <a:ea typeface="Calibri"/>
                <a:cs typeface="Calibri"/>
                <a:sym typeface="Calibri"/>
              </a:defRPr>
            </a:lvl5pPr>
            <a:lvl6pPr marL="0" marR="0" lvl="5" indent="0" algn="r" rtl="0">
              <a:spcBef>
                <a:spcPts val="0"/>
              </a:spcBef>
              <a:buNone/>
              <a:defRPr sz="10300" b="0" i="0" u="none" strike="noStrike" cap="none">
                <a:solidFill>
                  <a:schemeClr val="lt1"/>
                </a:solidFill>
                <a:latin typeface="Calibri"/>
                <a:ea typeface="Calibri"/>
                <a:cs typeface="Calibri"/>
                <a:sym typeface="Calibri"/>
              </a:defRPr>
            </a:lvl6pPr>
            <a:lvl7pPr marL="0" marR="0" lvl="6" indent="0" algn="r" rtl="0">
              <a:spcBef>
                <a:spcPts val="0"/>
              </a:spcBef>
              <a:buNone/>
              <a:defRPr sz="10300" b="0" i="0" u="none" strike="noStrike" cap="none">
                <a:solidFill>
                  <a:schemeClr val="lt1"/>
                </a:solidFill>
                <a:latin typeface="Calibri"/>
                <a:ea typeface="Calibri"/>
                <a:cs typeface="Calibri"/>
                <a:sym typeface="Calibri"/>
              </a:defRPr>
            </a:lvl7pPr>
            <a:lvl8pPr marL="0" marR="0" lvl="7" indent="0" algn="r" rtl="0">
              <a:spcBef>
                <a:spcPts val="0"/>
              </a:spcBef>
              <a:buNone/>
              <a:defRPr sz="10300" b="0" i="0" u="none" strike="noStrike" cap="none">
                <a:solidFill>
                  <a:schemeClr val="lt1"/>
                </a:solidFill>
                <a:latin typeface="Calibri"/>
                <a:ea typeface="Calibri"/>
                <a:cs typeface="Calibri"/>
                <a:sym typeface="Calibri"/>
              </a:defRPr>
            </a:lvl8pPr>
            <a:lvl9pPr marL="0" marR="0" lvl="8" indent="0" algn="r" rtl="0">
              <a:spcBef>
                <a:spcPts val="0"/>
              </a:spcBef>
              <a:buNone/>
              <a:defRPr sz="103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File:Butane-2D-flat.pn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File:Butane-2D-flat.png"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commons.wikimedia.org/wiki/File:Propanal-skeletal.png"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chemcatalyst.co.u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image" Target="../media/image13.gif"/><Relationship Id="rId7" Type="http://schemas.openxmlformats.org/officeDocument/2006/relationships/image" Target="../media/image17.gif"/><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16.gif"/><Relationship Id="rId5" Type="http://schemas.openxmlformats.org/officeDocument/2006/relationships/image" Target="../media/image15.gif"/><Relationship Id="rId4" Type="http://schemas.openxmlformats.org/officeDocument/2006/relationships/image" Target="../media/image14.gif"/></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DDTIJgIh86E"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30.jpg"/></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37.png"/></Relationships>
</file>

<file path=ppt/slides/_rels/slide44.xml.rels><?xml version="1.0" encoding="UTF-8" standalone="yes"?>
<Relationships xmlns="http://schemas.openxmlformats.org/package/2006/relationships"><Relationship Id="rId3" Type="http://schemas.openxmlformats.org/officeDocument/2006/relationships/hyperlink" Target="http://commons.wikimedia.org/wiki/File:Propanal-skeletal.png"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http://rod.beavon.org.uk/spectra.htm" TargetMode="External"/><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hyperlink" Target="https://www.youtube.com/watch?v=uNM801B9Y84" TargetMode="External"/><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youtu.be/mBT73Pesiog"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s://www.youtube.com/watch?v=J-wao0O0_qM" TargetMode="Externa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3"/>
          <p:cNvSpPr txBox="1">
            <a:spLocks noGrp="1"/>
          </p:cNvSpPr>
          <p:nvPr>
            <p:ph type="ctrTitle"/>
          </p:nvPr>
        </p:nvSpPr>
        <p:spPr>
          <a:xfrm>
            <a:off x="452628" y="770467"/>
            <a:ext cx="8547681" cy="3352800"/>
          </a:xfrm>
          <a:prstGeom prst="rect">
            <a:avLst/>
          </a:prstGeom>
          <a:noFill/>
          <a:ln>
            <a:noFill/>
          </a:ln>
        </p:spPr>
        <p:txBody>
          <a:bodyPr spcFirstLastPara="1" wrap="square" lIns="91425" tIns="45700" rIns="91425" bIns="45700" anchor="b" anchorCtr="0">
            <a:noAutofit/>
          </a:bodyPr>
          <a:lstStyle/>
          <a:p>
            <a:pPr marL="0" lvl="0" indent="0" algn="l" rtl="0">
              <a:lnSpc>
                <a:spcPct val="80000"/>
              </a:lnSpc>
              <a:spcBef>
                <a:spcPts val="0"/>
              </a:spcBef>
              <a:spcAft>
                <a:spcPts val="0"/>
              </a:spcAft>
              <a:buClr>
                <a:schemeClr val="lt1"/>
              </a:buClr>
              <a:buSzPts val="7200"/>
              <a:buFont typeface="Calibri"/>
              <a:buNone/>
            </a:pPr>
            <a:r>
              <a:rPr lang="en-GB" sz="7200"/>
              <a:t>Mass Spectrometry</a:t>
            </a:r>
            <a:br>
              <a:rPr lang="en-GB" sz="7200"/>
            </a:br>
            <a:r>
              <a:rPr lang="en-GB" sz="7200"/>
              <a:t>IR </a:t>
            </a:r>
            <a:r>
              <a:rPr lang="en-GB" sz="7200">
                <a:solidFill>
                  <a:schemeClr val="accent5"/>
                </a:solidFill>
              </a:rPr>
              <a:t>&amp;</a:t>
            </a:r>
            <a:r>
              <a:rPr lang="en-GB" sz="7200"/>
              <a:t> NMR Spectroscopy</a:t>
            </a:r>
            <a:endParaRPr sz="7200"/>
          </a:p>
        </p:txBody>
      </p:sp>
      <p:sp>
        <p:nvSpPr>
          <p:cNvPr id="91" name="Google Shape;91;p13"/>
          <p:cNvSpPr txBox="1">
            <a:spLocks noGrp="1"/>
          </p:cNvSpPr>
          <p:nvPr>
            <p:ph type="subTitle" idx="1"/>
          </p:nvPr>
        </p:nvSpPr>
        <p:spPr>
          <a:xfrm>
            <a:off x="500634" y="4206876"/>
            <a:ext cx="6921151" cy="1645920"/>
          </a:xfrm>
          <a:prstGeom prst="rect">
            <a:avLst/>
          </a:prstGeom>
          <a:noFill/>
          <a:ln>
            <a:noFill/>
          </a:ln>
        </p:spPr>
        <p:txBody>
          <a:bodyPr spcFirstLastPara="1" wrap="square" lIns="91425" tIns="45700" rIns="91425" bIns="45700" anchor="t" anchorCtr="0">
            <a:normAutofit/>
          </a:bodyPr>
          <a:lstStyle/>
          <a:p>
            <a:pPr marL="0" lvl="0" indent="0" algn="l" rtl="0">
              <a:lnSpc>
                <a:spcPct val="85000"/>
              </a:lnSpc>
              <a:spcBef>
                <a:spcPts val="0"/>
              </a:spcBef>
              <a:spcAft>
                <a:spcPts val="0"/>
              </a:spcAft>
              <a:buClr>
                <a:schemeClr val="lt1"/>
              </a:buClr>
              <a:buSzPts val="3200"/>
              <a:buNone/>
            </a:pPr>
            <a:r>
              <a:rPr lang="en-GB"/>
              <a:t>High School Chemistry</a:t>
            </a:r>
            <a:endParaRPr/>
          </a:p>
          <a:p>
            <a:pPr marL="0" lvl="0" indent="0" algn="l" rtl="0">
              <a:lnSpc>
                <a:spcPct val="85000"/>
              </a:lnSpc>
              <a:spcBef>
                <a:spcPts val="1300"/>
              </a:spcBef>
              <a:spcAft>
                <a:spcPts val="0"/>
              </a:spcAft>
              <a:buClr>
                <a:schemeClr val="lt1"/>
              </a:buClr>
              <a:buSzPts val="3200"/>
              <a:buNone/>
            </a:pPr>
            <a:endParaRPr/>
          </a:p>
        </p:txBody>
      </p:sp>
      <p:pic>
        <p:nvPicPr>
          <p:cNvPr id="92" name="Google Shape;92;p13"/>
          <p:cNvPicPr preferRelativeResize="0"/>
          <p:nvPr/>
        </p:nvPicPr>
        <p:blipFill rotWithShape="1">
          <a:blip r:embed="rId3">
            <a:alphaModFix/>
          </a:blip>
          <a:srcRect/>
          <a:stretch/>
        </p:blipFill>
        <p:spPr>
          <a:xfrm>
            <a:off x="0" y="5786437"/>
            <a:ext cx="9144000" cy="1071563"/>
          </a:xfrm>
          <a:prstGeom prst="rect">
            <a:avLst/>
          </a:prstGeom>
          <a:noFill/>
          <a:ln>
            <a:noFill/>
          </a:ln>
        </p:spPr>
      </p:pic>
      <p:sp>
        <p:nvSpPr>
          <p:cNvPr id="93" name="Google Shape;93;p13"/>
          <p:cNvSpPr txBox="1"/>
          <p:nvPr/>
        </p:nvSpPr>
        <p:spPr>
          <a:xfrm>
            <a:off x="495761" y="5493566"/>
            <a:ext cx="27432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i="0" u="none" strike="noStrike" cap="none">
                <a:solidFill>
                  <a:schemeClr val="lt2"/>
                </a:solidFill>
                <a:latin typeface="Calibri"/>
                <a:ea typeface="Calibri"/>
                <a:cs typeface="Calibri"/>
                <a:sym typeface="Calibri"/>
              </a:rPr>
              <a:t>brought to you by:</a:t>
            </a:r>
            <a:endParaRPr sz="1800">
              <a:solidFill>
                <a:schemeClr val="lt2"/>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1"/>
          <p:cNvSpPr/>
          <p:nvPr/>
        </p:nvSpPr>
        <p:spPr>
          <a:xfrm>
            <a:off x="718457" y="1267097"/>
            <a:ext cx="7628709" cy="5021872"/>
          </a:xfrm>
          <a:prstGeom prst="rect">
            <a:avLst/>
          </a:prstGeom>
          <a:solidFill>
            <a:schemeClr val="lt1"/>
          </a:solidFill>
          <a:ln w="12700" cap="flat" cmpd="sng">
            <a:solidFill>
              <a:srgbClr val="007EA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0" name="Google Shape;150;p21"/>
          <p:cNvSpPr txBox="1">
            <a:spLocks noGrp="1"/>
          </p:cNvSpPr>
          <p:nvPr>
            <p:ph type="title"/>
          </p:nvPr>
        </p:nvSpPr>
        <p:spPr>
          <a:xfrm>
            <a:off x="459209" y="0"/>
            <a:ext cx="8079581" cy="1658198"/>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2"/>
              </a:buClr>
              <a:buSzPts val="5400"/>
              <a:buFont typeface="Calibri"/>
              <a:buNone/>
            </a:pPr>
            <a:r>
              <a:rPr lang="en-GB"/>
              <a:t>Example:butane</a:t>
            </a:r>
            <a:endParaRPr/>
          </a:p>
        </p:txBody>
      </p:sp>
      <p:pic>
        <p:nvPicPr>
          <p:cNvPr id="151" name="Google Shape;151;p21" descr="http://www.chemistry.ccsu.edu/glagovich/teaching/316/ms%20%28old%29/images/ms_butane.gif"/>
          <p:cNvPicPr preferRelativeResize="0"/>
          <p:nvPr/>
        </p:nvPicPr>
        <p:blipFill rotWithShape="1">
          <a:blip r:embed="rId3">
            <a:alphaModFix/>
          </a:blip>
          <a:srcRect l="1594" b="4270"/>
          <a:stretch/>
        </p:blipFill>
        <p:spPr>
          <a:xfrm>
            <a:off x="1227694" y="1386116"/>
            <a:ext cx="6692481" cy="4395021"/>
          </a:xfrm>
          <a:prstGeom prst="rect">
            <a:avLst/>
          </a:prstGeom>
          <a:solidFill>
            <a:schemeClr val="lt1"/>
          </a:solidFill>
          <a:ln>
            <a:noFill/>
          </a:ln>
        </p:spPr>
      </p:pic>
      <p:sp>
        <p:nvSpPr>
          <p:cNvPr id="152" name="Google Shape;152;p21"/>
          <p:cNvSpPr/>
          <p:nvPr/>
        </p:nvSpPr>
        <p:spPr>
          <a:xfrm rot="-5400000">
            <a:off x="-544466" y="3383571"/>
            <a:ext cx="3299306" cy="40011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000" b="1">
                <a:solidFill>
                  <a:schemeClr val="dk1"/>
                </a:solidFill>
                <a:latin typeface="Calibri"/>
                <a:ea typeface="Calibri"/>
                <a:cs typeface="Calibri"/>
                <a:sym typeface="Calibri"/>
              </a:rPr>
              <a:t>Relative intensity (%)</a:t>
            </a:r>
            <a:endParaRPr sz="2000" b="1">
              <a:solidFill>
                <a:schemeClr val="dk1"/>
              </a:solidFill>
              <a:latin typeface="Calibri"/>
              <a:ea typeface="Calibri"/>
              <a:cs typeface="Calibri"/>
              <a:sym typeface="Calibri"/>
            </a:endParaRPr>
          </a:p>
        </p:txBody>
      </p:sp>
      <p:sp>
        <p:nvSpPr>
          <p:cNvPr id="153" name="Google Shape;153;p21"/>
          <p:cNvSpPr/>
          <p:nvPr/>
        </p:nvSpPr>
        <p:spPr>
          <a:xfrm>
            <a:off x="2849348" y="5781137"/>
            <a:ext cx="3299306" cy="40011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000" b="1">
                <a:solidFill>
                  <a:schemeClr val="dk1"/>
                </a:solidFill>
                <a:latin typeface="Calibri"/>
                <a:ea typeface="Calibri"/>
                <a:cs typeface="Calibri"/>
                <a:sym typeface="Calibri"/>
              </a:rPr>
              <a:t>m/z</a:t>
            </a:r>
            <a:endParaRPr sz="2000" b="1">
              <a:solidFill>
                <a:schemeClr val="dk1"/>
              </a:solidFill>
              <a:latin typeface="Calibri"/>
              <a:ea typeface="Calibri"/>
              <a:cs typeface="Calibri"/>
              <a:sym typeface="Calibri"/>
            </a:endParaRPr>
          </a:p>
        </p:txBody>
      </p:sp>
      <p:sp>
        <p:nvSpPr>
          <p:cNvPr id="154" name="Google Shape;154;p21"/>
          <p:cNvSpPr txBox="1"/>
          <p:nvPr/>
        </p:nvSpPr>
        <p:spPr>
          <a:xfrm>
            <a:off x="2561316" y="1826779"/>
            <a:ext cx="295232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Butane C</a:t>
            </a:r>
            <a:r>
              <a:rPr lang="en-GB" sz="1800" baseline="-25000">
                <a:solidFill>
                  <a:schemeClr val="dk1"/>
                </a:solidFill>
                <a:latin typeface="Calibri"/>
                <a:ea typeface="Calibri"/>
                <a:cs typeface="Calibri"/>
                <a:sym typeface="Calibri"/>
              </a:rPr>
              <a:t>4</a:t>
            </a:r>
            <a:r>
              <a:rPr lang="en-GB" sz="1800">
                <a:solidFill>
                  <a:schemeClr val="dk1"/>
                </a:solidFill>
                <a:latin typeface="Calibri"/>
                <a:ea typeface="Calibri"/>
                <a:cs typeface="Calibri"/>
                <a:sym typeface="Calibri"/>
              </a:rPr>
              <a:t>H</a:t>
            </a:r>
            <a:r>
              <a:rPr lang="en-GB" sz="1800" baseline="-25000">
                <a:solidFill>
                  <a:schemeClr val="dk1"/>
                </a:solidFill>
                <a:latin typeface="Calibri"/>
                <a:ea typeface="Calibri"/>
                <a:cs typeface="Calibri"/>
                <a:sym typeface="Calibri"/>
              </a:rPr>
              <a:t>10</a:t>
            </a:r>
            <a:r>
              <a:rPr lang="en-GB" sz="1800">
                <a:solidFill>
                  <a:schemeClr val="dk1"/>
                </a:solidFill>
                <a:latin typeface="Calibri"/>
                <a:ea typeface="Calibri"/>
                <a:cs typeface="Calibri"/>
                <a:sym typeface="Calibri"/>
              </a:rPr>
              <a:t> M</a:t>
            </a:r>
            <a:r>
              <a:rPr lang="en-GB" sz="1800" baseline="-25000">
                <a:solidFill>
                  <a:schemeClr val="dk1"/>
                </a:solidFill>
                <a:latin typeface="Calibri"/>
                <a:ea typeface="Calibri"/>
                <a:cs typeface="Calibri"/>
                <a:sym typeface="Calibri"/>
              </a:rPr>
              <a:t>r</a:t>
            </a:r>
            <a:r>
              <a:rPr lang="en-GB" sz="1800">
                <a:solidFill>
                  <a:schemeClr val="dk1"/>
                </a:solidFill>
                <a:latin typeface="Calibri"/>
                <a:ea typeface="Calibri"/>
                <a:cs typeface="Calibri"/>
                <a:sym typeface="Calibri"/>
              </a:rPr>
              <a:t> = 58</a:t>
            </a:r>
            <a:endParaRPr sz="1800">
              <a:solidFill>
                <a:schemeClr val="dk1"/>
              </a:solidFill>
              <a:latin typeface="Calibri"/>
              <a:ea typeface="Calibri"/>
              <a:cs typeface="Calibri"/>
              <a:sym typeface="Calibri"/>
            </a:endParaRPr>
          </a:p>
        </p:txBody>
      </p:sp>
      <p:sp>
        <p:nvSpPr>
          <p:cNvPr id="155" name="Google Shape;155;p21"/>
          <p:cNvSpPr/>
          <p:nvPr/>
        </p:nvSpPr>
        <p:spPr>
          <a:xfrm>
            <a:off x="7385852" y="4666625"/>
            <a:ext cx="432048" cy="1152128"/>
          </a:xfrm>
          <a:prstGeom prst="ellipse">
            <a:avLst/>
          </a:prstGeom>
          <a:noFill/>
          <a:ln w="28575" cap="flat" cmpd="sng">
            <a:solidFill>
              <a:srgbClr val="FF33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6" name="Google Shape;156;p21"/>
          <p:cNvSpPr txBox="1"/>
          <p:nvPr/>
        </p:nvSpPr>
        <p:spPr>
          <a:xfrm>
            <a:off x="6201204" y="2061094"/>
            <a:ext cx="1512168" cy="21236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a:solidFill>
                  <a:schemeClr val="dk1"/>
                </a:solidFill>
                <a:latin typeface="Calibri"/>
                <a:ea typeface="Calibri"/>
                <a:cs typeface="Calibri"/>
                <a:sym typeface="Calibri"/>
              </a:rPr>
              <a:t>Butane loses one electron and forms a positive ion</a:t>
            </a:r>
            <a:endParaRPr/>
          </a:p>
          <a:p>
            <a:pPr marL="0" marR="0" lvl="0" indent="0" algn="ctr" rtl="0">
              <a:spcBef>
                <a:spcPts val="0"/>
              </a:spcBef>
              <a:spcAft>
                <a:spcPts val="0"/>
              </a:spcAft>
              <a:buNone/>
            </a:pPr>
            <a:r>
              <a:rPr lang="en-GB" sz="1200">
                <a:solidFill>
                  <a:schemeClr val="dk1"/>
                </a:solidFill>
                <a:latin typeface="Calibri"/>
                <a:ea typeface="Calibri"/>
                <a:cs typeface="Calibri"/>
                <a:sym typeface="Calibri"/>
              </a:rPr>
              <a:t>The peak with the highest m/z value shows the relative molecular mass of the compound</a:t>
            </a:r>
            <a:endParaRPr/>
          </a:p>
          <a:p>
            <a:pPr marL="0" marR="0" lvl="0" indent="0" algn="ctr" rtl="0">
              <a:spcBef>
                <a:spcPts val="0"/>
              </a:spcBef>
              <a:spcAft>
                <a:spcPts val="0"/>
              </a:spcAft>
              <a:buNone/>
            </a:pPr>
            <a:r>
              <a:rPr lang="en-GB" sz="1200">
                <a:solidFill>
                  <a:schemeClr val="dk1"/>
                </a:solidFill>
                <a:latin typeface="Calibri"/>
                <a:ea typeface="Calibri"/>
                <a:cs typeface="Calibri"/>
                <a:sym typeface="Calibri"/>
              </a:rPr>
              <a:t>This is called the </a:t>
            </a:r>
            <a:r>
              <a:rPr lang="en-GB" sz="1200" b="1">
                <a:solidFill>
                  <a:schemeClr val="dk1"/>
                </a:solidFill>
                <a:latin typeface="Calibri"/>
                <a:ea typeface="Calibri"/>
                <a:cs typeface="Calibri"/>
                <a:sym typeface="Calibri"/>
              </a:rPr>
              <a:t> molecular ion peak</a:t>
            </a:r>
            <a:endParaRPr sz="1200">
              <a:solidFill>
                <a:schemeClr val="dk1"/>
              </a:solidFill>
              <a:latin typeface="Calibri"/>
              <a:ea typeface="Calibri"/>
              <a:cs typeface="Calibri"/>
              <a:sym typeface="Calibri"/>
            </a:endParaRPr>
          </a:p>
        </p:txBody>
      </p:sp>
      <p:sp>
        <p:nvSpPr>
          <p:cNvPr id="157" name="Google Shape;157;p21"/>
          <p:cNvSpPr txBox="1"/>
          <p:nvPr/>
        </p:nvSpPr>
        <p:spPr>
          <a:xfrm>
            <a:off x="322537" y="6288969"/>
            <a:ext cx="835292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chemeClr val="lt1"/>
                </a:solidFill>
                <a:latin typeface="Calibri"/>
                <a:ea typeface="Calibri"/>
                <a:cs typeface="Calibri"/>
                <a:sym typeface="Calibri"/>
              </a:rPr>
              <a:t>The molecular ion peak is indicated using the symbol </a:t>
            </a:r>
            <a:r>
              <a:rPr lang="en-GB" sz="2000" b="1">
                <a:solidFill>
                  <a:schemeClr val="lt1"/>
                </a:solidFill>
                <a:latin typeface="Calibri"/>
                <a:ea typeface="Calibri"/>
                <a:cs typeface="Calibri"/>
                <a:sym typeface="Calibri"/>
              </a:rPr>
              <a:t>M+</a:t>
            </a:r>
            <a:endParaRPr sz="2000" b="1">
              <a:solidFill>
                <a:schemeClr val="lt1"/>
              </a:solidFill>
              <a:latin typeface="Calibri"/>
              <a:ea typeface="Calibri"/>
              <a:cs typeface="Calibri"/>
              <a:sym typeface="Calibri"/>
            </a:endParaRPr>
          </a:p>
        </p:txBody>
      </p:sp>
      <p:sp>
        <p:nvSpPr>
          <p:cNvPr id="158" name="Google Shape;158;p21"/>
          <p:cNvSpPr/>
          <p:nvPr/>
        </p:nvSpPr>
        <p:spPr>
          <a:xfrm>
            <a:off x="4832577" y="2196111"/>
            <a:ext cx="1185123" cy="926812"/>
          </a:xfrm>
          <a:prstGeom prst="rightArrowCallout">
            <a:avLst>
              <a:gd name="adj1" fmla="val 25000"/>
              <a:gd name="adj2" fmla="val 25000"/>
              <a:gd name="adj3" fmla="val 25000"/>
              <a:gd name="adj4" fmla="val 64977"/>
            </a:avLst>
          </a:prstGeom>
          <a:solidFill>
            <a:schemeClr val="accent1"/>
          </a:solidFill>
          <a:ln w="12700" cap="flat" cmpd="sng">
            <a:solidFill>
              <a:srgbClr val="007EA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100">
                <a:solidFill>
                  <a:schemeClr val="dk1"/>
                </a:solidFill>
                <a:latin typeface="Calibri"/>
                <a:ea typeface="Calibri"/>
                <a:cs typeface="Calibri"/>
                <a:sym typeface="Calibri"/>
              </a:rPr>
              <a:t>Base</a:t>
            </a:r>
            <a:endParaRPr/>
          </a:p>
          <a:p>
            <a:pPr marL="0" marR="0" lvl="0" indent="0" algn="ctr" rtl="0">
              <a:spcBef>
                <a:spcPts val="0"/>
              </a:spcBef>
              <a:spcAft>
                <a:spcPts val="0"/>
              </a:spcAft>
              <a:buNone/>
            </a:pPr>
            <a:r>
              <a:rPr lang="en-GB" sz="1100">
                <a:solidFill>
                  <a:schemeClr val="dk1"/>
                </a:solidFill>
                <a:latin typeface="Calibri"/>
                <a:ea typeface="Calibri"/>
                <a:cs typeface="Calibri"/>
                <a:sym typeface="Calibri"/>
              </a:rPr>
              <a:t>Peak</a:t>
            </a:r>
            <a:endParaRPr/>
          </a:p>
          <a:p>
            <a:pPr marL="0" marR="0" lvl="0" indent="0" algn="ctr" rtl="0">
              <a:spcBef>
                <a:spcPts val="0"/>
              </a:spcBef>
              <a:spcAft>
                <a:spcPts val="0"/>
              </a:spcAft>
              <a:buNone/>
            </a:pPr>
            <a:r>
              <a:rPr lang="en-GB" sz="800">
                <a:solidFill>
                  <a:schemeClr val="dk1"/>
                </a:solidFill>
                <a:latin typeface="Calibri"/>
                <a:ea typeface="Calibri"/>
                <a:cs typeface="Calibri"/>
                <a:sym typeface="Calibri"/>
              </a:rPr>
              <a:t>(most abundant)</a:t>
            </a:r>
            <a:endParaRPr sz="80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54"/>
                                        </p:tgtEl>
                                      </p:cBhvr>
                                    </p:animEffect>
                                    <p:set>
                                      <p:cBhvr>
                                        <p:cTn id="23" dur="1" fill="hold">
                                          <p:stCondLst>
                                            <p:cond delay="500"/>
                                          </p:stCondLst>
                                        </p:cTn>
                                        <p:tgtEl>
                                          <p:spTgt spid="15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5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6"/>
                                        </p:tgtEl>
                                        <p:attrNameLst>
                                          <p:attrName>style.visibility</p:attrName>
                                        </p:attrNameLst>
                                      </p:cBhvr>
                                      <p:to>
                                        <p:strVal val="visible"/>
                                      </p:to>
                                    </p:set>
                                    <p:animEffect transition="in" filter="fade">
                                      <p:cBhvr>
                                        <p:cTn id="32" dur="500"/>
                                        <p:tgtEl>
                                          <p:spTgt spid="15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7"/>
                                        </p:tgtEl>
                                        <p:attrNameLst>
                                          <p:attrName>style.visibility</p:attrName>
                                        </p:attrNameLst>
                                      </p:cBhvr>
                                      <p:to>
                                        <p:strVal val="visible"/>
                                      </p:to>
                                    </p:set>
                                    <p:animEffect transition="in" filter="fade">
                                      <p:cBhvr>
                                        <p:cTn id="37" dur="1000"/>
                                        <p:tgtEl>
                                          <p:spTgt spid="15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gtEl>
                                        <p:attrNameLst>
                                          <p:attrName>style.visibility</p:attrName>
                                        </p:attrNameLst>
                                      </p:cBhvr>
                                      <p:to>
                                        <p:strVal val="visible"/>
                                      </p:to>
                                    </p:set>
                                    <p:animEffect transition="in" filter="fade">
                                      <p:cBhvr>
                                        <p:cTn id="42" dur="5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23" descr="https://upload.wikimedia.org/wikipedia/commons/b/b9/Butane-2D-flat.png">
            <a:hlinkClick r:id="rId3"/>
          </p:cNvPr>
          <p:cNvPicPr preferRelativeResize="0"/>
          <p:nvPr/>
        </p:nvPicPr>
        <p:blipFill rotWithShape="1">
          <a:blip r:embed="rId4">
            <a:alphaModFix/>
          </a:blip>
          <a:srcRect/>
          <a:stretch/>
        </p:blipFill>
        <p:spPr>
          <a:xfrm>
            <a:off x="1547664" y="2132856"/>
            <a:ext cx="5544616" cy="2804695"/>
          </a:xfrm>
          <a:prstGeom prst="rect">
            <a:avLst/>
          </a:prstGeom>
          <a:solidFill>
            <a:schemeClr val="lt1"/>
          </a:solidFill>
          <a:ln>
            <a:noFill/>
          </a:ln>
        </p:spPr>
      </p:pic>
      <p:sp>
        <p:nvSpPr>
          <p:cNvPr id="174" name="Google Shape;174;p23"/>
          <p:cNvSpPr/>
          <p:nvPr/>
        </p:nvSpPr>
        <p:spPr>
          <a:xfrm>
            <a:off x="4229962" y="3269034"/>
            <a:ext cx="180020" cy="178211"/>
          </a:xfrm>
          <a:prstGeom prst="ellipse">
            <a:avLst/>
          </a:prstGeom>
          <a:solidFill>
            <a:schemeClr val="dk1"/>
          </a:solidFill>
          <a:ln w="12700" cap="flat" cmpd="sng">
            <a:solidFill>
              <a:srgbClr val="007EA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5" name="Google Shape;175;p23"/>
          <p:cNvSpPr/>
          <p:nvPr/>
        </p:nvSpPr>
        <p:spPr>
          <a:xfrm>
            <a:off x="4229962" y="3554719"/>
            <a:ext cx="180020" cy="178211"/>
          </a:xfrm>
          <a:prstGeom prst="ellipse">
            <a:avLst/>
          </a:prstGeom>
          <a:solidFill>
            <a:schemeClr val="dk1"/>
          </a:solidFill>
          <a:ln w="12700" cap="flat" cmpd="sng">
            <a:solidFill>
              <a:srgbClr val="007EA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6" name="Google Shape;176;p23"/>
          <p:cNvSpPr/>
          <p:nvPr/>
        </p:nvSpPr>
        <p:spPr>
          <a:xfrm>
            <a:off x="2195736" y="5949280"/>
            <a:ext cx="216024" cy="219641"/>
          </a:xfrm>
          <a:prstGeom prst="smileyFace">
            <a:avLst>
              <a:gd name="adj" fmla="val 4653"/>
            </a:avLst>
          </a:prstGeom>
          <a:solidFill>
            <a:srgbClr val="FFFF00"/>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7" name="Google Shape;177;p23"/>
          <p:cNvSpPr/>
          <p:nvPr/>
        </p:nvSpPr>
        <p:spPr>
          <a:xfrm>
            <a:off x="683568" y="4937551"/>
            <a:ext cx="1368152" cy="1011729"/>
          </a:xfrm>
          <a:prstGeom prst="wedgeRoundRectCallout">
            <a:avLst>
              <a:gd name="adj1" fmla="val 48333"/>
              <a:gd name="adj2" fmla="val 62500"/>
              <a:gd name="adj3" fmla="val 16667"/>
            </a:avLst>
          </a:prstGeom>
          <a:solidFill>
            <a:schemeClr val="accent1"/>
          </a:solidFill>
          <a:ln w="12700" cap="flat" cmpd="sng">
            <a:solidFill>
              <a:srgbClr val="007EA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High energy electron</a:t>
            </a:r>
            <a:endParaRPr sz="1800">
              <a:solidFill>
                <a:schemeClr val="lt1"/>
              </a:solidFill>
              <a:latin typeface="Calibri"/>
              <a:ea typeface="Calibri"/>
              <a:cs typeface="Calibri"/>
              <a:sym typeface="Calibri"/>
            </a:endParaRPr>
          </a:p>
        </p:txBody>
      </p:sp>
      <p:sp>
        <p:nvSpPr>
          <p:cNvPr id="178" name="Google Shape;178;p23"/>
          <p:cNvSpPr txBox="1"/>
          <p:nvPr/>
        </p:nvSpPr>
        <p:spPr>
          <a:xfrm>
            <a:off x="400107" y="323263"/>
            <a:ext cx="8079581" cy="844525"/>
          </a:xfrm>
          <a:prstGeom prst="rect">
            <a:avLst/>
          </a:prstGeom>
          <a:noFill/>
          <a:ln>
            <a:noFill/>
          </a:ln>
        </p:spPr>
        <p:txBody>
          <a:bodyPr spcFirstLastPara="1" wrap="square" lIns="91425" tIns="45700" rIns="91425" bIns="45700" anchor="ctr" anchorCtr="0">
            <a:normAutofit fontScale="92500"/>
          </a:bodyPr>
          <a:lstStyle/>
          <a:p>
            <a:pPr marL="0" marR="0" lvl="0" indent="0" algn="l" rtl="0">
              <a:lnSpc>
                <a:spcPct val="120000"/>
              </a:lnSpc>
              <a:spcBef>
                <a:spcPts val="0"/>
              </a:spcBef>
              <a:spcAft>
                <a:spcPts val="0"/>
              </a:spcAft>
              <a:buClr>
                <a:srgbClr val="FEFEFE"/>
              </a:buClr>
              <a:buSzPts val="3600"/>
              <a:buFont typeface="Calibri"/>
              <a:buNone/>
            </a:pPr>
            <a:r>
              <a:rPr lang="en-GB" sz="3600">
                <a:solidFill>
                  <a:srgbClr val="FEFEFE"/>
                </a:solidFill>
                <a:latin typeface="Calibri"/>
                <a:ea typeface="Calibri"/>
                <a:cs typeface="Calibri"/>
                <a:sym typeface="Calibri"/>
              </a:rPr>
              <a:t>A free radical? How would I get one of those?</a:t>
            </a:r>
            <a:endParaRPr sz="3600">
              <a:solidFill>
                <a:srgbClr val="FEFEFE"/>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fade">
                                      <p:cBhvr>
                                        <p:cTn id="7" dur="1822"/>
                                        <p:tgtEl>
                                          <p:spTgt spid="1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7"/>
                                        </p:tgtEl>
                                        <p:attrNameLst>
                                          <p:attrName>style.visibility</p:attrName>
                                        </p:attrNameLst>
                                      </p:cBhvr>
                                      <p:to>
                                        <p:strVal val="visible"/>
                                      </p:to>
                                    </p:set>
                                    <p:animEffect transition="in" filter="fade">
                                      <p:cBhvr>
                                        <p:cTn id="12" dur="50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4"/>
          <p:cNvSpPr txBox="1">
            <a:spLocks noGrp="1"/>
          </p:cNvSpPr>
          <p:nvPr>
            <p:ph type="title"/>
          </p:nvPr>
        </p:nvSpPr>
        <p:spPr>
          <a:xfrm>
            <a:off x="400107" y="323263"/>
            <a:ext cx="8079581" cy="84452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5000"/>
              </a:lnSpc>
              <a:spcBef>
                <a:spcPts val="0"/>
              </a:spcBef>
              <a:spcAft>
                <a:spcPts val="0"/>
              </a:spcAft>
              <a:buClr>
                <a:schemeClr val="dk2"/>
              </a:buClr>
              <a:buSzPts val="3600"/>
              <a:buFont typeface="Calibri"/>
              <a:buNone/>
            </a:pPr>
            <a:r>
              <a:rPr lang="en-GB" sz="3600"/>
              <a:t>A free radical? How would I get one of those?</a:t>
            </a:r>
            <a:endParaRPr sz="3600"/>
          </a:p>
        </p:txBody>
      </p:sp>
      <p:pic>
        <p:nvPicPr>
          <p:cNvPr id="185" name="Google Shape;185;p24" descr="https://upload.wikimedia.org/wikipedia/commons/b/b9/Butane-2D-flat.png">
            <a:hlinkClick r:id="rId3"/>
          </p:cNvPr>
          <p:cNvPicPr preferRelativeResize="0"/>
          <p:nvPr/>
        </p:nvPicPr>
        <p:blipFill rotWithShape="1">
          <a:blip r:embed="rId4">
            <a:alphaModFix/>
          </a:blip>
          <a:srcRect l="1" r="54959"/>
          <a:stretch/>
        </p:blipFill>
        <p:spPr>
          <a:xfrm rot="-1399173">
            <a:off x="1558896" y="2187286"/>
            <a:ext cx="2497311" cy="2804695"/>
          </a:xfrm>
          <a:prstGeom prst="rect">
            <a:avLst/>
          </a:prstGeom>
          <a:noFill/>
          <a:ln>
            <a:noFill/>
          </a:ln>
        </p:spPr>
      </p:pic>
      <p:sp>
        <p:nvSpPr>
          <p:cNvPr id="186" name="Google Shape;186;p24"/>
          <p:cNvSpPr/>
          <p:nvPr/>
        </p:nvSpPr>
        <p:spPr>
          <a:xfrm>
            <a:off x="4761871" y="2780928"/>
            <a:ext cx="180020" cy="178211"/>
          </a:xfrm>
          <a:prstGeom prst="ellipse">
            <a:avLst/>
          </a:prstGeom>
          <a:solidFill>
            <a:schemeClr val="dk1"/>
          </a:solidFill>
          <a:ln w="12700" cap="flat" cmpd="sng">
            <a:solidFill>
              <a:srgbClr val="007EA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7" name="Google Shape;187;p24"/>
          <p:cNvSpPr/>
          <p:nvPr/>
        </p:nvSpPr>
        <p:spPr>
          <a:xfrm>
            <a:off x="4111208" y="2691822"/>
            <a:ext cx="180020" cy="178211"/>
          </a:xfrm>
          <a:prstGeom prst="ellipse">
            <a:avLst/>
          </a:prstGeom>
          <a:solidFill>
            <a:schemeClr val="dk1"/>
          </a:solidFill>
          <a:ln w="12700" cap="flat" cmpd="sng">
            <a:solidFill>
              <a:srgbClr val="007EA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8" name="Google Shape;188;p24" descr="https://upload.wikimedia.org/wikipedia/commons/b/b9/Butane-2D-flat.png">
            <a:hlinkClick r:id="rId3"/>
          </p:cNvPr>
          <p:cNvPicPr preferRelativeResize="0"/>
          <p:nvPr/>
        </p:nvPicPr>
        <p:blipFill rotWithShape="1">
          <a:blip r:embed="rId4">
            <a:alphaModFix/>
          </a:blip>
          <a:srcRect l="50000"/>
          <a:stretch/>
        </p:blipFill>
        <p:spPr>
          <a:xfrm rot="746674">
            <a:off x="4709530" y="1866686"/>
            <a:ext cx="2772308" cy="2804695"/>
          </a:xfrm>
          <a:prstGeom prst="rect">
            <a:avLst/>
          </a:prstGeom>
          <a:noFill/>
          <a:ln>
            <a:noFill/>
          </a:ln>
        </p:spPr>
      </p:pic>
      <p:cxnSp>
        <p:nvCxnSpPr>
          <p:cNvPr id="189" name="Google Shape;189;p24"/>
          <p:cNvCxnSpPr/>
          <p:nvPr/>
        </p:nvCxnSpPr>
        <p:spPr>
          <a:xfrm rot="10800000" flipH="1">
            <a:off x="4286717" y="980728"/>
            <a:ext cx="565164" cy="1629678"/>
          </a:xfrm>
          <a:prstGeom prst="straightConnector1">
            <a:avLst/>
          </a:prstGeom>
          <a:noFill/>
          <a:ln w="19050" cap="flat" cmpd="sng">
            <a:solidFill>
              <a:schemeClr val="accent5"/>
            </a:solidFill>
            <a:prstDash val="solid"/>
            <a:round/>
            <a:headEnd type="none" w="sm" len="sm"/>
            <a:tailEnd type="stealth" w="med" len="med"/>
          </a:ln>
        </p:spPr>
      </p:cxnSp>
      <p:sp>
        <p:nvSpPr>
          <p:cNvPr id="190" name="Google Shape;190;p24"/>
          <p:cNvSpPr/>
          <p:nvPr/>
        </p:nvSpPr>
        <p:spPr>
          <a:xfrm rot="-1062743">
            <a:off x="3849039" y="2492321"/>
            <a:ext cx="411983" cy="399000"/>
          </a:xfrm>
          <a:prstGeom prst="mathPlus">
            <a:avLst>
              <a:gd name="adj1" fmla="val 23520"/>
            </a:avLst>
          </a:prstGeom>
          <a:solidFill>
            <a:srgbClr val="FF0000"/>
          </a:solidFill>
          <a:ln w="12700" cap="flat" cmpd="sng">
            <a:solidFill>
              <a:srgbClr val="007EA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1" name="Google Shape;191;p24"/>
          <p:cNvSpPr/>
          <p:nvPr/>
        </p:nvSpPr>
        <p:spPr>
          <a:xfrm>
            <a:off x="1351246" y="1700808"/>
            <a:ext cx="3600400" cy="3412251"/>
          </a:xfrm>
          <a:prstGeom prst="ellipse">
            <a:avLst/>
          </a:prstGeom>
          <a:noFill/>
          <a:ln w="47625" cap="flat" cmpd="sng">
            <a:solidFill>
              <a:srgbClr val="FF33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2" name="Google Shape;192;p24"/>
          <p:cNvSpPr txBox="1"/>
          <p:nvPr/>
        </p:nvSpPr>
        <p:spPr>
          <a:xfrm>
            <a:off x="1372072" y="5187051"/>
            <a:ext cx="36004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Cation fragment - DETECTED</a:t>
            </a:r>
            <a:endParaRPr sz="1800">
              <a:solidFill>
                <a:schemeClr val="dk1"/>
              </a:solidFill>
              <a:latin typeface="Calibri"/>
              <a:ea typeface="Calibri"/>
              <a:cs typeface="Calibri"/>
              <a:sym typeface="Calibri"/>
            </a:endParaRPr>
          </a:p>
        </p:txBody>
      </p:sp>
      <p:sp>
        <p:nvSpPr>
          <p:cNvPr id="193" name="Google Shape;193;p24"/>
          <p:cNvSpPr txBox="1"/>
          <p:nvPr/>
        </p:nvSpPr>
        <p:spPr>
          <a:xfrm>
            <a:off x="4851880" y="4567810"/>
            <a:ext cx="396859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Radical fragment - UNDETECTED</a:t>
            </a:r>
            <a:endParaRPr sz="180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89"/>
                                        </p:tgtEl>
                                      </p:cBhvr>
                                    </p:animEffect>
                                    <p:set>
                                      <p:cBhvr>
                                        <p:cTn id="7" dur="1" fill="hold">
                                          <p:stCondLst>
                                            <p:cond delay="500"/>
                                          </p:stCondLst>
                                        </p:cTn>
                                        <p:tgtEl>
                                          <p:spTgt spid="18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0"/>
                                        </p:tgtEl>
                                        <p:attrNameLst>
                                          <p:attrName>style.visibility</p:attrName>
                                        </p:attrNameLst>
                                      </p:cBhvr>
                                      <p:to>
                                        <p:strVal val="visible"/>
                                      </p:to>
                                    </p:set>
                                    <p:animEffect transition="in" filter="fade">
                                      <p:cBhvr>
                                        <p:cTn id="12" dur="2000"/>
                                        <p:tgtEl>
                                          <p:spTgt spid="19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92"/>
                                        </p:tgtEl>
                                        <p:attrNameLst>
                                          <p:attrName>style.visibility</p:attrName>
                                        </p:attrNameLst>
                                      </p:cBhvr>
                                      <p:to>
                                        <p:strVal val="visible"/>
                                      </p:to>
                                    </p:set>
                                    <p:anim calcmode="lin" valueType="num">
                                      <p:cBhvr additive="base">
                                        <p:cTn id="21" dur="500"/>
                                        <p:tgtEl>
                                          <p:spTgt spid="192"/>
                                        </p:tgtEl>
                                        <p:attrNameLst>
                                          <p:attrName>ppt_y</p:attrName>
                                        </p:attrNameLst>
                                      </p:cBhvr>
                                      <p:tavLst>
                                        <p:tav tm="0">
                                          <p:val>
                                            <p:strVal val="#ppt_y+1"/>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93"/>
                                        </p:tgtEl>
                                        <p:attrNameLst>
                                          <p:attrName>style.visibility</p:attrName>
                                        </p:attrNameLst>
                                      </p:cBhvr>
                                      <p:to>
                                        <p:strVal val="visible"/>
                                      </p:to>
                                    </p:set>
                                    <p:anim calcmode="lin" valueType="num">
                                      <p:cBhvr additive="base">
                                        <p:cTn id="24" dur="500"/>
                                        <p:tgtEl>
                                          <p:spTgt spid="1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5"/>
          <p:cNvSpPr txBox="1">
            <a:spLocks noGrp="1"/>
          </p:cNvSpPr>
          <p:nvPr>
            <p:ph type="title"/>
          </p:nvPr>
        </p:nvSpPr>
        <p:spPr>
          <a:xfrm>
            <a:off x="492919" y="499533"/>
            <a:ext cx="8079581" cy="1263953"/>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2"/>
              </a:buClr>
              <a:buSzPts val="5400"/>
              <a:buFont typeface="Calibri"/>
              <a:buNone/>
            </a:pPr>
            <a:r>
              <a:rPr lang="en-GB"/>
              <a:t>Labelling the fragments</a:t>
            </a:r>
            <a:endParaRPr/>
          </a:p>
        </p:txBody>
      </p:sp>
      <p:sp>
        <p:nvSpPr>
          <p:cNvPr id="200" name="Google Shape;200;p25"/>
          <p:cNvSpPr txBox="1">
            <a:spLocks noGrp="1"/>
          </p:cNvSpPr>
          <p:nvPr>
            <p:ph type="body" idx="1"/>
          </p:nvPr>
        </p:nvSpPr>
        <p:spPr>
          <a:xfrm>
            <a:off x="1071914" y="1628800"/>
            <a:ext cx="7104721" cy="4896544"/>
          </a:xfrm>
          <a:prstGeom prst="rect">
            <a:avLst/>
          </a:prstGeom>
          <a:noFill/>
          <a:ln>
            <a:noFill/>
          </a:ln>
        </p:spPr>
        <p:txBody>
          <a:bodyPr spcFirstLastPara="1" wrap="square" lIns="91425" tIns="45700" rIns="91425" bIns="45700" anchor="t" anchorCtr="0">
            <a:normAutofit/>
          </a:bodyPr>
          <a:lstStyle/>
          <a:p>
            <a:pPr marL="0" lvl="0" indent="0" algn="ctr" rtl="0">
              <a:lnSpc>
                <a:spcPct val="85000"/>
              </a:lnSpc>
              <a:spcBef>
                <a:spcPts val="0"/>
              </a:spcBef>
              <a:spcAft>
                <a:spcPts val="0"/>
              </a:spcAft>
              <a:buClr>
                <a:schemeClr val="accent5"/>
              </a:buClr>
              <a:buSzPts val="2800"/>
              <a:buNone/>
            </a:pPr>
            <a:r>
              <a:rPr lang="en-GB" sz="2800"/>
              <a:t>What fragments are likely to be responsible for peaks at 15, 29 and 43 in a sample of hexane?</a:t>
            </a:r>
            <a:endParaRPr/>
          </a:p>
          <a:p>
            <a:pPr marL="457200" lvl="0" indent="-304800" algn="l" rtl="0">
              <a:lnSpc>
                <a:spcPct val="85000"/>
              </a:lnSpc>
              <a:spcBef>
                <a:spcPts val="1300"/>
              </a:spcBef>
              <a:spcAft>
                <a:spcPts val="0"/>
              </a:spcAft>
              <a:buClr>
                <a:schemeClr val="accent5"/>
              </a:buClr>
              <a:buSzPts val="2400"/>
              <a:buFont typeface="Calibri"/>
              <a:buNone/>
            </a:pPr>
            <a:endParaRPr/>
          </a:p>
        </p:txBody>
      </p:sp>
      <p:pic>
        <p:nvPicPr>
          <p:cNvPr id="201" name="Google Shape;201;p25" descr="undefined"/>
          <p:cNvPicPr preferRelativeResize="0"/>
          <p:nvPr/>
        </p:nvPicPr>
        <p:blipFill rotWithShape="1">
          <a:blip r:embed="rId3">
            <a:alphaModFix/>
          </a:blip>
          <a:srcRect/>
          <a:stretch/>
        </p:blipFill>
        <p:spPr>
          <a:xfrm>
            <a:off x="1062492" y="3426721"/>
            <a:ext cx="7019017" cy="276294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26" descr="http://www.chemistry.ccsu.edu/glagovich/teaching/316/ms%20%28old%29/images/ms_butane.gif"/>
          <p:cNvPicPr preferRelativeResize="0"/>
          <p:nvPr/>
        </p:nvPicPr>
        <p:blipFill rotWithShape="1">
          <a:blip r:embed="rId3">
            <a:alphaModFix/>
          </a:blip>
          <a:srcRect l="1594" b="4270"/>
          <a:stretch/>
        </p:blipFill>
        <p:spPr>
          <a:xfrm>
            <a:off x="1325610" y="1700808"/>
            <a:ext cx="6692481" cy="4395021"/>
          </a:xfrm>
          <a:prstGeom prst="rect">
            <a:avLst/>
          </a:prstGeom>
          <a:solidFill>
            <a:schemeClr val="lt1"/>
          </a:solidFill>
          <a:ln>
            <a:noFill/>
          </a:ln>
        </p:spPr>
      </p:pic>
      <p:sp>
        <p:nvSpPr>
          <p:cNvPr id="208" name="Google Shape;208;p26"/>
          <p:cNvSpPr/>
          <p:nvPr/>
        </p:nvSpPr>
        <p:spPr>
          <a:xfrm rot="-5400000">
            <a:off x="-446550" y="3698263"/>
            <a:ext cx="3299306" cy="40011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000" b="1">
                <a:solidFill>
                  <a:schemeClr val="dk1"/>
                </a:solidFill>
                <a:latin typeface="Calibri"/>
                <a:ea typeface="Calibri"/>
                <a:cs typeface="Calibri"/>
                <a:sym typeface="Calibri"/>
              </a:rPr>
              <a:t>Relative intensity (%)</a:t>
            </a:r>
            <a:endParaRPr sz="2000" b="1">
              <a:solidFill>
                <a:schemeClr val="dk1"/>
              </a:solidFill>
              <a:latin typeface="Calibri"/>
              <a:ea typeface="Calibri"/>
              <a:cs typeface="Calibri"/>
              <a:sym typeface="Calibri"/>
            </a:endParaRPr>
          </a:p>
        </p:txBody>
      </p:sp>
      <p:sp>
        <p:nvSpPr>
          <p:cNvPr id="209" name="Google Shape;209;p26"/>
          <p:cNvSpPr/>
          <p:nvPr/>
        </p:nvSpPr>
        <p:spPr>
          <a:xfrm>
            <a:off x="2947264" y="6095829"/>
            <a:ext cx="3299306" cy="40011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000" b="1">
                <a:solidFill>
                  <a:schemeClr val="dk1"/>
                </a:solidFill>
                <a:latin typeface="Calibri"/>
                <a:ea typeface="Calibri"/>
                <a:cs typeface="Calibri"/>
                <a:sym typeface="Calibri"/>
              </a:rPr>
              <a:t>m/z</a:t>
            </a:r>
            <a:endParaRPr sz="2000" b="1">
              <a:solidFill>
                <a:schemeClr val="dk1"/>
              </a:solidFill>
              <a:latin typeface="Calibri"/>
              <a:ea typeface="Calibri"/>
              <a:cs typeface="Calibri"/>
              <a:sym typeface="Calibri"/>
            </a:endParaRPr>
          </a:p>
        </p:txBody>
      </p:sp>
      <p:sp>
        <p:nvSpPr>
          <p:cNvPr id="210" name="Google Shape;210;p26"/>
          <p:cNvSpPr txBox="1"/>
          <p:nvPr/>
        </p:nvSpPr>
        <p:spPr>
          <a:xfrm>
            <a:off x="2083168" y="1997455"/>
            <a:ext cx="3600400" cy="166199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58 = CH</a:t>
            </a:r>
            <a:r>
              <a:rPr lang="en-GB" sz="1800" baseline="-25000">
                <a:solidFill>
                  <a:schemeClr val="dk1"/>
                </a:solidFill>
                <a:latin typeface="Calibri"/>
                <a:ea typeface="Calibri"/>
                <a:cs typeface="Calibri"/>
                <a:sym typeface="Calibri"/>
              </a:rPr>
              <a:t>3</a:t>
            </a:r>
            <a:r>
              <a:rPr lang="en-GB" sz="1800">
                <a:solidFill>
                  <a:schemeClr val="dk1"/>
                </a:solidFill>
                <a:latin typeface="Calibri"/>
                <a:ea typeface="Calibri"/>
                <a:cs typeface="Calibri"/>
                <a:sym typeface="Calibri"/>
              </a:rPr>
              <a:t>CH</a:t>
            </a:r>
            <a:r>
              <a:rPr lang="en-GB" sz="1800" baseline="-25000">
                <a:solidFill>
                  <a:schemeClr val="dk1"/>
                </a:solidFill>
                <a:latin typeface="Calibri"/>
                <a:ea typeface="Calibri"/>
                <a:cs typeface="Calibri"/>
                <a:sym typeface="Calibri"/>
              </a:rPr>
              <a:t>2</a:t>
            </a:r>
            <a:r>
              <a:rPr lang="en-GB" sz="1800">
                <a:solidFill>
                  <a:schemeClr val="dk1"/>
                </a:solidFill>
                <a:latin typeface="Calibri"/>
                <a:ea typeface="Calibri"/>
                <a:cs typeface="Calibri"/>
                <a:sym typeface="Calibri"/>
              </a:rPr>
              <a:t>CH</a:t>
            </a:r>
            <a:r>
              <a:rPr lang="en-GB" sz="1800" baseline="-25000">
                <a:solidFill>
                  <a:schemeClr val="dk1"/>
                </a:solidFill>
                <a:latin typeface="Calibri"/>
                <a:ea typeface="Calibri"/>
                <a:cs typeface="Calibri"/>
                <a:sym typeface="Calibri"/>
              </a:rPr>
              <a:t>2</a:t>
            </a:r>
            <a:r>
              <a:rPr lang="en-GB" sz="1800">
                <a:solidFill>
                  <a:schemeClr val="dk1"/>
                </a:solidFill>
                <a:latin typeface="Calibri"/>
                <a:ea typeface="Calibri"/>
                <a:cs typeface="Calibri"/>
                <a:sym typeface="Calibri"/>
              </a:rPr>
              <a:t>CH</a:t>
            </a:r>
            <a:r>
              <a:rPr lang="en-GB" sz="1800" baseline="-25000">
                <a:solidFill>
                  <a:schemeClr val="dk1"/>
                </a:solidFill>
                <a:latin typeface="Calibri"/>
                <a:ea typeface="Calibri"/>
                <a:cs typeface="Calibri"/>
                <a:sym typeface="Calibri"/>
              </a:rPr>
              <a:t>3</a:t>
            </a:r>
            <a:r>
              <a:rPr lang="en-GB" sz="1800" baseline="30000">
                <a:solidFill>
                  <a:schemeClr val="dk1"/>
                </a:solidFill>
                <a:latin typeface="Calibri"/>
                <a:ea typeface="Calibri"/>
                <a:cs typeface="Calibri"/>
                <a:sym typeface="Calibri"/>
              </a:rPr>
              <a:t>+</a:t>
            </a:r>
            <a:endParaRPr sz="1800" baseline="-2500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43 = CH</a:t>
            </a:r>
            <a:r>
              <a:rPr lang="en-GB" sz="1800" baseline="-25000">
                <a:solidFill>
                  <a:schemeClr val="dk1"/>
                </a:solidFill>
                <a:latin typeface="Calibri"/>
                <a:ea typeface="Calibri"/>
                <a:cs typeface="Calibri"/>
                <a:sym typeface="Calibri"/>
              </a:rPr>
              <a:t>3</a:t>
            </a:r>
            <a:r>
              <a:rPr lang="en-GB" sz="1800">
                <a:solidFill>
                  <a:schemeClr val="dk1"/>
                </a:solidFill>
                <a:latin typeface="Calibri"/>
                <a:ea typeface="Calibri"/>
                <a:cs typeface="Calibri"/>
                <a:sym typeface="Calibri"/>
              </a:rPr>
              <a:t>CH</a:t>
            </a:r>
            <a:r>
              <a:rPr lang="en-GB" sz="1800" baseline="-25000">
                <a:solidFill>
                  <a:schemeClr val="dk1"/>
                </a:solidFill>
                <a:latin typeface="Calibri"/>
                <a:ea typeface="Calibri"/>
                <a:cs typeface="Calibri"/>
                <a:sym typeface="Calibri"/>
              </a:rPr>
              <a:t>2</a:t>
            </a:r>
            <a:r>
              <a:rPr lang="en-GB" sz="1800">
                <a:solidFill>
                  <a:schemeClr val="dk1"/>
                </a:solidFill>
                <a:latin typeface="Calibri"/>
                <a:ea typeface="Calibri"/>
                <a:cs typeface="Calibri"/>
                <a:sym typeface="Calibri"/>
              </a:rPr>
              <a:t>CH</a:t>
            </a:r>
            <a:r>
              <a:rPr lang="en-GB" sz="1800" baseline="-25000">
                <a:solidFill>
                  <a:schemeClr val="dk1"/>
                </a:solidFill>
                <a:latin typeface="Calibri"/>
                <a:ea typeface="Calibri"/>
                <a:cs typeface="Calibri"/>
                <a:sym typeface="Calibri"/>
              </a:rPr>
              <a:t>2</a:t>
            </a:r>
            <a:r>
              <a:rPr lang="en-GB" sz="1800" baseline="30000">
                <a:solidFill>
                  <a:schemeClr val="dk1"/>
                </a:solidFill>
                <a:latin typeface="Calibri"/>
                <a:ea typeface="Calibri"/>
                <a:cs typeface="Calibri"/>
                <a:sym typeface="Calibri"/>
              </a:rPr>
              <a:t>+ </a:t>
            </a:r>
            <a:r>
              <a:rPr lang="en-GB" sz="1200">
                <a:solidFill>
                  <a:schemeClr val="dk1"/>
                </a:solidFill>
                <a:latin typeface="Calibri"/>
                <a:ea typeface="Calibri"/>
                <a:cs typeface="Calibri"/>
                <a:sym typeface="Calibri"/>
              </a:rPr>
              <a:t>(base peak)</a:t>
            </a:r>
            <a:endParaRPr sz="1200" baseline="3000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29 = CH</a:t>
            </a:r>
            <a:r>
              <a:rPr lang="en-GB" sz="1800" baseline="-25000">
                <a:solidFill>
                  <a:schemeClr val="dk1"/>
                </a:solidFill>
                <a:latin typeface="Calibri"/>
                <a:ea typeface="Calibri"/>
                <a:cs typeface="Calibri"/>
                <a:sym typeface="Calibri"/>
              </a:rPr>
              <a:t>3</a:t>
            </a:r>
            <a:r>
              <a:rPr lang="en-GB" sz="1800">
                <a:solidFill>
                  <a:schemeClr val="dk1"/>
                </a:solidFill>
                <a:latin typeface="Calibri"/>
                <a:ea typeface="Calibri"/>
                <a:cs typeface="Calibri"/>
                <a:sym typeface="Calibri"/>
              </a:rPr>
              <a:t>CH</a:t>
            </a:r>
            <a:r>
              <a:rPr lang="en-GB" sz="1800" baseline="-25000">
                <a:solidFill>
                  <a:schemeClr val="dk1"/>
                </a:solidFill>
                <a:latin typeface="Calibri"/>
                <a:ea typeface="Calibri"/>
                <a:cs typeface="Calibri"/>
                <a:sym typeface="Calibri"/>
              </a:rPr>
              <a:t>2</a:t>
            </a:r>
            <a:r>
              <a:rPr lang="en-GB" sz="1800" baseline="30000">
                <a:solidFill>
                  <a:schemeClr val="dk1"/>
                </a:solidFill>
                <a:latin typeface="Calibri"/>
                <a:ea typeface="Calibri"/>
                <a:cs typeface="Calibri"/>
                <a:sym typeface="Calibri"/>
              </a:rPr>
              <a:t>+</a:t>
            </a:r>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15 = CH</a:t>
            </a:r>
            <a:r>
              <a:rPr lang="en-GB" sz="1800" baseline="-25000">
                <a:solidFill>
                  <a:schemeClr val="dk1"/>
                </a:solidFill>
                <a:latin typeface="Calibri"/>
                <a:ea typeface="Calibri"/>
                <a:cs typeface="Calibri"/>
                <a:sym typeface="Calibri"/>
              </a:rPr>
              <a:t>3</a:t>
            </a:r>
            <a:r>
              <a:rPr lang="en-GB" sz="1800" baseline="30000">
                <a:solidFill>
                  <a:schemeClr val="dk1"/>
                </a:solidFill>
                <a:latin typeface="Calibri"/>
                <a:ea typeface="Calibri"/>
                <a:cs typeface="Calibri"/>
                <a:sym typeface="Calibri"/>
              </a:rPr>
              <a:t>+</a:t>
            </a:r>
            <a:endParaRPr sz="1800" baseline="30000">
              <a:solidFill>
                <a:schemeClr val="dk1"/>
              </a:solidFill>
              <a:latin typeface="Calibri"/>
              <a:ea typeface="Calibri"/>
              <a:cs typeface="Calibri"/>
              <a:sym typeface="Calibri"/>
            </a:endParaRPr>
          </a:p>
          <a:p>
            <a:pPr marL="0" marR="0" lvl="0" indent="0" algn="l" rtl="0">
              <a:spcBef>
                <a:spcPts val="0"/>
              </a:spcBef>
              <a:spcAft>
                <a:spcPts val="0"/>
              </a:spcAft>
              <a:buNone/>
            </a:pPr>
            <a:endParaRPr sz="1800" baseline="300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1" name="Google Shape;211;p26"/>
          <p:cNvSpPr txBox="1">
            <a:spLocks noGrp="1"/>
          </p:cNvSpPr>
          <p:nvPr>
            <p:ph type="title"/>
          </p:nvPr>
        </p:nvSpPr>
        <p:spPr>
          <a:xfrm>
            <a:off x="492919" y="499533"/>
            <a:ext cx="8079581" cy="1263953"/>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2"/>
              </a:buClr>
              <a:buSzPts val="5400"/>
              <a:buFont typeface="Calibri"/>
              <a:buNone/>
            </a:pPr>
            <a:r>
              <a:rPr lang="en-GB"/>
              <a:t>Butane Fragments</a:t>
            </a:r>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7"/>
          <p:cNvSpPr/>
          <p:nvPr/>
        </p:nvSpPr>
        <p:spPr>
          <a:xfrm>
            <a:off x="315866" y="4306922"/>
            <a:ext cx="8512267"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5400" b="1">
                <a:solidFill>
                  <a:srgbClr val="BAFF61"/>
                </a:solidFill>
                <a:latin typeface="Calibri"/>
                <a:ea typeface="Calibri"/>
                <a:cs typeface="Calibri"/>
                <a:sym typeface="Calibri"/>
              </a:rPr>
              <a:t>Propanal vs. Propanone</a:t>
            </a:r>
            <a:endParaRPr/>
          </a:p>
        </p:txBody>
      </p:sp>
      <p:grpSp>
        <p:nvGrpSpPr>
          <p:cNvPr id="218" name="Google Shape;218;p27"/>
          <p:cNvGrpSpPr/>
          <p:nvPr/>
        </p:nvGrpSpPr>
        <p:grpSpPr>
          <a:xfrm>
            <a:off x="1662799" y="2213747"/>
            <a:ext cx="5818403" cy="1565972"/>
            <a:chOff x="1662797" y="2213747"/>
            <a:chExt cx="5818403" cy="1565972"/>
          </a:xfrm>
        </p:grpSpPr>
        <p:sp>
          <p:nvSpPr>
            <p:cNvPr id="219" name="Google Shape;219;p27"/>
            <p:cNvSpPr txBox="1"/>
            <p:nvPr/>
          </p:nvSpPr>
          <p:spPr>
            <a:xfrm>
              <a:off x="4067942" y="3297482"/>
              <a:ext cx="138692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chemeClr val="lt1"/>
                  </a:solidFill>
                  <a:latin typeface="Calibri"/>
                  <a:ea typeface="Calibri"/>
                  <a:cs typeface="Calibri"/>
                  <a:sym typeface="Calibri"/>
                </a:rPr>
                <a:t>M</a:t>
              </a:r>
              <a:r>
                <a:rPr lang="en-GB" sz="2400" b="1" baseline="-25000">
                  <a:solidFill>
                    <a:schemeClr val="lt1"/>
                  </a:solidFill>
                  <a:latin typeface="Calibri"/>
                  <a:ea typeface="Calibri"/>
                  <a:cs typeface="Calibri"/>
                  <a:sym typeface="Calibri"/>
                </a:rPr>
                <a:t>r</a:t>
              </a:r>
              <a:r>
                <a:rPr lang="en-GB" sz="2400" b="1">
                  <a:solidFill>
                    <a:schemeClr val="lt1"/>
                  </a:solidFill>
                  <a:latin typeface="Calibri"/>
                  <a:ea typeface="Calibri"/>
                  <a:cs typeface="Calibri"/>
                  <a:sym typeface="Calibri"/>
                </a:rPr>
                <a:t> = 58</a:t>
              </a:r>
              <a:endParaRPr sz="2400" b="1">
                <a:solidFill>
                  <a:schemeClr val="lt1"/>
                </a:solidFill>
                <a:latin typeface="Calibri"/>
                <a:ea typeface="Calibri"/>
                <a:cs typeface="Calibri"/>
                <a:sym typeface="Calibri"/>
              </a:endParaRPr>
            </a:p>
          </p:txBody>
        </p:sp>
        <p:grpSp>
          <p:nvGrpSpPr>
            <p:cNvPr id="220" name="Google Shape;220;p27"/>
            <p:cNvGrpSpPr/>
            <p:nvPr/>
          </p:nvGrpSpPr>
          <p:grpSpPr>
            <a:xfrm>
              <a:off x="1662797" y="2213747"/>
              <a:ext cx="5818403" cy="1565972"/>
              <a:chOff x="1372816" y="4030799"/>
              <a:chExt cx="5818403" cy="1565972"/>
            </a:xfrm>
          </p:grpSpPr>
          <p:pic>
            <p:nvPicPr>
              <p:cNvPr id="221" name="Google Shape;221;p27" descr="http://upload.wikimedia.org/wikipedia/commons/9/9d/Propanal-skeletal.png">
                <a:hlinkClick r:id="rId3"/>
              </p:cNvPr>
              <p:cNvPicPr preferRelativeResize="0"/>
              <p:nvPr/>
            </p:nvPicPr>
            <p:blipFill rotWithShape="1">
              <a:blip r:embed="rId4">
                <a:alphaModFix/>
              </a:blip>
              <a:srcRect/>
              <a:stretch/>
            </p:blipFill>
            <p:spPr>
              <a:xfrm>
                <a:off x="1372816" y="4030799"/>
                <a:ext cx="2098576" cy="1565972"/>
              </a:xfrm>
              <a:prstGeom prst="rect">
                <a:avLst/>
              </a:prstGeom>
              <a:noFill/>
              <a:ln>
                <a:noFill/>
              </a:ln>
            </p:spPr>
          </p:pic>
          <p:pic>
            <p:nvPicPr>
              <p:cNvPr id="222" name="Google Shape;222;p27" descr="Skeletal formula of acetone"/>
              <p:cNvPicPr preferRelativeResize="0"/>
              <p:nvPr/>
            </p:nvPicPr>
            <p:blipFill rotWithShape="1">
              <a:blip r:embed="rId5">
                <a:alphaModFix/>
              </a:blip>
              <a:srcRect/>
              <a:stretch/>
            </p:blipFill>
            <p:spPr>
              <a:xfrm>
                <a:off x="5600544" y="4044195"/>
                <a:ext cx="1590675" cy="1552575"/>
              </a:xfrm>
              <a:prstGeom prst="rect">
                <a:avLst/>
              </a:prstGeom>
              <a:noFill/>
              <a:ln>
                <a:noFill/>
              </a:ln>
            </p:spPr>
          </p:pic>
        </p:grpSp>
      </p:gr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p28" descr="H:\IR spectra.jpeg"/>
          <p:cNvPicPr preferRelativeResize="0"/>
          <p:nvPr/>
        </p:nvPicPr>
        <p:blipFill rotWithShape="1">
          <a:blip r:embed="rId3">
            <a:alphaModFix/>
          </a:blip>
          <a:srcRect l="2379" t="3148" r="2411" b="2958"/>
          <a:stretch/>
        </p:blipFill>
        <p:spPr>
          <a:xfrm rot="-5400000">
            <a:off x="2894946" y="363944"/>
            <a:ext cx="6337208" cy="6195804"/>
          </a:xfrm>
          <a:prstGeom prst="rect">
            <a:avLst/>
          </a:prstGeom>
          <a:noFill/>
          <a:ln>
            <a:noFill/>
          </a:ln>
        </p:spPr>
      </p:pic>
      <p:sp>
        <p:nvSpPr>
          <p:cNvPr id="229" name="Google Shape;229;p28"/>
          <p:cNvSpPr/>
          <p:nvPr/>
        </p:nvSpPr>
        <p:spPr>
          <a:xfrm>
            <a:off x="251521" y="489248"/>
            <a:ext cx="2714126" cy="132343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4000" b="1">
                <a:solidFill>
                  <a:srgbClr val="BAFF61"/>
                </a:solidFill>
                <a:latin typeface="Calibri"/>
                <a:ea typeface="Calibri"/>
                <a:cs typeface="Calibri"/>
                <a:sym typeface="Calibri"/>
              </a:rPr>
              <a:t>Which is </a:t>
            </a:r>
            <a:endParaRPr/>
          </a:p>
          <a:p>
            <a:pPr marL="0" marR="0" lvl="0" indent="0" algn="ctr" rtl="0">
              <a:spcBef>
                <a:spcPts val="0"/>
              </a:spcBef>
              <a:spcAft>
                <a:spcPts val="0"/>
              </a:spcAft>
              <a:buNone/>
            </a:pPr>
            <a:r>
              <a:rPr lang="en-GB" sz="4000" b="1">
                <a:solidFill>
                  <a:srgbClr val="BAFF61"/>
                </a:solidFill>
                <a:latin typeface="Calibri"/>
                <a:ea typeface="Calibri"/>
                <a:cs typeface="Calibri"/>
                <a:sym typeface="Calibri"/>
              </a:rPr>
              <a:t>which?</a:t>
            </a:r>
            <a:endParaRPr sz="4000" b="1">
              <a:solidFill>
                <a:srgbClr val="BAFF61"/>
              </a:solidFill>
              <a:latin typeface="Calibri"/>
              <a:ea typeface="Calibri"/>
              <a:cs typeface="Calibri"/>
              <a:sym typeface="Calibri"/>
            </a:endParaRPr>
          </a:p>
        </p:txBody>
      </p:sp>
      <p:sp>
        <p:nvSpPr>
          <p:cNvPr id="230" name="Google Shape;230;p28"/>
          <p:cNvSpPr txBox="1"/>
          <p:nvPr/>
        </p:nvSpPr>
        <p:spPr>
          <a:xfrm>
            <a:off x="251520" y="1997744"/>
            <a:ext cx="2714127" cy="424731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2"/>
                </a:solidFill>
                <a:latin typeface="Calibri"/>
                <a:ea typeface="Calibri"/>
                <a:cs typeface="Calibri"/>
                <a:sym typeface="Calibri"/>
              </a:rPr>
              <a:t>This is a simplified spectra</a:t>
            </a:r>
            <a:endParaRPr/>
          </a:p>
          <a:p>
            <a:pPr marL="0" marR="0" lvl="0" indent="0" algn="ctr" rtl="0">
              <a:spcBef>
                <a:spcPts val="0"/>
              </a:spcBef>
              <a:spcAft>
                <a:spcPts val="0"/>
              </a:spcAft>
              <a:buNone/>
            </a:pPr>
            <a:endParaRPr sz="1800">
              <a:solidFill>
                <a:schemeClr val="dk2"/>
              </a:solidFill>
              <a:latin typeface="Calibri"/>
              <a:ea typeface="Calibri"/>
              <a:cs typeface="Calibri"/>
              <a:sym typeface="Calibri"/>
            </a:endParaRPr>
          </a:p>
          <a:p>
            <a:pPr marL="0" marR="0" lvl="0" indent="0" algn="ctr" rtl="0">
              <a:spcBef>
                <a:spcPts val="0"/>
              </a:spcBef>
              <a:spcAft>
                <a:spcPts val="0"/>
              </a:spcAft>
              <a:buNone/>
            </a:pPr>
            <a:r>
              <a:rPr lang="en-GB" sz="1800">
                <a:solidFill>
                  <a:schemeClr val="dk2"/>
                </a:solidFill>
                <a:latin typeface="Calibri"/>
                <a:ea typeface="Calibri"/>
                <a:cs typeface="Calibri"/>
                <a:sym typeface="Calibri"/>
              </a:rPr>
              <a:t>In reality many rearrangements and new molecules are formed in the fragmentation process</a:t>
            </a:r>
            <a:endParaRPr/>
          </a:p>
          <a:p>
            <a:pPr marL="0" marR="0" lvl="0" indent="0" algn="ctr" rtl="0">
              <a:spcBef>
                <a:spcPts val="0"/>
              </a:spcBef>
              <a:spcAft>
                <a:spcPts val="0"/>
              </a:spcAft>
              <a:buNone/>
            </a:pPr>
            <a:endParaRPr sz="1800">
              <a:solidFill>
                <a:schemeClr val="dk2"/>
              </a:solidFill>
              <a:latin typeface="Calibri"/>
              <a:ea typeface="Calibri"/>
              <a:cs typeface="Calibri"/>
              <a:sym typeface="Calibri"/>
            </a:endParaRPr>
          </a:p>
          <a:p>
            <a:pPr marL="0" marR="0" lvl="0" indent="0" algn="ctr" rtl="0">
              <a:spcBef>
                <a:spcPts val="0"/>
              </a:spcBef>
              <a:spcAft>
                <a:spcPts val="0"/>
              </a:spcAft>
              <a:buNone/>
            </a:pPr>
            <a:r>
              <a:rPr lang="en-GB" sz="1800">
                <a:solidFill>
                  <a:schemeClr val="dk2"/>
                </a:solidFill>
                <a:latin typeface="Calibri"/>
                <a:ea typeface="Calibri"/>
                <a:cs typeface="Calibri"/>
                <a:sym typeface="Calibri"/>
              </a:rPr>
              <a:t>You could find any small neutral molecule containing only carbon, hydrogen or oxygen</a:t>
            </a:r>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9"/>
          <p:cNvSpPr txBox="1">
            <a:spLocks noGrp="1"/>
          </p:cNvSpPr>
          <p:nvPr>
            <p:ph type="body" idx="1"/>
          </p:nvPr>
        </p:nvSpPr>
        <p:spPr>
          <a:xfrm>
            <a:off x="467544" y="1412776"/>
            <a:ext cx="8229600" cy="3919058"/>
          </a:xfrm>
          <a:prstGeom prst="rect">
            <a:avLst/>
          </a:prstGeom>
          <a:noFill/>
          <a:ln>
            <a:noFill/>
          </a:ln>
        </p:spPr>
        <p:txBody>
          <a:bodyPr spcFirstLastPara="1" wrap="square" lIns="91425" tIns="45700" rIns="91425" bIns="45700" anchor="t" anchorCtr="0">
            <a:normAutofit/>
          </a:bodyPr>
          <a:lstStyle/>
          <a:p>
            <a:pPr marL="91440" lvl="0" indent="-152400" algn="l" rtl="0">
              <a:lnSpc>
                <a:spcPct val="85000"/>
              </a:lnSpc>
              <a:spcBef>
                <a:spcPts val="0"/>
              </a:spcBef>
              <a:spcAft>
                <a:spcPts val="0"/>
              </a:spcAft>
              <a:buClr>
                <a:schemeClr val="accent5"/>
              </a:buClr>
              <a:buSzPts val="2400"/>
              <a:buChar char=" "/>
            </a:pPr>
            <a:r>
              <a:rPr lang="en-GB"/>
              <a:t>Things to notice:</a:t>
            </a:r>
            <a:endParaRPr/>
          </a:p>
          <a:p>
            <a:pPr marL="347472" lvl="1" indent="-342900" algn="l" rtl="0">
              <a:lnSpc>
                <a:spcPct val="85000"/>
              </a:lnSpc>
              <a:spcBef>
                <a:spcPts val="600"/>
              </a:spcBef>
              <a:spcAft>
                <a:spcPts val="0"/>
              </a:spcAft>
              <a:buClr>
                <a:schemeClr val="accent5"/>
              </a:buClr>
              <a:buSzPts val="2400"/>
              <a:buChar char=" "/>
            </a:pPr>
            <a:r>
              <a:rPr lang="en-GB"/>
              <a:t>The top diagram </a:t>
            </a:r>
            <a:endParaRPr/>
          </a:p>
          <a:p>
            <a:pPr marL="548640" lvl="2" indent="-548640" algn="l" rtl="0">
              <a:lnSpc>
                <a:spcPct val="85000"/>
              </a:lnSpc>
              <a:spcBef>
                <a:spcPts val="600"/>
              </a:spcBef>
              <a:spcAft>
                <a:spcPts val="0"/>
              </a:spcAft>
              <a:buClr>
                <a:schemeClr val="accent5"/>
              </a:buClr>
              <a:buSzPts val="2000"/>
              <a:buChar char=" "/>
            </a:pPr>
            <a:r>
              <a:rPr lang="en-GB"/>
              <a:t>The peak at 58: the molecular ion peak</a:t>
            </a:r>
            <a:endParaRPr/>
          </a:p>
          <a:p>
            <a:pPr marL="548640" lvl="2" indent="-548640" algn="l" rtl="0">
              <a:lnSpc>
                <a:spcPct val="85000"/>
              </a:lnSpc>
              <a:spcBef>
                <a:spcPts val="600"/>
              </a:spcBef>
              <a:spcAft>
                <a:spcPts val="0"/>
              </a:spcAft>
              <a:buClr>
                <a:schemeClr val="accent5"/>
              </a:buClr>
              <a:buSzPts val="2000"/>
              <a:buChar char=" "/>
            </a:pPr>
            <a:r>
              <a:rPr lang="en-GB"/>
              <a:t>The peak at 57 could indicate the hydrogen has been lost in fragmentation CH</a:t>
            </a:r>
            <a:r>
              <a:rPr lang="en-GB" baseline="-25000"/>
              <a:t>3</a:t>
            </a:r>
            <a:r>
              <a:rPr lang="en-GB"/>
              <a:t>CH</a:t>
            </a:r>
            <a:r>
              <a:rPr lang="en-GB" baseline="-25000"/>
              <a:t>2</a:t>
            </a:r>
            <a:r>
              <a:rPr lang="en-GB"/>
              <a:t>CO</a:t>
            </a:r>
            <a:r>
              <a:rPr lang="en-GB" baseline="30000"/>
              <a:t>+</a:t>
            </a:r>
            <a:endParaRPr/>
          </a:p>
          <a:p>
            <a:pPr marL="548640" lvl="2" indent="-548640" algn="l" rtl="0">
              <a:lnSpc>
                <a:spcPct val="85000"/>
              </a:lnSpc>
              <a:spcBef>
                <a:spcPts val="600"/>
              </a:spcBef>
              <a:spcAft>
                <a:spcPts val="0"/>
              </a:spcAft>
              <a:buClr>
                <a:schemeClr val="accent5"/>
              </a:buClr>
              <a:buSzPts val="2000"/>
              <a:buChar char=" "/>
            </a:pPr>
            <a:r>
              <a:rPr lang="en-GB"/>
              <a:t>A strong peak at 29 shows either lose of CHO or CH</a:t>
            </a:r>
            <a:r>
              <a:rPr lang="en-GB" baseline="-25000"/>
              <a:t>3</a:t>
            </a:r>
            <a:r>
              <a:rPr lang="en-GB"/>
              <a:t>CH</a:t>
            </a:r>
            <a:r>
              <a:rPr lang="en-GB" baseline="-25000"/>
              <a:t>2.</a:t>
            </a:r>
            <a:r>
              <a:rPr lang="en-GB"/>
              <a:t> </a:t>
            </a:r>
            <a:endParaRPr/>
          </a:p>
          <a:p>
            <a:pPr marL="822960" lvl="3" indent="-822960" algn="l" rtl="0">
              <a:lnSpc>
                <a:spcPct val="85000"/>
              </a:lnSpc>
              <a:spcBef>
                <a:spcPts val="600"/>
              </a:spcBef>
              <a:spcAft>
                <a:spcPts val="0"/>
              </a:spcAft>
              <a:buClr>
                <a:schemeClr val="accent5"/>
              </a:buClr>
              <a:buSzPts val="1800"/>
              <a:buChar char=" "/>
            </a:pPr>
            <a:r>
              <a:rPr lang="en-GB"/>
              <a:t>These structures could only exist in propanal</a:t>
            </a:r>
            <a:endParaRPr/>
          </a:p>
        </p:txBody>
      </p:sp>
      <p:sp>
        <p:nvSpPr>
          <p:cNvPr id="237" name="Google Shape;237;p29"/>
          <p:cNvSpPr txBox="1">
            <a:spLocks noGrp="1"/>
          </p:cNvSpPr>
          <p:nvPr>
            <p:ph type="title"/>
          </p:nvPr>
        </p:nvSpPr>
        <p:spPr>
          <a:xfrm>
            <a:off x="395536" y="176109"/>
            <a:ext cx="8424936" cy="1236667"/>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2"/>
              </a:buClr>
              <a:buSzPts val="5400"/>
              <a:buFont typeface="Calibri"/>
              <a:buNone/>
            </a:pPr>
            <a:r>
              <a:rPr lang="en-GB"/>
              <a:t>Propanal vs. Propanone</a:t>
            </a:r>
            <a:endParaRPr/>
          </a:p>
        </p:txBody>
      </p:sp>
      <p:pic>
        <p:nvPicPr>
          <p:cNvPr id="238" name="Google Shape;238;p29" descr="H:\IR spectra.jpeg"/>
          <p:cNvPicPr preferRelativeResize="0"/>
          <p:nvPr/>
        </p:nvPicPr>
        <p:blipFill rotWithShape="1">
          <a:blip r:embed="rId3">
            <a:alphaModFix/>
          </a:blip>
          <a:srcRect l="49984" t="3148" r="2411" b="2958"/>
          <a:stretch/>
        </p:blipFill>
        <p:spPr>
          <a:xfrm rot="-5400000">
            <a:off x="3234224" y="2676820"/>
            <a:ext cx="2675553" cy="5231706"/>
          </a:xfrm>
          <a:prstGeom prst="rect">
            <a:avLst/>
          </a:prstGeom>
          <a:noFill/>
          <a:ln>
            <a:noFill/>
          </a:ln>
        </p:spPr>
      </p:pic>
      <p:sp>
        <p:nvSpPr>
          <p:cNvPr id="239" name="Google Shape;239;p29"/>
          <p:cNvSpPr/>
          <p:nvPr/>
        </p:nvSpPr>
        <p:spPr>
          <a:xfrm>
            <a:off x="1956147" y="4009418"/>
            <a:ext cx="348343" cy="413470"/>
          </a:xfrm>
          <a:prstGeom prst="rect">
            <a:avLst/>
          </a:prstGeom>
          <a:solidFill>
            <a:schemeClr val="lt1"/>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0"/>
          <p:cNvSpPr txBox="1">
            <a:spLocks noGrp="1"/>
          </p:cNvSpPr>
          <p:nvPr>
            <p:ph type="body" idx="1"/>
          </p:nvPr>
        </p:nvSpPr>
        <p:spPr>
          <a:xfrm>
            <a:off x="467544" y="1412776"/>
            <a:ext cx="8229600" cy="3919058"/>
          </a:xfrm>
          <a:prstGeom prst="rect">
            <a:avLst/>
          </a:prstGeom>
          <a:noFill/>
          <a:ln>
            <a:noFill/>
          </a:ln>
        </p:spPr>
        <p:txBody>
          <a:bodyPr spcFirstLastPara="1" wrap="square" lIns="91425" tIns="45700" rIns="91425" bIns="45700" anchor="t" anchorCtr="0">
            <a:normAutofit/>
          </a:bodyPr>
          <a:lstStyle/>
          <a:p>
            <a:pPr marL="91440" lvl="0" indent="-152400" algn="l" rtl="0">
              <a:lnSpc>
                <a:spcPct val="85000"/>
              </a:lnSpc>
              <a:spcBef>
                <a:spcPts val="0"/>
              </a:spcBef>
              <a:spcAft>
                <a:spcPts val="0"/>
              </a:spcAft>
              <a:buClr>
                <a:schemeClr val="accent5"/>
              </a:buClr>
              <a:buSzPts val="2400"/>
              <a:buChar char=" "/>
            </a:pPr>
            <a:r>
              <a:rPr lang="en-GB"/>
              <a:t>Things to notice:</a:t>
            </a:r>
            <a:endParaRPr/>
          </a:p>
          <a:p>
            <a:pPr marL="347472" lvl="1" indent="-342900" algn="l" rtl="0">
              <a:lnSpc>
                <a:spcPct val="85000"/>
              </a:lnSpc>
              <a:spcBef>
                <a:spcPts val="600"/>
              </a:spcBef>
              <a:spcAft>
                <a:spcPts val="0"/>
              </a:spcAft>
              <a:buClr>
                <a:schemeClr val="accent5"/>
              </a:buClr>
              <a:buSzPts val="2400"/>
              <a:buChar char=" "/>
            </a:pPr>
            <a:r>
              <a:rPr lang="en-GB"/>
              <a:t>The bottom diagram </a:t>
            </a:r>
            <a:endParaRPr/>
          </a:p>
          <a:p>
            <a:pPr marL="548640" lvl="2" indent="-548640" algn="l" rtl="0">
              <a:lnSpc>
                <a:spcPct val="85000"/>
              </a:lnSpc>
              <a:spcBef>
                <a:spcPts val="600"/>
              </a:spcBef>
              <a:spcAft>
                <a:spcPts val="0"/>
              </a:spcAft>
              <a:buClr>
                <a:schemeClr val="accent5"/>
              </a:buClr>
              <a:buSzPts val="2000"/>
              <a:buChar char=" "/>
            </a:pPr>
            <a:r>
              <a:rPr lang="en-GB"/>
              <a:t>Also has a peak at 58: the molecular ion peak</a:t>
            </a:r>
            <a:endParaRPr/>
          </a:p>
          <a:p>
            <a:pPr marL="548640" lvl="2" indent="-548640" algn="l" rtl="0">
              <a:lnSpc>
                <a:spcPct val="85000"/>
              </a:lnSpc>
              <a:spcBef>
                <a:spcPts val="600"/>
              </a:spcBef>
              <a:spcAft>
                <a:spcPts val="0"/>
              </a:spcAft>
              <a:buClr>
                <a:schemeClr val="accent5"/>
              </a:buClr>
              <a:buSzPts val="2000"/>
              <a:buChar char=" "/>
            </a:pPr>
            <a:r>
              <a:rPr lang="en-GB"/>
              <a:t>There is a base peak at 43 and another strong peak at 15. </a:t>
            </a:r>
            <a:endParaRPr/>
          </a:p>
          <a:p>
            <a:pPr marL="822960" lvl="3" indent="-822960" algn="l" rtl="0">
              <a:lnSpc>
                <a:spcPct val="85000"/>
              </a:lnSpc>
              <a:spcBef>
                <a:spcPts val="600"/>
              </a:spcBef>
              <a:spcAft>
                <a:spcPts val="0"/>
              </a:spcAft>
              <a:buClr>
                <a:schemeClr val="accent5"/>
              </a:buClr>
              <a:buSzPts val="1800"/>
              <a:buChar char=" "/>
            </a:pPr>
            <a:r>
              <a:rPr lang="en-GB"/>
              <a:t>43 corresponds to CH</a:t>
            </a:r>
            <a:r>
              <a:rPr lang="en-GB" baseline="-25000"/>
              <a:t>3</a:t>
            </a:r>
            <a:r>
              <a:rPr lang="en-GB"/>
              <a:t>CO</a:t>
            </a:r>
            <a:r>
              <a:rPr lang="en-GB" baseline="30000"/>
              <a:t>+</a:t>
            </a:r>
            <a:r>
              <a:rPr lang="en-GB"/>
              <a:t> and 15 is the rest of the molecule ie CH</a:t>
            </a:r>
            <a:r>
              <a:rPr lang="en-GB" baseline="-25000"/>
              <a:t>3</a:t>
            </a:r>
            <a:r>
              <a:rPr lang="en-GB" baseline="30000"/>
              <a:t>+</a:t>
            </a:r>
            <a:endParaRPr/>
          </a:p>
        </p:txBody>
      </p:sp>
      <p:sp>
        <p:nvSpPr>
          <p:cNvPr id="246" name="Google Shape;246;p30"/>
          <p:cNvSpPr txBox="1">
            <a:spLocks noGrp="1"/>
          </p:cNvSpPr>
          <p:nvPr>
            <p:ph type="title"/>
          </p:nvPr>
        </p:nvSpPr>
        <p:spPr>
          <a:xfrm>
            <a:off x="395536" y="176109"/>
            <a:ext cx="8424936" cy="1236667"/>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2"/>
              </a:buClr>
              <a:buSzPts val="5400"/>
              <a:buFont typeface="Calibri"/>
              <a:buNone/>
            </a:pPr>
            <a:r>
              <a:rPr lang="en-GB"/>
              <a:t>Propanal vs. Propanone</a:t>
            </a:r>
            <a:endParaRPr/>
          </a:p>
        </p:txBody>
      </p:sp>
      <p:pic>
        <p:nvPicPr>
          <p:cNvPr id="247" name="Google Shape;247;p30" descr="H:\IR spectra.jpeg"/>
          <p:cNvPicPr preferRelativeResize="0"/>
          <p:nvPr/>
        </p:nvPicPr>
        <p:blipFill rotWithShape="1">
          <a:blip r:embed="rId3">
            <a:alphaModFix/>
          </a:blip>
          <a:srcRect l="2379" t="3148" r="50016" b="2958"/>
          <a:stretch/>
        </p:blipFill>
        <p:spPr>
          <a:xfrm rot="-5400000">
            <a:off x="2955247" y="1948245"/>
            <a:ext cx="3168605" cy="6195804"/>
          </a:xfrm>
          <a:prstGeom prst="rect">
            <a:avLst/>
          </a:prstGeom>
          <a:noFill/>
          <a:ln>
            <a:noFill/>
          </a:ln>
        </p:spPr>
      </p:pic>
      <p:sp>
        <p:nvSpPr>
          <p:cNvPr id="248" name="Google Shape;248;p30"/>
          <p:cNvSpPr/>
          <p:nvPr/>
        </p:nvSpPr>
        <p:spPr>
          <a:xfrm>
            <a:off x="1545771" y="3461844"/>
            <a:ext cx="348343" cy="413470"/>
          </a:xfrm>
          <a:prstGeom prst="rect">
            <a:avLst/>
          </a:prstGeom>
          <a:solidFill>
            <a:schemeClr val="lt1"/>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1"/>
          <p:cNvSpPr txBox="1">
            <a:spLocks noGrp="1"/>
          </p:cNvSpPr>
          <p:nvPr>
            <p:ph type="title"/>
          </p:nvPr>
        </p:nvSpPr>
        <p:spPr>
          <a:xfrm>
            <a:off x="453730" y="120710"/>
            <a:ext cx="8079581" cy="1658198"/>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2"/>
              </a:buClr>
              <a:buSzPts val="5400"/>
              <a:buFont typeface="Calibri"/>
              <a:buNone/>
            </a:pPr>
            <a:r>
              <a:rPr lang="en-GB" dirty="0"/>
              <a:t>Dimethylpropane (poi)</a:t>
            </a:r>
            <a:endParaRPr dirty="0"/>
          </a:p>
        </p:txBody>
      </p:sp>
      <p:sp>
        <p:nvSpPr>
          <p:cNvPr id="255" name="Google Shape;255;p31"/>
          <p:cNvSpPr txBox="1">
            <a:spLocks noGrp="1"/>
          </p:cNvSpPr>
          <p:nvPr>
            <p:ph type="body" idx="1"/>
          </p:nvPr>
        </p:nvSpPr>
        <p:spPr>
          <a:xfrm>
            <a:off x="1045029" y="1628800"/>
            <a:ext cx="7304314" cy="4896544"/>
          </a:xfrm>
          <a:prstGeom prst="rect">
            <a:avLst/>
          </a:prstGeom>
          <a:noFill/>
          <a:ln>
            <a:noFill/>
          </a:ln>
        </p:spPr>
        <p:txBody>
          <a:bodyPr spcFirstLastPara="1" wrap="square" lIns="91425" tIns="45700" rIns="91425" bIns="45700" anchor="t" anchorCtr="0">
            <a:normAutofit/>
          </a:bodyPr>
          <a:lstStyle/>
          <a:p>
            <a:pPr marL="0" lvl="0" indent="0" algn="ctr" rtl="0">
              <a:lnSpc>
                <a:spcPct val="85000"/>
              </a:lnSpc>
              <a:spcBef>
                <a:spcPts val="0"/>
              </a:spcBef>
              <a:spcAft>
                <a:spcPts val="0"/>
              </a:spcAft>
              <a:buClr>
                <a:schemeClr val="accent5"/>
              </a:buClr>
              <a:buSzPts val="2800"/>
              <a:buNone/>
            </a:pPr>
            <a:r>
              <a:rPr lang="en-GB" sz="2800"/>
              <a:t>Why is the peak for </a:t>
            </a:r>
            <a:r>
              <a:rPr lang="en-GB" sz="2800">
                <a:solidFill>
                  <a:schemeClr val="dk1"/>
                </a:solidFill>
              </a:rPr>
              <a:t>(CH</a:t>
            </a:r>
            <a:r>
              <a:rPr lang="en-GB" sz="2800" baseline="-25000">
                <a:solidFill>
                  <a:schemeClr val="dk1"/>
                </a:solidFill>
              </a:rPr>
              <a:t>3</a:t>
            </a:r>
            <a:r>
              <a:rPr lang="en-GB" sz="2800">
                <a:solidFill>
                  <a:schemeClr val="dk1"/>
                </a:solidFill>
              </a:rPr>
              <a:t>)</a:t>
            </a:r>
            <a:r>
              <a:rPr lang="en-GB" sz="2800" baseline="-25000">
                <a:solidFill>
                  <a:schemeClr val="dk1"/>
                </a:solidFill>
              </a:rPr>
              <a:t>3</a:t>
            </a:r>
            <a:r>
              <a:rPr lang="en-GB" sz="2800">
                <a:solidFill>
                  <a:schemeClr val="dk1"/>
                </a:solidFill>
              </a:rPr>
              <a:t>C</a:t>
            </a:r>
            <a:r>
              <a:rPr lang="en-GB" sz="2800" baseline="30000">
                <a:solidFill>
                  <a:schemeClr val="dk1"/>
                </a:solidFill>
              </a:rPr>
              <a:t>+ </a:t>
            </a:r>
            <a:r>
              <a:rPr lang="en-GB" sz="2800"/>
              <a:t>much stronger than the peak for </a:t>
            </a:r>
            <a:r>
              <a:rPr lang="en-GB" sz="2800">
                <a:solidFill>
                  <a:schemeClr val="dk1"/>
                </a:solidFill>
              </a:rPr>
              <a:t>CH</a:t>
            </a:r>
            <a:r>
              <a:rPr lang="en-GB" sz="2800" baseline="-25000">
                <a:solidFill>
                  <a:schemeClr val="dk1"/>
                </a:solidFill>
              </a:rPr>
              <a:t>3</a:t>
            </a:r>
            <a:r>
              <a:rPr lang="en-GB" sz="2800" baseline="30000">
                <a:solidFill>
                  <a:schemeClr val="dk1"/>
                </a:solidFill>
              </a:rPr>
              <a:t>+</a:t>
            </a:r>
            <a:r>
              <a:rPr lang="en-GB" sz="2800"/>
              <a:t> in the mass spectra of dimethylpropane?</a:t>
            </a:r>
            <a:endParaRPr sz="2800"/>
          </a:p>
        </p:txBody>
      </p:sp>
      <p:pic>
        <p:nvPicPr>
          <p:cNvPr id="256" name="Google Shape;256;p31" descr="undefined"/>
          <p:cNvPicPr preferRelativeResize="0"/>
          <p:nvPr/>
        </p:nvPicPr>
        <p:blipFill rotWithShape="1">
          <a:blip r:embed="rId3">
            <a:alphaModFix/>
          </a:blip>
          <a:srcRect/>
          <a:stretch/>
        </p:blipFill>
        <p:spPr>
          <a:xfrm>
            <a:off x="2506209" y="3380934"/>
            <a:ext cx="4381954" cy="30083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4"/>
          <p:cNvSpPr txBox="1">
            <a:spLocks noGrp="1"/>
          </p:cNvSpPr>
          <p:nvPr>
            <p:ph type="title" idx="4294967295"/>
          </p:nvPr>
        </p:nvSpPr>
        <p:spPr>
          <a:xfrm>
            <a:off x="473726" y="149321"/>
            <a:ext cx="7469188" cy="80010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2"/>
              </a:buClr>
              <a:buSzPts val="3600"/>
              <a:buFont typeface="Calibri"/>
              <a:buNone/>
            </a:pPr>
            <a:r>
              <a:rPr lang="en-GB" sz="3600"/>
              <a:t>Information for the teacher:</a:t>
            </a:r>
            <a:endParaRPr sz="3600"/>
          </a:p>
        </p:txBody>
      </p:sp>
      <p:sp>
        <p:nvSpPr>
          <p:cNvPr id="100" name="Google Shape;100;p14"/>
          <p:cNvSpPr txBox="1">
            <a:spLocks noGrp="1"/>
          </p:cNvSpPr>
          <p:nvPr>
            <p:ph type="body" idx="4294967295"/>
          </p:nvPr>
        </p:nvSpPr>
        <p:spPr>
          <a:xfrm>
            <a:off x="484742" y="947451"/>
            <a:ext cx="7899093" cy="5826851"/>
          </a:xfrm>
          <a:prstGeom prst="rect">
            <a:avLst/>
          </a:prstGeom>
          <a:noFill/>
          <a:ln>
            <a:noFill/>
          </a:ln>
        </p:spPr>
        <p:txBody>
          <a:bodyPr spcFirstLastPara="1" wrap="square" lIns="91425" tIns="45700" rIns="91425" bIns="45700" anchor="t" anchorCtr="0">
            <a:normAutofit fontScale="77500" lnSpcReduction="20000"/>
          </a:bodyPr>
          <a:lstStyle/>
          <a:p>
            <a:pPr marL="91440" lvl="0" indent="-118110" algn="l" rtl="0">
              <a:lnSpc>
                <a:spcPct val="85000"/>
              </a:lnSpc>
              <a:spcBef>
                <a:spcPts val="0"/>
              </a:spcBef>
              <a:spcAft>
                <a:spcPts val="0"/>
              </a:spcAft>
              <a:buClr>
                <a:schemeClr val="accent5"/>
              </a:buClr>
              <a:buSzPct val="100000"/>
              <a:buChar char=" "/>
            </a:pPr>
            <a:r>
              <a:rPr lang="en-GB" b="1" i="1"/>
              <a:t>Mastery learning </a:t>
            </a:r>
            <a:r>
              <a:rPr lang="en-GB" i="1"/>
              <a:t>– builds on the concept of developing automatic fluency in your learners. We drive cars on auto-pilot so lets aim to for our students to work in chemistry with the same level of autonomy. New material is present in smaller chunks than we are used to with frequent practice and mastery of small sections before we move on. </a:t>
            </a:r>
            <a:endParaRPr/>
          </a:p>
          <a:p>
            <a:pPr marL="91440" lvl="0" indent="-118110" algn="l" rtl="0">
              <a:lnSpc>
                <a:spcPct val="85000"/>
              </a:lnSpc>
              <a:spcBef>
                <a:spcPts val="1300"/>
              </a:spcBef>
              <a:spcAft>
                <a:spcPts val="0"/>
              </a:spcAft>
              <a:buClr>
                <a:schemeClr val="accent5"/>
              </a:buClr>
              <a:buSzPct val="100000"/>
              <a:buChar char=" "/>
            </a:pPr>
            <a:r>
              <a:rPr lang="en-GB" i="1"/>
              <a:t>There should be lots of practice as you go so please include and stop this presentation and get your students to do your own worksheets and homeworks as well as the problems included in the slides as you progress – have extra sheets or extension activities available for those who work more quickly and try to only move on once everyone in the class is getting over 80% of the problems correct – if not return and reteach – it will save you time in the long run!</a:t>
            </a:r>
            <a:endParaRPr/>
          </a:p>
          <a:p>
            <a:pPr marL="91440" lvl="0" indent="-118110" algn="l" rtl="0">
              <a:lnSpc>
                <a:spcPct val="85000"/>
              </a:lnSpc>
              <a:spcBef>
                <a:spcPts val="1300"/>
              </a:spcBef>
              <a:spcAft>
                <a:spcPts val="0"/>
              </a:spcAft>
              <a:buClr>
                <a:schemeClr val="accent5"/>
              </a:buClr>
              <a:buSzPct val="100000"/>
              <a:buChar char=" "/>
            </a:pPr>
            <a:r>
              <a:rPr lang="en-GB" i="1"/>
              <a:t>Each lesson or at the end of a new section develop a habit of reviewing previous learning and linking new ideas back to previous content.</a:t>
            </a:r>
            <a:endParaRPr/>
          </a:p>
          <a:p>
            <a:pPr marL="91440" lvl="0" indent="-118110" algn="l" rtl="0">
              <a:lnSpc>
                <a:spcPct val="85000"/>
              </a:lnSpc>
              <a:spcBef>
                <a:spcPts val="1300"/>
              </a:spcBef>
              <a:spcAft>
                <a:spcPts val="0"/>
              </a:spcAft>
              <a:buClr>
                <a:schemeClr val="accent5"/>
              </a:buClr>
              <a:buSzPct val="100000"/>
              <a:buChar char=" "/>
            </a:pPr>
            <a:r>
              <a:rPr lang="en-GB" i="1"/>
              <a:t>These PowerPoints cover a broad range of chemistry and although aimed at Grade 11 may be appropriate for classes in Grades 10 and 12 also.</a:t>
            </a:r>
            <a:endParaRPr/>
          </a:p>
          <a:p>
            <a:pPr marL="91440" lvl="0" indent="-118110" algn="l" rtl="0">
              <a:lnSpc>
                <a:spcPct val="85000"/>
              </a:lnSpc>
              <a:spcBef>
                <a:spcPts val="1300"/>
              </a:spcBef>
              <a:spcAft>
                <a:spcPts val="0"/>
              </a:spcAft>
              <a:buClr>
                <a:schemeClr val="accent5"/>
              </a:buClr>
              <a:buSzPct val="100000"/>
              <a:buChar char=" "/>
            </a:pPr>
            <a:r>
              <a:rPr lang="en-GB" i="1"/>
              <a:t>The notes section of each slide provides links back to mastery learning ideas to provide the teacher with an rationale of what this slide is aiming to achieve or test and provide ideas for the teacher as to what content they might want to augment that slide with.</a:t>
            </a:r>
            <a:endParaRPr/>
          </a:p>
          <a:p>
            <a:pPr marL="91440" lvl="0" indent="-118110" algn="l" rtl="0">
              <a:lnSpc>
                <a:spcPct val="85000"/>
              </a:lnSpc>
              <a:spcBef>
                <a:spcPts val="1300"/>
              </a:spcBef>
              <a:spcAft>
                <a:spcPts val="0"/>
              </a:spcAft>
              <a:buClr>
                <a:schemeClr val="accent5"/>
              </a:buClr>
              <a:buSzPct val="100000"/>
              <a:buChar char=" "/>
            </a:pPr>
            <a:r>
              <a:rPr lang="en-GB" i="1"/>
              <a:t>The notes section also includes explanation of more complex problems where appropriate and questions for the teacher to consider as their students progress.</a:t>
            </a:r>
            <a:endParaRPr/>
          </a:p>
          <a:p>
            <a:pPr marL="91440" lvl="0" indent="-118110" algn="l" rtl="0">
              <a:lnSpc>
                <a:spcPct val="85000"/>
              </a:lnSpc>
              <a:spcBef>
                <a:spcPts val="1300"/>
              </a:spcBef>
              <a:spcAft>
                <a:spcPts val="0"/>
              </a:spcAft>
              <a:buClr>
                <a:schemeClr val="accent5"/>
              </a:buClr>
              <a:buSzPct val="100000"/>
              <a:buChar char=" "/>
            </a:pPr>
            <a:r>
              <a:rPr lang="en-GB" i="1"/>
              <a:t>Please visit </a:t>
            </a:r>
            <a:r>
              <a:rPr lang="en-GB" i="1" u="sng">
                <a:solidFill>
                  <a:schemeClr val="hlink"/>
                </a:solidFill>
                <a:hlinkClick r:id="rId3"/>
              </a:rPr>
              <a:t>ChemCatalyst.co.uk</a:t>
            </a:r>
            <a:r>
              <a:rPr lang="en-GB" i="1"/>
              <a:t> for more information</a:t>
            </a:r>
            <a:endParaRPr/>
          </a:p>
          <a:p>
            <a:pPr marL="91440" lvl="0" indent="0" algn="l" rtl="0">
              <a:lnSpc>
                <a:spcPct val="85000"/>
              </a:lnSpc>
              <a:spcBef>
                <a:spcPts val="1300"/>
              </a:spcBef>
              <a:spcAft>
                <a:spcPts val="0"/>
              </a:spcAft>
              <a:buClr>
                <a:schemeClr val="accent5"/>
              </a:buClr>
              <a:buSzPct val="100000"/>
              <a:buNone/>
            </a:pPr>
            <a:endParaRPr i="1"/>
          </a:p>
          <a:p>
            <a:pPr marL="91440" lvl="0" indent="0" algn="l" rtl="0">
              <a:lnSpc>
                <a:spcPct val="85000"/>
              </a:lnSpc>
              <a:spcBef>
                <a:spcPts val="1300"/>
              </a:spcBef>
              <a:spcAft>
                <a:spcPts val="0"/>
              </a:spcAft>
              <a:buClr>
                <a:schemeClr val="accent5"/>
              </a:buClr>
              <a:buSzPct val="100000"/>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43"/>
          <p:cNvSpPr txBox="1">
            <a:spLocks noGrp="1"/>
          </p:cNvSpPr>
          <p:nvPr>
            <p:ph type="title"/>
          </p:nvPr>
        </p:nvSpPr>
        <p:spPr>
          <a:xfrm>
            <a:off x="349227" y="0"/>
            <a:ext cx="8079581" cy="1658198"/>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2"/>
              </a:buClr>
              <a:buSzPts val="5400"/>
              <a:buFont typeface="Calibri"/>
              <a:buNone/>
            </a:pPr>
            <a:r>
              <a:rPr lang="en-GB"/>
              <a:t>What molecule?</a:t>
            </a:r>
            <a:endParaRPr/>
          </a:p>
        </p:txBody>
      </p:sp>
      <p:sp>
        <p:nvSpPr>
          <p:cNvPr id="353" name="Google Shape;353;p43"/>
          <p:cNvSpPr txBox="1">
            <a:spLocks noGrp="1"/>
          </p:cNvSpPr>
          <p:nvPr>
            <p:ph type="body" idx="1"/>
          </p:nvPr>
        </p:nvSpPr>
        <p:spPr>
          <a:xfrm>
            <a:off x="395536" y="5932713"/>
            <a:ext cx="8424936" cy="751115"/>
          </a:xfrm>
          <a:prstGeom prst="rect">
            <a:avLst/>
          </a:prstGeom>
          <a:noFill/>
          <a:ln>
            <a:noFill/>
          </a:ln>
        </p:spPr>
        <p:txBody>
          <a:bodyPr spcFirstLastPara="1" wrap="square" lIns="91425" tIns="45700" rIns="91425" bIns="45700" anchor="t" anchorCtr="0">
            <a:normAutofit/>
          </a:bodyPr>
          <a:lstStyle/>
          <a:p>
            <a:pPr marL="0" lvl="0" indent="0" algn="ctr" rtl="0">
              <a:lnSpc>
                <a:spcPct val="85000"/>
              </a:lnSpc>
              <a:spcBef>
                <a:spcPts val="0"/>
              </a:spcBef>
              <a:spcAft>
                <a:spcPts val="0"/>
              </a:spcAft>
              <a:buClr>
                <a:schemeClr val="accent5"/>
              </a:buClr>
              <a:buSzPts val="2800"/>
              <a:buNone/>
            </a:pPr>
            <a:r>
              <a:rPr lang="en-GB" sz="2800"/>
              <a:t>Which straight chain aldehyde has this spectra?</a:t>
            </a:r>
            <a:endParaRPr sz="2800"/>
          </a:p>
        </p:txBody>
      </p:sp>
      <p:grpSp>
        <p:nvGrpSpPr>
          <p:cNvPr id="354" name="Google Shape;354;p43"/>
          <p:cNvGrpSpPr/>
          <p:nvPr/>
        </p:nvGrpSpPr>
        <p:grpSpPr>
          <a:xfrm>
            <a:off x="1037318" y="1314222"/>
            <a:ext cx="7115175" cy="4429126"/>
            <a:chOff x="1037318" y="1314222"/>
            <a:chExt cx="7115175" cy="4429126"/>
          </a:xfrm>
        </p:grpSpPr>
        <p:pic>
          <p:nvPicPr>
            <p:cNvPr id="355" name="Google Shape;355;p43" descr="undefined"/>
            <p:cNvPicPr preferRelativeResize="0"/>
            <p:nvPr/>
          </p:nvPicPr>
          <p:blipFill rotWithShape="1">
            <a:blip r:embed="rId3">
              <a:alphaModFix/>
            </a:blip>
            <a:srcRect/>
            <a:stretch/>
          </p:blipFill>
          <p:spPr>
            <a:xfrm>
              <a:off x="1037318" y="1314222"/>
              <a:ext cx="7115175" cy="4429126"/>
            </a:xfrm>
            <a:prstGeom prst="rect">
              <a:avLst/>
            </a:prstGeom>
            <a:noFill/>
            <a:ln>
              <a:noFill/>
            </a:ln>
          </p:spPr>
        </p:pic>
        <p:sp>
          <p:nvSpPr>
            <p:cNvPr id="356" name="Google Shape;356;p43"/>
            <p:cNvSpPr/>
            <p:nvPr/>
          </p:nvSpPr>
          <p:spPr>
            <a:xfrm>
              <a:off x="1698171" y="1426029"/>
              <a:ext cx="1317172" cy="849085"/>
            </a:xfrm>
            <a:prstGeom prst="rect">
              <a:avLst/>
            </a:prstGeom>
            <a:solidFill>
              <a:schemeClr val="lt1"/>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44"/>
          <p:cNvSpPr txBox="1">
            <a:spLocks noGrp="1"/>
          </p:cNvSpPr>
          <p:nvPr>
            <p:ph type="title"/>
          </p:nvPr>
        </p:nvSpPr>
        <p:spPr>
          <a:xfrm>
            <a:off x="492919" y="499533"/>
            <a:ext cx="8079581" cy="1263953"/>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2"/>
              </a:buClr>
              <a:buSzPts val="3600"/>
              <a:buFont typeface="Calibri"/>
              <a:buNone/>
            </a:pPr>
            <a:r>
              <a:rPr lang="en-GB" sz="3600"/>
              <a:t>Analysis using mass spectra</a:t>
            </a:r>
            <a:endParaRPr sz="3600"/>
          </a:p>
        </p:txBody>
      </p:sp>
      <p:sp>
        <p:nvSpPr>
          <p:cNvPr id="363" name="Google Shape;363;p44"/>
          <p:cNvSpPr txBox="1">
            <a:spLocks noGrp="1"/>
          </p:cNvSpPr>
          <p:nvPr>
            <p:ph type="body" idx="1"/>
          </p:nvPr>
        </p:nvSpPr>
        <p:spPr>
          <a:xfrm>
            <a:off x="507492" y="2011680"/>
            <a:ext cx="8065294" cy="4572000"/>
          </a:xfrm>
          <a:prstGeom prst="rect">
            <a:avLst/>
          </a:prstGeom>
          <a:noFill/>
          <a:ln>
            <a:noFill/>
          </a:ln>
        </p:spPr>
        <p:txBody>
          <a:bodyPr spcFirstLastPara="1" wrap="square" lIns="91425" tIns="45700" rIns="91425" bIns="45700" anchor="t" anchorCtr="0">
            <a:normAutofit/>
          </a:bodyPr>
          <a:lstStyle/>
          <a:p>
            <a:pPr marL="91440" lvl="0" indent="-152400" algn="l" rtl="0">
              <a:lnSpc>
                <a:spcPct val="85000"/>
              </a:lnSpc>
              <a:spcBef>
                <a:spcPts val="0"/>
              </a:spcBef>
              <a:spcAft>
                <a:spcPts val="0"/>
              </a:spcAft>
              <a:buClr>
                <a:schemeClr val="accent5"/>
              </a:buClr>
              <a:buSzPts val="2400"/>
              <a:buChar char=" "/>
            </a:pPr>
            <a:r>
              <a:rPr lang="en-GB" sz="2400"/>
              <a:t>The mass spectrometer is normally used with </a:t>
            </a:r>
            <a:r>
              <a:rPr lang="en-GB" sz="2400" b="1"/>
              <a:t>infrared spectroscopy</a:t>
            </a:r>
            <a:r>
              <a:rPr lang="en-GB" sz="2400"/>
              <a:t>  and </a:t>
            </a:r>
            <a:r>
              <a:rPr lang="en-GB" sz="2400" b="1"/>
              <a:t>NMR spectroscopy </a:t>
            </a:r>
            <a:r>
              <a:rPr lang="en-GB" sz="2400"/>
              <a:t>to identify an unknown substance</a:t>
            </a:r>
            <a:endParaRPr/>
          </a:p>
          <a:p>
            <a:pPr marL="91440" lvl="0" indent="-152400" algn="l" rtl="0">
              <a:lnSpc>
                <a:spcPct val="85000"/>
              </a:lnSpc>
              <a:spcBef>
                <a:spcPts val="1300"/>
              </a:spcBef>
              <a:spcAft>
                <a:spcPts val="0"/>
              </a:spcAft>
              <a:buClr>
                <a:schemeClr val="accent5"/>
              </a:buClr>
              <a:buSzPts val="2400"/>
              <a:buChar char=" "/>
            </a:pPr>
            <a:r>
              <a:rPr lang="en-GB" sz="2400"/>
              <a:t>This is because you don’t always get all the pieces of the puzzle you need from just a mass spectrum</a:t>
            </a:r>
            <a:endParaRPr/>
          </a:p>
          <a:p>
            <a:pPr marL="91440" lvl="0" indent="-152400" algn="l" rtl="0">
              <a:lnSpc>
                <a:spcPct val="85000"/>
              </a:lnSpc>
              <a:spcBef>
                <a:spcPts val="1300"/>
              </a:spcBef>
              <a:spcAft>
                <a:spcPts val="0"/>
              </a:spcAft>
              <a:buClr>
                <a:schemeClr val="accent5"/>
              </a:buClr>
              <a:buSzPts val="2400"/>
              <a:buChar char=" "/>
            </a:pPr>
            <a:r>
              <a:rPr lang="en-GB" sz="2400"/>
              <a:t>You can also find other peaks caused by fragmentation</a:t>
            </a:r>
            <a:endParaRPr/>
          </a:p>
          <a:p>
            <a:pPr marL="91440" lvl="0" indent="-152400" algn="l" rtl="0">
              <a:lnSpc>
                <a:spcPct val="85000"/>
              </a:lnSpc>
              <a:spcBef>
                <a:spcPts val="1300"/>
              </a:spcBef>
              <a:spcAft>
                <a:spcPts val="0"/>
              </a:spcAft>
              <a:buClr>
                <a:schemeClr val="accent5"/>
              </a:buClr>
              <a:buSzPts val="2400"/>
              <a:buChar char=" "/>
            </a:pPr>
            <a:r>
              <a:rPr lang="en-GB" sz="2400"/>
              <a:t>Remember only positive ions                                                           (cation fragments) are                                                               detected by the machine                                                               anions and free radicals are not</a:t>
            </a:r>
            <a:endParaRPr/>
          </a:p>
          <a:p>
            <a:pPr marL="91440" lvl="0" indent="0" algn="l" rtl="0">
              <a:lnSpc>
                <a:spcPct val="85000"/>
              </a:lnSpc>
              <a:spcBef>
                <a:spcPts val="1300"/>
              </a:spcBef>
              <a:spcAft>
                <a:spcPts val="0"/>
              </a:spcAft>
              <a:buClr>
                <a:schemeClr val="accent5"/>
              </a:buClr>
              <a:buSzPts val="2400"/>
              <a:buNone/>
            </a:pPr>
            <a:endParaRPr/>
          </a:p>
        </p:txBody>
      </p:sp>
      <p:pic>
        <p:nvPicPr>
          <p:cNvPr id="364" name="Google Shape;364;p44" descr="Magnifying Glass, Hand Glass, Magnify, Enlarge, Lens"/>
          <p:cNvPicPr preferRelativeResize="0"/>
          <p:nvPr/>
        </p:nvPicPr>
        <p:blipFill rotWithShape="1">
          <a:blip r:embed="rId3">
            <a:alphaModFix/>
          </a:blip>
          <a:srcRect/>
          <a:stretch/>
        </p:blipFill>
        <p:spPr>
          <a:xfrm>
            <a:off x="5868143" y="4379691"/>
            <a:ext cx="2666257" cy="21026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45"/>
          <p:cNvSpPr txBox="1">
            <a:spLocks noGrp="1"/>
          </p:cNvSpPr>
          <p:nvPr>
            <p:ph type="ctrTitle" idx="4294967295"/>
          </p:nvPr>
        </p:nvSpPr>
        <p:spPr>
          <a:xfrm>
            <a:off x="452628" y="767419"/>
            <a:ext cx="8085582" cy="3355848"/>
          </a:xfrm>
          <a:prstGeom prst="rect">
            <a:avLst/>
          </a:prstGeom>
          <a:noFill/>
          <a:ln>
            <a:noFill/>
          </a:ln>
        </p:spPr>
        <p:txBody>
          <a:bodyPr spcFirstLastPara="1" wrap="square" lIns="91425" tIns="45700" rIns="91425" bIns="45700" anchor="b" anchorCtr="0">
            <a:normAutofit/>
          </a:bodyPr>
          <a:lstStyle/>
          <a:p>
            <a:pPr marL="0" marR="0" lvl="0" indent="0" algn="l" rtl="0">
              <a:lnSpc>
                <a:spcPct val="80000"/>
              </a:lnSpc>
              <a:spcBef>
                <a:spcPts val="0"/>
              </a:spcBef>
              <a:spcAft>
                <a:spcPts val="0"/>
              </a:spcAft>
              <a:buClr>
                <a:schemeClr val="lt1"/>
              </a:buClr>
              <a:buSzPts val="8800"/>
              <a:buFont typeface="Calibri"/>
              <a:buNone/>
            </a:pPr>
            <a:r>
              <a:rPr lang="en-GB" sz="8800" b="0" i="0" u="none" strike="noStrike" cap="none">
                <a:solidFill>
                  <a:schemeClr val="lt1"/>
                </a:solidFill>
                <a:latin typeface="Calibri"/>
                <a:ea typeface="Calibri"/>
                <a:cs typeface="Calibri"/>
                <a:sym typeface="Calibri"/>
              </a:rPr>
              <a:t>IR spectroscopy</a:t>
            </a:r>
            <a:endParaRPr/>
          </a:p>
        </p:txBody>
      </p:sp>
      <p:sp>
        <p:nvSpPr>
          <p:cNvPr id="371" name="Google Shape;371;p45"/>
          <p:cNvSpPr txBox="1">
            <a:spLocks noGrp="1"/>
          </p:cNvSpPr>
          <p:nvPr>
            <p:ph type="subTitle" idx="4294967295"/>
          </p:nvPr>
        </p:nvSpPr>
        <p:spPr>
          <a:xfrm>
            <a:off x="500634" y="4204209"/>
            <a:ext cx="6919722" cy="1645920"/>
          </a:xfrm>
          <a:prstGeom prst="rect">
            <a:avLst/>
          </a:prstGeom>
          <a:noFill/>
          <a:ln>
            <a:noFill/>
          </a:ln>
        </p:spPr>
        <p:txBody>
          <a:bodyPr spcFirstLastPara="1" wrap="square" lIns="91425" tIns="45700" rIns="91425" bIns="45700" anchor="t" anchorCtr="0">
            <a:normAutofit/>
          </a:bodyPr>
          <a:lstStyle/>
          <a:p>
            <a:pPr marL="0" marR="0" lvl="0" indent="0" algn="l" rtl="0">
              <a:lnSpc>
                <a:spcPct val="85000"/>
              </a:lnSpc>
              <a:spcBef>
                <a:spcPts val="0"/>
              </a:spcBef>
              <a:spcAft>
                <a:spcPts val="0"/>
              </a:spcAft>
              <a:buClr>
                <a:schemeClr val="lt1"/>
              </a:buClr>
              <a:buSzPts val="3200"/>
              <a:buFont typeface="Arial"/>
              <a:buNone/>
            </a:pPr>
            <a:r>
              <a:rPr lang="en-GB" sz="3200" b="0" i="0" u="none" strike="noStrike" cap="none">
                <a:solidFill>
                  <a:schemeClr val="lt1"/>
                </a:solidFill>
                <a:latin typeface="Calibri"/>
                <a:ea typeface="Calibri"/>
                <a:cs typeface="Calibri"/>
                <a:sym typeface="Calibri"/>
              </a:rPr>
              <a:t>High School Chemistry</a:t>
            </a:r>
            <a:endParaRPr/>
          </a:p>
        </p:txBody>
      </p:sp>
    </p:spTree>
  </p:cSld>
  <p:clrMapOvr>
    <a:masterClrMapping/>
  </p:clrMapOvr>
  <p:transition spd="slow">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46"/>
          <p:cNvSpPr txBox="1">
            <a:spLocks noGrp="1"/>
          </p:cNvSpPr>
          <p:nvPr>
            <p:ph type="title"/>
          </p:nvPr>
        </p:nvSpPr>
        <p:spPr>
          <a:xfrm>
            <a:off x="496218" y="208403"/>
            <a:ext cx="8305800" cy="1325563"/>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2"/>
              </a:buClr>
              <a:buSzPts val="5400"/>
              <a:buFont typeface="Calibri"/>
              <a:buNone/>
            </a:pPr>
            <a:r>
              <a:rPr lang="en-GB"/>
              <a:t>Moving bonds</a:t>
            </a:r>
            <a:endParaRPr/>
          </a:p>
        </p:txBody>
      </p:sp>
      <p:sp>
        <p:nvSpPr>
          <p:cNvPr id="378" name="Google Shape;378;p46"/>
          <p:cNvSpPr txBox="1">
            <a:spLocks noGrp="1"/>
          </p:cNvSpPr>
          <p:nvPr>
            <p:ph type="body" idx="1"/>
          </p:nvPr>
        </p:nvSpPr>
        <p:spPr>
          <a:xfrm>
            <a:off x="527863" y="1553378"/>
            <a:ext cx="8065294" cy="4125335"/>
          </a:xfrm>
          <a:prstGeom prst="rect">
            <a:avLst/>
          </a:prstGeom>
          <a:noFill/>
          <a:ln>
            <a:noFill/>
          </a:ln>
        </p:spPr>
        <p:txBody>
          <a:bodyPr spcFirstLastPara="1" wrap="square" lIns="91425" tIns="45700" rIns="91425" bIns="45700" anchor="t" anchorCtr="0">
            <a:normAutofit/>
          </a:bodyPr>
          <a:lstStyle/>
          <a:p>
            <a:pPr marL="91440" lvl="0" indent="-152400" algn="l" rtl="0">
              <a:lnSpc>
                <a:spcPct val="85000"/>
              </a:lnSpc>
              <a:spcBef>
                <a:spcPts val="0"/>
              </a:spcBef>
              <a:spcAft>
                <a:spcPts val="0"/>
              </a:spcAft>
              <a:buClr>
                <a:schemeClr val="accent5"/>
              </a:buClr>
              <a:buSzPts val="2400"/>
              <a:buChar char=" "/>
            </a:pPr>
            <a:r>
              <a:rPr lang="en-GB"/>
              <a:t>The bonds which hold atoms in molecules together are not static </a:t>
            </a:r>
            <a:r>
              <a:rPr lang="en-GB" b="1"/>
              <a:t>they vibrate</a:t>
            </a:r>
            <a:endParaRPr/>
          </a:p>
          <a:p>
            <a:pPr marL="91440" lvl="0" indent="-152400" algn="l" rtl="0">
              <a:lnSpc>
                <a:spcPct val="85000"/>
              </a:lnSpc>
              <a:spcBef>
                <a:spcPts val="1300"/>
              </a:spcBef>
              <a:spcAft>
                <a:spcPts val="0"/>
              </a:spcAft>
              <a:buClr>
                <a:schemeClr val="accent5"/>
              </a:buClr>
              <a:buSzPts val="2400"/>
              <a:buChar char=" "/>
            </a:pPr>
            <a:r>
              <a:rPr lang="en-GB"/>
              <a:t>These vibrations could be in the form of </a:t>
            </a:r>
            <a:r>
              <a:rPr lang="en-GB" b="1"/>
              <a:t>stretching (symmetrical and asymmetrical), bending, rocking, twisting </a:t>
            </a:r>
            <a:r>
              <a:rPr lang="en-GB"/>
              <a:t>or even </a:t>
            </a:r>
            <a:r>
              <a:rPr lang="en-GB" b="1"/>
              <a:t>wagging</a:t>
            </a:r>
            <a:r>
              <a:rPr lang="en-GB"/>
              <a:t>!</a:t>
            </a:r>
            <a:endParaRPr/>
          </a:p>
        </p:txBody>
      </p:sp>
      <p:grpSp>
        <p:nvGrpSpPr>
          <p:cNvPr id="379" name="Google Shape;379;p46"/>
          <p:cNvGrpSpPr/>
          <p:nvPr/>
        </p:nvGrpSpPr>
        <p:grpSpPr>
          <a:xfrm>
            <a:off x="1122044" y="3152499"/>
            <a:ext cx="6934200" cy="3132364"/>
            <a:chOff x="533400" y="3352800"/>
            <a:chExt cx="6934200" cy="3132364"/>
          </a:xfrm>
        </p:grpSpPr>
        <p:pic>
          <p:nvPicPr>
            <p:cNvPr id="380" name="Google Shape;380;p46" descr="undefined"/>
            <p:cNvPicPr preferRelativeResize="0"/>
            <p:nvPr/>
          </p:nvPicPr>
          <p:blipFill rotWithShape="1">
            <a:blip r:embed="rId3">
              <a:alphaModFix/>
            </a:blip>
            <a:srcRect/>
            <a:stretch/>
          </p:blipFill>
          <p:spPr>
            <a:xfrm>
              <a:off x="533400" y="3352800"/>
              <a:ext cx="2209800" cy="1578429"/>
            </a:xfrm>
            <a:prstGeom prst="rect">
              <a:avLst/>
            </a:prstGeom>
            <a:noFill/>
            <a:ln>
              <a:noFill/>
            </a:ln>
          </p:spPr>
        </p:pic>
        <p:pic>
          <p:nvPicPr>
            <p:cNvPr id="381" name="Google Shape;381;p46" descr="Asymmetrical stretching.gif"/>
            <p:cNvPicPr preferRelativeResize="0"/>
            <p:nvPr/>
          </p:nvPicPr>
          <p:blipFill rotWithShape="1">
            <a:blip r:embed="rId4">
              <a:alphaModFix/>
            </a:blip>
            <a:srcRect/>
            <a:stretch/>
          </p:blipFill>
          <p:spPr>
            <a:xfrm>
              <a:off x="2895600" y="3352800"/>
              <a:ext cx="2209800" cy="1578429"/>
            </a:xfrm>
            <a:prstGeom prst="rect">
              <a:avLst/>
            </a:prstGeom>
            <a:noFill/>
            <a:ln>
              <a:noFill/>
            </a:ln>
          </p:spPr>
        </p:pic>
        <p:pic>
          <p:nvPicPr>
            <p:cNvPr id="382" name="Google Shape;382;p46" descr="Scissoring.gif"/>
            <p:cNvPicPr preferRelativeResize="0"/>
            <p:nvPr/>
          </p:nvPicPr>
          <p:blipFill rotWithShape="1">
            <a:blip r:embed="rId5">
              <a:alphaModFix/>
            </a:blip>
            <a:srcRect/>
            <a:stretch/>
          </p:blipFill>
          <p:spPr>
            <a:xfrm>
              <a:off x="5257800" y="3352800"/>
              <a:ext cx="2209800" cy="1578429"/>
            </a:xfrm>
            <a:prstGeom prst="rect">
              <a:avLst/>
            </a:prstGeom>
            <a:noFill/>
            <a:ln>
              <a:noFill/>
            </a:ln>
          </p:spPr>
        </p:pic>
        <p:pic>
          <p:nvPicPr>
            <p:cNvPr id="383" name="Google Shape;383;p46" descr="Modo rotacao.gif"/>
            <p:cNvPicPr preferRelativeResize="0"/>
            <p:nvPr/>
          </p:nvPicPr>
          <p:blipFill rotWithShape="1">
            <a:blip r:embed="rId6">
              <a:alphaModFix/>
            </a:blip>
            <a:srcRect/>
            <a:stretch/>
          </p:blipFill>
          <p:spPr>
            <a:xfrm>
              <a:off x="533400" y="4906735"/>
              <a:ext cx="2209800" cy="1578429"/>
            </a:xfrm>
            <a:prstGeom prst="rect">
              <a:avLst/>
            </a:prstGeom>
            <a:noFill/>
            <a:ln>
              <a:noFill/>
            </a:ln>
          </p:spPr>
        </p:pic>
        <p:pic>
          <p:nvPicPr>
            <p:cNvPr id="384" name="Google Shape;384;p46" descr="Wagging.gif"/>
            <p:cNvPicPr preferRelativeResize="0"/>
            <p:nvPr/>
          </p:nvPicPr>
          <p:blipFill rotWithShape="1">
            <a:blip r:embed="rId7">
              <a:alphaModFix/>
            </a:blip>
            <a:srcRect/>
            <a:stretch/>
          </p:blipFill>
          <p:spPr>
            <a:xfrm>
              <a:off x="5274945" y="4906734"/>
              <a:ext cx="2175509" cy="1553935"/>
            </a:xfrm>
            <a:prstGeom prst="rect">
              <a:avLst/>
            </a:prstGeom>
            <a:noFill/>
            <a:ln>
              <a:noFill/>
            </a:ln>
          </p:spPr>
        </p:pic>
        <p:pic>
          <p:nvPicPr>
            <p:cNvPr id="385" name="Google Shape;385;p46" descr="Twisting.gif"/>
            <p:cNvPicPr preferRelativeResize="0"/>
            <p:nvPr/>
          </p:nvPicPr>
          <p:blipFill rotWithShape="1">
            <a:blip r:embed="rId8">
              <a:alphaModFix/>
            </a:blip>
            <a:srcRect/>
            <a:stretch/>
          </p:blipFill>
          <p:spPr>
            <a:xfrm>
              <a:off x="2921318" y="4931229"/>
              <a:ext cx="2175509" cy="1553935"/>
            </a:xfrm>
            <a:prstGeom prst="rect">
              <a:avLst/>
            </a:prstGeom>
            <a:noFill/>
            <a:ln>
              <a:noFill/>
            </a:ln>
          </p:spPr>
        </p:pic>
      </p:gr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9"/>
                                        </p:tgtEl>
                                        <p:attrNameLst>
                                          <p:attrName>style.visibility</p:attrName>
                                        </p:attrNameLst>
                                      </p:cBhvr>
                                      <p:to>
                                        <p:strVal val="visible"/>
                                      </p:to>
                                    </p:set>
                                    <p:animEffect transition="in" filter="fade">
                                      <p:cBhvr>
                                        <p:cTn id="7" dur="500"/>
                                        <p:tgtEl>
                                          <p:spTgt spid="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47"/>
          <p:cNvSpPr txBox="1">
            <a:spLocks noGrp="1"/>
          </p:cNvSpPr>
          <p:nvPr>
            <p:ph type="title"/>
          </p:nvPr>
        </p:nvSpPr>
        <p:spPr>
          <a:xfrm>
            <a:off x="457200" y="76200"/>
            <a:ext cx="8382000" cy="1325563"/>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2"/>
              </a:buClr>
              <a:buSzPts val="5400"/>
              <a:buFont typeface="Calibri"/>
              <a:buNone/>
            </a:pPr>
            <a:r>
              <a:rPr lang="en-GB"/>
              <a:t>Absorption</a:t>
            </a:r>
            <a:endParaRPr/>
          </a:p>
        </p:txBody>
      </p:sp>
      <p:sp>
        <p:nvSpPr>
          <p:cNvPr id="392" name="Google Shape;392;p47"/>
          <p:cNvSpPr txBox="1">
            <a:spLocks noGrp="1"/>
          </p:cNvSpPr>
          <p:nvPr>
            <p:ph type="body" idx="1"/>
          </p:nvPr>
        </p:nvSpPr>
        <p:spPr>
          <a:xfrm>
            <a:off x="609600" y="1524000"/>
            <a:ext cx="7924800" cy="5105400"/>
          </a:xfrm>
          <a:prstGeom prst="rect">
            <a:avLst/>
          </a:prstGeom>
          <a:noFill/>
          <a:ln>
            <a:noFill/>
          </a:ln>
        </p:spPr>
        <p:txBody>
          <a:bodyPr spcFirstLastPara="1" wrap="square" lIns="91425" tIns="45700" rIns="91425" bIns="45700" anchor="t" anchorCtr="0">
            <a:normAutofit/>
          </a:bodyPr>
          <a:lstStyle/>
          <a:p>
            <a:pPr marL="91440" lvl="0" indent="-152400" algn="l" rtl="0">
              <a:lnSpc>
                <a:spcPct val="85000"/>
              </a:lnSpc>
              <a:spcBef>
                <a:spcPts val="0"/>
              </a:spcBef>
              <a:spcAft>
                <a:spcPts val="0"/>
              </a:spcAft>
              <a:buClr>
                <a:schemeClr val="accent5"/>
              </a:buClr>
              <a:buSzPts val="2400"/>
              <a:buChar char=" "/>
            </a:pPr>
            <a:r>
              <a:rPr lang="en-GB"/>
              <a:t>The vibrations are stimulated when the bond </a:t>
            </a:r>
            <a:r>
              <a:rPr lang="en-GB" b="1"/>
              <a:t>absorbs electromagnetic radiation</a:t>
            </a:r>
            <a:r>
              <a:rPr lang="en-GB"/>
              <a:t> of a certain frequency </a:t>
            </a:r>
            <a:endParaRPr/>
          </a:p>
          <a:p>
            <a:pPr marL="91440" lvl="0" indent="-152400" algn="l" rtl="0">
              <a:lnSpc>
                <a:spcPct val="85000"/>
              </a:lnSpc>
              <a:spcBef>
                <a:spcPts val="1300"/>
              </a:spcBef>
              <a:spcAft>
                <a:spcPts val="0"/>
              </a:spcAft>
              <a:buClr>
                <a:schemeClr val="accent5"/>
              </a:buClr>
              <a:buSzPts val="2400"/>
              <a:buChar char=" "/>
            </a:pPr>
            <a:r>
              <a:rPr lang="en-GB"/>
              <a:t>The EM radiation is in the </a:t>
            </a:r>
            <a:r>
              <a:rPr lang="en-GB" b="1"/>
              <a:t>infra red (IR) </a:t>
            </a:r>
            <a:r>
              <a:rPr lang="en-GB"/>
              <a:t>region of the spectrum and </a:t>
            </a:r>
            <a:r>
              <a:rPr lang="en-GB" b="1"/>
              <a:t>corresponds to a particular vibration</a:t>
            </a:r>
            <a:endParaRPr/>
          </a:p>
          <a:p>
            <a:pPr marL="91440" lvl="0" indent="-152400" algn="l" rtl="0">
              <a:lnSpc>
                <a:spcPct val="85000"/>
              </a:lnSpc>
              <a:spcBef>
                <a:spcPts val="1300"/>
              </a:spcBef>
              <a:spcAft>
                <a:spcPts val="0"/>
              </a:spcAft>
              <a:buClr>
                <a:schemeClr val="accent5"/>
              </a:buClr>
              <a:buSzPts val="2400"/>
              <a:buChar char=" "/>
            </a:pPr>
            <a:r>
              <a:rPr lang="en-GB" b="1" u="sng">
                <a:solidFill>
                  <a:schemeClr val="hlink"/>
                </a:solidFill>
                <a:hlinkClick r:id="rId3"/>
              </a:rPr>
              <a:t>RSC Infrared spectroscopy (IR)</a:t>
            </a:r>
            <a:endParaRPr b="1"/>
          </a:p>
          <a:p>
            <a:pPr marL="91440" lvl="0" indent="0" algn="l" rtl="0">
              <a:lnSpc>
                <a:spcPct val="85000"/>
              </a:lnSpc>
              <a:spcBef>
                <a:spcPts val="1300"/>
              </a:spcBef>
              <a:spcAft>
                <a:spcPts val="0"/>
              </a:spcAft>
              <a:buClr>
                <a:schemeClr val="accent5"/>
              </a:buClr>
              <a:buSzPts val="2400"/>
              <a:buNone/>
            </a:pPr>
            <a:endParaRPr b="1"/>
          </a:p>
        </p:txBody>
      </p:sp>
    </p:spTree>
  </p:cSld>
  <p:clrMapOvr>
    <a:masterClrMapping/>
  </p:clrMapOvr>
  <p:transition spd="slow">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48"/>
          <p:cNvSpPr txBox="1">
            <a:spLocks noGrp="1"/>
          </p:cNvSpPr>
          <p:nvPr>
            <p:ph type="title"/>
          </p:nvPr>
        </p:nvSpPr>
        <p:spPr>
          <a:xfrm>
            <a:off x="360717" y="94402"/>
            <a:ext cx="8079581" cy="1658198"/>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2"/>
              </a:buClr>
              <a:buSzPts val="5400"/>
              <a:buFont typeface="Calibri"/>
              <a:buNone/>
            </a:pPr>
            <a:r>
              <a:rPr lang="en-GB"/>
              <a:t>How it works: summary</a:t>
            </a:r>
            <a:endParaRPr/>
          </a:p>
        </p:txBody>
      </p:sp>
      <p:sp>
        <p:nvSpPr>
          <p:cNvPr id="399" name="Google Shape;399;p48"/>
          <p:cNvSpPr txBox="1">
            <a:spLocks noGrp="1"/>
          </p:cNvSpPr>
          <p:nvPr>
            <p:ph type="body" idx="1"/>
          </p:nvPr>
        </p:nvSpPr>
        <p:spPr>
          <a:xfrm>
            <a:off x="228600" y="1524000"/>
            <a:ext cx="3352800" cy="5105400"/>
          </a:xfrm>
          <a:prstGeom prst="rect">
            <a:avLst/>
          </a:prstGeom>
          <a:noFill/>
          <a:ln>
            <a:noFill/>
          </a:ln>
        </p:spPr>
        <p:txBody>
          <a:bodyPr spcFirstLastPara="1" wrap="square" lIns="91425" tIns="45700" rIns="91425" bIns="45700" anchor="t" anchorCtr="0">
            <a:normAutofit/>
          </a:bodyPr>
          <a:lstStyle/>
          <a:p>
            <a:pPr marL="91440" lvl="0" indent="-152400" algn="l" rtl="0">
              <a:lnSpc>
                <a:spcPct val="85000"/>
              </a:lnSpc>
              <a:spcBef>
                <a:spcPts val="0"/>
              </a:spcBef>
              <a:spcAft>
                <a:spcPts val="0"/>
              </a:spcAft>
              <a:buClr>
                <a:schemeClr val="accent5"/>
              </a:buClr>
              <a:buSzPts val="2400"/>
              <a:buChar char=" "/>
            </a:pPr>
            <a:r>
              <a:rPr lang="en-GB"/>
              <a:t>The machine fires IR radiation at the sample</a:t>
            </a:r>
            <a:endParaRPr/>
          </a:p>
          <a:p>
            <a:pPr marL="91440" lvl="0" indent="-152400" algn="l" rtl="0">
              <a:lnSpc>
                <a:spcPct val="85000"/>
              </a:lnSpc>
              <a:spcBef>
                <a:spcPts val="1300"/>
              </a:spcBef>
              <a:spcAft>
                <a:spcPts val="0"/>
              </a:spcAft>
              <a:buClr>
                <a:schemeClr val="accent5"/>
              </a:buClr>
              <a:buSzPts val="2400"/>
              <a:buChar char=" "/>
            </a:pPr>
            <a:r>
              <a:rPr lang="en-GB"/>
              <a:t>The frequency of IR radiation is gradually increased</a:t>
            </a:r>
            <a:endParaRPr/>
          </a:p>
          <a:p>
            <a:pPr marL="91440" lvl="0" indent="-152400" algn="l" rtl="0">
              <a:lnSpc>
                <a:spcPct val="85000"/>
              </a:lnSpc>
              <a:spcBef>
                <a:spcPts val="1300"/>
              </a:spcBef>
              <a:spcAft>
                <a:spcPts val="0"/>
              </a:spcAft>
              <a:buClr>
                <a:schemeClr val="accent5"/>
              </a:buClr>
              <a:buSzPts val="2400"/>
              <a:buChar char=" "/>
            </a:pPr>
            <a:r>
              <a:rPr lang="en-GB"/>
              <a:t>The sample absorbs the energy at different levels depending on the bonds which are present</a:t>
            </a:r>
            <a:endParaRPr/>
          </a:p>
          <a:p>
            <a:pPr marL="91440" lvl="0" indent="-152400" algn="l" rtl="0">
              <a:lnSpc>
                <a:spcPct val="85000"/>
              </a:lnSpc>
              <a:spcBef>
                <a:spcPts val="1300"/>
              </a:spcBef>
              <a:spcAft>
                <a:spcPts val="0"/>
              </a:spcAft>
              <a:buClr>
                <a:schemeClr val="accent5"/>
              </a:buClr>
              <a:buSzPts val="2400"/>
              <a:buChar char=" "/>
            </a:pPr>
            <a:r>
              <a:rPr lang="en-GB"/>
              <a:t>The machine converts the frequency into a wavenumber and a spectra of the sample is produced</a:t>
            </a:r>
            <a:endParaRPr/>
          </a:p>
          <a:p>
            <a:pPr marL="91440" lvl="0" indent="0" algn="l" rtl="0">
              <a:lnSpc>
                <a:spcPct val="85000"/>
              </a:lnSpc>
              <a:spcBef>
                <a:spcPts val="1300"/>
              </a:spcBef>
              <a:spcAft>
                <a:spcPts val="0"/>
              </a:spcAft>
              <a:buClr>
                <a:schemeClr val="accent5"/>
              </a:buClr>
              <a:buSzPts val="2400"/>
              <a:buNone/>
            </a:pPr>
            <a:endParaRPr/>
          </a:p>
        </p:txBody>
      </p:sp>
      <p:pic>
        <p:nvPicPr>
          <p:cNvPr id="400" name="Google Shape;400;p48" descr="https://upload.wikimedia.org/wikipedia/commons/0/0d/FTIR_3000_2.jpg"/>
          <p:cNvPicPr preferRelativeResize="0"/>
          <p:nvPr/>
        </p:nvPicPr>
        <p:blipFill rotWithShape="1">
          <a:blip r:embed="rId3">
            <a:alphaModFix/>
          </a:blip>
          <a:srcRect/>
          <a:stretch/>
        </p:blipFill>
        <p:spPr>
          <a:xfrm>
            <a:off x="3962400" y="1752600"/>
            <a:ext cx="4724400" cy="4098417"/>
          </a:xfrm>
          <a:prstGeom prst="roundRect">
            <a:avLst>
              <a:gd name="adj" fmla="val 8594"/>
            </a:avLst>
          </a:prstGeom>
          <a:solidFill>
            <a:srgbClr val="ECECEC"/>
          </a:solidFill>
          <a:ln>
            <a:noFill/>
          </a:ln>
          <a:effectLst>
            <a:reflection stA="38000" endPos="28000" dist="5000" dir="5400000" sy="-100000" algn="bl" rotWithShape="0"/>
          </a:effectLst>
        </p:spPr>
      </p:pic>
    </p:spTree>
  </p:cSld>
  <p:clrMapOvr>
    <a:masterClrMapping/>
  </p:clrMapOvr>
  <p:transition spd="slow">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49"/>
          <p:cNvSpPr txBox="1">
            <a:spLocks noGrp="1"/>
          </p:cNvSpPr>
          <p:nvPr>
            <p:ph type="title"/>
          </p:nvPr>
        </p:nvSpPr>
        <p:spPr>
          <a:xfrm>
            <a:off x="437835" y="0"/>
            <a:ext cx="8079581" cy="1658198"/>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2"/>
              </a:buClr>
              <a:buSzPts val="5400"/>
              <a:buFont typeface="Calibri"/>
              <a:buNone/>
            </a:pPr>
            <a:r>
              <a:rPr lang="en-GB"/>
              <a:t>Data Booklet</a:t>
            </a:r>
            <a:endParaRPr/>
          </a:p>
        </p:txBody>
      </p:sp>
      <p:sp>
        <p:nvSpPr>
          <p:cNvPr id="407" name="Google Shape;407;p49"/>
          <p:cNvSpPr txBox="1">
            <a:spLocks noGrp="1"/>
          </p:cNvSpPr>
          <p:nvPr>
            <p:ph type="body" idx="1"/>
          </p:nvPr>
        </p:nvSpPr>
        <p:spPr>
          <a:xfrm>
            <a:off x="228600" y="1295400"/>
            <a:ext cx="8610600" cy="5105400"/>
          </a:xfrm>
          <a:prstGeom prst="rect">
            <a:avLst/>
          </a:prstGeom>
          <a:noFill/>
          <a:ln>
            <a:noFill/>
          </a:ln>
        </p:spPr>
        <p:txBody>
          <a:bodyPr spcFirstLastPara="1" wrap="square" lIns="91425" tIns="45700" rIns="91425" bIns="45700" anchor="t" anchorCtr="0">
            <a:normAutofit/>
          </a:bodyPr>
          <a:lstStyle/>
          <a:p>
            <a:pPr marL="91440" lvl="0" indent="-152400" algn="l" rtl="0">
              <a:lnSpc>
                <a:spcPct val="85000"/>
              </a:lnSpc>
              <a:spcBef>
                <a:spcPts val="0"/>
              </a:spcBef>
              <a:spcAft>
                <a:spcPts val="0"/>
              </a:spcAft>
              <a:buClr>
                <a:schemeClr val="accent5"/>
              </a:buClr>
              <a:buSzPts val="2400"/>
              <a:buChar char=" "/>
            </a:pPr>
            <a:r>
              <a:rPr lang="en-GB"/>
              <a:t>Data books in chemistry contain information on many different reactions and properties the following is an example</a:t>
            </a:r>
            <a:endParaRPr/>
          </a:p>
          <a:p>
            <a:pPr marL="91440" lvl="0" indent="0" algn="l" rtl="0">
              <a:lnSpc>
                <a:spcPct val="85000"/>
              </a:lnSpc>
              <a:spcBef>
                <a:spcPts val="1300"/>
              </a:spcBef>
              <a:spcAft>
                <a:spcPts val="0"/>
              </a:spcAft>
              <a:buClr>
                <a:schemeClr val="accent5"/>
              </a:buClr>
              <a:buSzPts val="2400"/>
              <a:buNone/>
            </a:pPr>
            <a:endParaRPr/>
          </a:p>
          <a:p>
            <a:pPr marL="91440" lvl="0" indent="-152400" algn="l" rtl="0">
              <a:lnSpc>
                <a:spcPct val="85000"/>
              </a:lnSpc>
              <a:spcBef>
                <a:spcPts val="1300"/>
              </a:spcBef>
              <a:spcAft>
                <a:spcPts val="0"/>
              </a:spcAft>
              <a:buClr>
                <a:schemeClr val="accent5"/>
              </a:buClr>
              <a:buSzPts val="2400"/>
              <a:buChar char=" "/>
            </a:pPr>
            <a:r>
              <a:rPr lang="en-GB"/>
              <a:t>Here is an example</a:t>
            </a:r>
            <a:endParaRPr/>
          </a:p>
        </p:txBody>
      </p:sp>
      <p:pic>
        <p:nvPicPr>
          <p:cNvPr id="408" name="Google Shape;408;p49"/>
          <p:cNvPicPr preferRelativeResize="0"/>
          <p:nvPr/>
        </p:nvPicPr>
        <p:blipFill rotWithShape="1">
          <a:blip r:embed="rId3">
            <a:alphaModFix/>
          </a:blip>
          <a:srcRect t="7279"/>
          <a:stretch/>
        </p:blipFill>
        <p:spPr>
          <a:xfrm>
            <a:off x="3152659" y="2285999"/>
            <a:ext cx="5554663" cy="4265613"/>
          </a:xfrm>
          <a:prstGeom prst="rect">
            <a:avLst/>
          </a:prstGeom>
          <a:noFill/>
          <a:ln>
            <a:noFill/>
          </a:ln>
          <a:effectLst>
            <a:outerShdw blurRad="292100" dist="139700" dir="2700000" algn="tl" rotWithShape="0">
              <a:srgbClr val="333333">
                <a:alpha val="64705"/>
              </a:srgbClr>
            </a:outerShdw>
          </a:effectLst>
        </p:spPr>
      </p:pic>
    </p:spTree>
  </p:cSld>
  <p:clrMapOvr>
    <a:masterClrMapping/>
  </p:clrMapOvr>
  <p:transition spd="slow">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grpSp>
        <p:nvGrpSpPr>
          <p:cNvPr id="414" name="Google Shape;414;p50"/>
          <p:cNvGrpSpPr/>
          <p:nvPr/>
        </p:nvGrpSpPr>
        <p:grpSpPr>
          <a:xfrm>
            <a:off x="1302874" y="1966674"/>
            <a:ext cx="7399997" cy="3643098"/>
            <a:chOff x="797890" y="2418770"/>
            <a:chExt cx="7399997" cy="3643098"/>
          </a:xfrm>
        </p:grpSpPr>
        <p:sp>
          <p:nvSpPr>
            <p:cNvPr id="415" name="Google Shape;415;p50"/>
            <p:cNvSpPr/>
            <p:nvPr/>
          </p:nvSpPr>
          <p:spPr>
            <a:xfrm>
              <a:off x="803572" y="2418770"/>
              <a:ext cx="7394315" cy="3643098"/>
            </a:xfrm>
            <a:prstGeom prst="rect">
              <a:avLst/>
            </a:prstGeom>
            <a:solidFill>
              <a:srgbClr val="FFFFFF"/>
            </a:solidFill>
            <a:ln w="12700" cap="flat" cmpd="sng">
              <a:solidFill>
                <a:srgbClr val="6E911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416" name="Google Shape;416;p50"/>
            <p:cNvCxnSpPr/>
            <p:nvPr/>
          </p:nvCxnSpPr>
          <p:spPr>
            <a:xfrm>
              <a:off x="1205105" y="2526492"/>
              <a:ext cx="5286" cy="3166044"/>
            </a:xfrm>
            <a:prstGeom prst="straightConnector1">
              <a:avLst/>
            </a:prstGeom>
            <a:noFill/>
            <a:ln w="12700" cap="flat" cmpd="sng">
              <a:solidFill>
                <a:srgbClr val="000000"/>
              </a:solidFill>
              <a:prstDash val="solid"/>
              <a:round/>
              <a:headEnd type="none" w="sm" len="sm"/>
              <a:tailEnd type="none" w="sm" len="sm"/>
            </a:ln>
          </p:spPr>
        </p:cxnSp>
        <p:cxnSp>
          <p:nvCxnSpPr>
            <p:cNvPr id="417" name="Google Shape;417;p50"/>
            <p:cNvCxnSpPr/>
            <p:nvPr/>
          </p:nvCxnSpPr>
          <p:spPr>
            <a:xfrm rot="10800000">
              <a:off x="1210391" y="5692536"/>
              <a:ext cx="6749646" cy="0"/>
            </a:xfrm>
            <a:prstGeom prst="straightConnector1">
              <a:avLst/>
            </a:prstGeom>
            <a:noFill/>
            <a:ln w="12700" cap="flat" cmpd="sng">
              <a:solidFill>
                <a:srgbClr val="000000"/>
              </a:solidFill>
              <a:prstDash val="solid"/>
              <a:round/>
              <a:headEnd type="none" w="sm" len="sm"/>
              <a:tailEnd type="none" w="sm" len="sm"/>
            </a:ln>
          </p:spPr>
        </p:cxnSp>
        <p:sp>
          <p:nvSpPr>
            <p:cNvPr id="418" name="Google Shape;418;p50"/>
            <p:cNvSpPr txBox="1"/>
            <p:nvPr/>
          </p:nvSpPr>
          <p:spPr>
            <a:xfrm>
              <a:off x="997355" y="5692536"/>
              <a:ext cx="6962681" cy="369332"/>
            </a:xfrm>
            <a:prstGeom prst="rect">
              <a:avLst/>
            </a:prstGeom>
            <a:noFill/>
            <a:ln>
              <a:noFill/>
            </a:ln>
          </p:spPr>
          <p:txBody>
            <a:bodyPr spcFirstLastPara="1" wrap="square" lIns="91425" tIns="45700" rIns="91425" bIns="45700" anchor="t" anchorCtr="0">
              <a:spAutoFit/>
            </a:bodyPr>
            <a:lstStyle/>
            <a:p>
              <a:pPr marL="228600" marR="0" lvl="0" indent="-228600" algn="l" rtl="0">
                <a:lnSpc>
                  <a:spcPct val="100000"/>
                </a:lnSpc>
                <a:spcBef>
                  <a:spcPts val="0"/>
                </a:spcBef>
                <a:spcAft>
                  <a:spcPts val="0"/>
                </a:spcAft>
                <a:buClr>
                  <a:srgbClr val="000000"/>
                </a:buClr>
                <a:buSzPts val="900"/>
                <a:buFont typeface="Calibri"/>
                <a:buAutoNum type="arabicPlain" startAt="4000"/>
              </a:pPr>
              <a:r>
                <a:rPr lang="en-GB" sz="900" b="0" i="0" u="none" strike="noStrike" cap="none">
                  <a:solidFill>
                    <a:srgbClr val="000000"/>
                  </a:solidFill>
                  <a:latin typeface="Calibri"/>
                  <a:ea typeface="Calibri"/>
                  <a:cs typeface="Calibri"/>
                  <a:sym typeface="Calibri"/>
                </a:rPr>
                <a:t>                                           3000                                          2000                                          1500                                          1000                                           500</a:t>
              </a:r>
              <a:endParaRPr/>
            </a:p>
            <a:p>
              <a:pPr marL="0" marR="0" lvl="0" indent="0" algn="ctr" rtl="0">
                <a:lnSpc>
                  <a:spcPct val="100000"/>
                </a:lnSpc>
                <a:spcBef>
                  <a:spcPts val="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Wavenumber </a:t>
              </a:r>
              <a:r>
                <a:rPr lang="en-GB" sz="900" b="0" i="0" u="none" strike="noStrike" cap="none" baseline="30000">
                  <a:solidFill>
                    <a:srgbClr val="000000"/>
                  </a:solidFill>
                  <a:latin typeface="Calibri"/>
                  <a:ea typeface="Calibri"/>
                  <a:cs typeface="Calibri"/>
                  <a:sym typeface="Calibri"/>
                </a:rPr>
                <a:t>-1</a:t>
              </a:r>
              <a:endParaRPr sz="900" b="0" i="0" u="none" strike="noStrike" cap="none">
                <a:solidFill>
                  <a:srgbClr val="000000"/>
                </a:solidFill>
                <a:latin typeface="Calibri"/>
                <a:ea typeface="Calibri"/>
                <a:cs typeface="Calibri"/>
                <a:sym typeface="Calibri"/>
              </a:endParaRPr>
            </a:p>
          </p:txBody>
        </p:sp>
        <p:sp>
          <p:nvSpPr>
            <p:cNvPr id="419" name="Google Shape;419;p50"/>
            <p:cNvSpPr txBox="1"/>
            <p:nvPr/>
          </p:nvSpPr>
          <p:spPr>
            <a:xfrm>
              <a:off x="797890" y="2418770"/>
              <a:ext cx="419172" cy="341632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800"/>
                <a:buFont typeface="Calibri"/>
                <a:buNone/>
              </a:pPr>
              <a:r>
                <a:rPr lang="en-GB" sz="800" b="0" i="0" u="none" strike="noStrike" cap="none">
                  <a:solidFill>
                    <a:srgbClr val="000000"/>
                  </a:solidFill>
                  <a:latin typeface="Calibri"/>
                  <a:ea typeface="Calibri"/>
                  <a:cs typeface="Calibri"/>
                  <a:sym typeface="Calibri"/>
                </a:rPr>
                <a:t>100</a:t>
              </a:r>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800"/>
                <a:buFont typeface="Calibri"/>
                <a:buNone/>
              </a:pPr>
              <a:r>
                <a:rPr lang="en-GB" sz="800" b="0" i="0" u="none" strike="noStrike" cap="none">
                  <a:solidFill>
                    <a:srgbClr val="000000"/>
                  </a:solidFill>
                  <a:latin typeface="Calibri"/>
                  <a:ea typeface="Calibri"/>
                  <a:cs typeface="Calibri"/>
                  <a:sym typeface="Calibri"/>
                </a:rPr>
                <a:t>50</a:t>
              </a:r>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800"/>
                <a:buFont typeface="Calibri"/>
                <a:buNone/>
              </a:pPr>
              <a:r>
                <a:rPr lang="en-GB" sz="800" b="0" i="0" u="none" strike="noStrike" cap="none">
                  <a:solidFill>
                    <a:srgbClr val="000000"/>
                  </a:solidFill>
                  <a:latin typeface="Calibri"/>
                  <a:ea typeface="Calibri"/>
                  <a:cs typeface="Calibri"/>
                  <a:sym typeface="Calibri"/>
                </a:rPr>
                <a:t>0</a:t>
              </a:r>
              <a:endParaRPr/>
            </a:p>
          </p:txBody>
        </p:sp>
        <p:sp>
          <p:nvSpPr>
            <p:cNvPr id="420" name="Google Shape;420;p50"/>
            <p:cNvSpPr txBox="1"/>
            <p:nvPr/>
          </p:nvSpPr>
          <p:spPr>
            <a:xfrm rot="-5400000">
              <a:off x="432603" y="4019208"/>
              <a:ext cx="957384"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Calibri"/>
                <a:buNone/>
              </a:pPr>
              <a:r>
                <a:rPr lang="en-GB" sz="800" b="0" i="0" u="none" strike="noStrike" cap="none">
                  <a:solidFill>
                    <a:srgbClr val="000000"/>
                  </a:solidFill>
                  <a:latin typeface="Calibri"/>
                  <a:ea typeface="Calibri"/>
                  <a:cs typeface="Calibri"/>
                  <a:sym typeface="Calibri"/>
                </a:rPr>
                <a:t>Transmittance %</a:t>
              </a:r>
              <a:endParaRPr/>
            </a:p>
          </p:txBody>
        </p:sp>
        <p:sp>
          <p:nvSpPr>
            <p:cNvPr id="421" name="Google Shape;421;p50"/>
            <p:cNvSpPr/>
            <p:nvPr/>
          </p:nvSpPr>
          <p:spPr>
            <a:xfrm>
              <a:off x="1205105" y="2696570"/>
              <a:ext cx="6749646" cy="2858586"/>
            </a:xfrm>
            <a:custGeom>
              <a:avLst/>
              <a:gdLst/>
              <a:ahLst/>
              <a:cxnLst/>
              <a:rect l="l" t="t" r="r" b="b"/>
              <a:pathLst>
                <a:path w="6749646" h="2858586" extrusionOk="0">
                  <a:moveTo>
                    <a:pt x="0" y="83629"/>
                  </a:moveTo>
                  <a:cubicBezTo>
                    <a:pt x="77521" y="54558"/>
                    <a:pt x="155043" y="25488"/>
                    <a:pt x="237850" y="14917"/>
                  </a:cubicBezTo>
                  <a:cubicBezTo>
                    <a:pt x="320657" y="4346"/>
                    <a:pt x="423725" y="-15035"/>
                    <a:pt x="496842" y="20202"/>
                  </a:cubicBezTo>
                  <a:cubicBezTo>
                    <a:pt x="569959" y="55439"/>
                    <a:pt x="633385" y="148818"/>
                    <a:pt x="676550" y="226339"/>
                  </a:cubicBezTo>
                  <a:cubicBezTo>
                    <a:pt x="719715" y="303860"/>
                    <a:pt x="723240" y="354073"/>
                    <a:pt x="755834" y="485331"/>
                  </a:cubicBezTo>
                  <a:cubicBezTo>
                    <a:pt x="788428" y="616589"/>
                    <a:pt x="835117" y="844748"/>
                    <a:pt x="872116" y="1013885"/>
                  </a:cubicBezTo>
                  <a:cubicBezTo>
                    <a:pt x="909115" y="1183022"/>
                    <a:pt x="929376" y="1330138"/>
                    <a:pt x="977827" y="1500156"/>
                  </a:cubicBezTo>
                  <a:cubicBezTo>
                    <a:pt x="1026278" y="1670174"/>
                    <a:pt x="1113489" y="1944142"/>
                    <a:pt x="1162821" y="2033996"/>
                  </a:cubicBezTo>
                  <a:cubicBezTo>
                    <a:pt x="1212153" y="2123850"/>
                    <a:pt x="1243867" y="1970570"/>
                    <a:pt x="1273818" y="2039282"/>
                  </a:cubicBezTo>
                  <a:cubicBezTo>
                    <a:pt x="1303769" y="2107994"/>
                    <a:pt x="1316983" y="2434817"/>
                    <a:pt x="1342530" y="2446269"/>
                  </a:cubicBezTo>
                  <a:cubicBezTo>
                    <a:pt x="1368077" y="2457721"/>
                    <a:pt x="1403313" y="2143231"/>
                    <a:pt x="1427098" y="2107994"/>
                  </a:cubicBezTo>
                  <a:cubicBezTo>
                    <a:pt x="1450883" y="2072757"/>
                    <a:pt x="1471145" y="2296512"/>
                    <a:pt x="1485240" y="2234847"/>
                  </a:cubicBezTo>
                  <a:cubicBezTo>
                    <a:pt x="1499335" y="2173182"/>
                    <a:pt x="1494930" y="1864859"/>
                    <a:pt x="1511667" y="1738006"/>
                  </a:cubicBezTo>
                  <a:cubicBezTo>
                    <a:pt x="1528404" y="1611153"/>
                    <a:pt x="1551309" y="1510727"/>
                    <a:pt x="1585665" y="1473728"/>
                  </a:cubicBezTo>
                  <a:cubicBezTo>
                    <a:pt x="1620021" y="1436729"/>
                    <a:pt x="1667591" y="1554774"/>
                    <a:pt x="1717804" y="1516013"/>
                  </a:cubicBezTo>
                  <a:cubicBezTo>
                    <a:pt x="1768017" y="1477252"/>
                    <a:pt x="1843776" y="1372422"/>
                    <a:pt x="1886941" y="1241164"/>
                  </a:cubicBezTo>
                  <a:cubicBezTo>
                    <a:pt x="1930106" y="1109906"/>
                    <a:pt x="1931869" y="894961"/>
                    <a:pt x="1976796" y="728466"/>
                  </a:cubicBezTo>
                  <a:cubicBezTo>
                    <a:pt x="2021723" y="561971"/>
                    <a:pt x="2102768" y="336454"/>
                    <a:pt x="2156504" y="242195"/>
                  </a:cubicBezTo>
                  <a:cubicBezTo>
                    <a:pt x="2210240" y="147936"/>
                    <a:pt x="2262215" y="187578"/>
                    <a:pt x="2299214" y="162912"/>
                  </a:cubicBezTo>
                  <a:cubicBezTo>
                    <a:pt x="2336213" y="138246"/>
                    <a:pt x="2352950" y="99486"/>
                    <a:pt x="2378497" y="94200"/>
                  </a:cubicBezTo>
                  <a:cubicBezTo>
                    <a:pt x="2404044" y="88915"/>
                    <a:pt x="2430472" y="138246"/>
                    <a:pt x="2452495" y="131199"/>
                  </a:cubicBezTo>
                  <a:cubicBezTo>
                    <a:pt x="2474518" y="124152"/>
                    <a:pt x="2435757" y="30774"/>
                    <a:pt x="2510636" y="51916"/>
                  </a:cubicBezTo>
                  <a:cubicBezTo>
                    <a:pt x="2585515" y="73058"/>
                    <a:pt x="2807508" y="177888"/>
                    <a:pt x="2901767" y="258052"/>
                  </a:cubicBezTo>
                  <a:cubicBezTo>
                    <a:pt x="2996026" y="338216"/>
                    <a:pt x="3033906" y="455380"/>
                    <a:pt x="3076190" y="532901"/>
                  </a:cubicBezTo>
                  <a:cubicBezTo>
                    <a:pt x="3118474" y="610422"/>
                    <a:pt x="3110546" y="337335"/>
                    <a:pt x="3155473" y="723180"/>
                  </a:cubicBezTo>
                  <a:cubicBezTo>
                    <a:pt x="3200400" y="1109025"/>
                    <a:pt x="3297302" y="2718475"/>
                    <a:pt x="3345753" y="2847971"/>
                  </a:cubicBezTo>
                  <a:cubicBezTo>
                    <a:pt x="3394204" y="2977467"/>
                    <a:pt x="3408298" y="1886882"/>
                    <a:pt x="3446178" y="1500156"/>
                  </a:cubicBezTo>
                  <a:cubicBezTo>
                    <a:pt x="3484058" y="1113430"/>
                    <a:pt x="3536913" y="746084"/>
                    <a:pt x="3573031" y="527615"/>
                  </a:cubicBezTo>
                  <a:cubicBezTo>
                    <a:pt x="3609149" y="309146"/>
                    <a:pt x="3614435" y="243957"/>
                    <a:pt x="3662886" y="189340"/>
                  </a:cubicBezTo>
                  <a:cubicBezTo>
                    <a:pt x="3711337" y="134723"/>
                    <a:pt x="3817929" y="132961"/>
                    <a:pt x="3863737" y="199911"/>
                  </a:cubicBezTo>
                  <a:cubicBezTo>
                    <a:pt x="3909545" y="266861"/>
                    <a:pt x="3916592" y="337336"/>
                    <a:pt x="3937734" y="591042"/>
                  </a:cubicBezTo>
                  <a:cubicBezTo>
                    <a:pt x="3958876" y="844748"/>
                    <a:pt x="3977376" y="1549488"/>
                    <a:pt x="3990590" y="1722149"/>
                  </a:cubicBezTo>
                  <a:cubicBezTo>
                    <a:pt x="4003804" y="1894810"/>
                    <a:pt x="3994114" y="1560940"/>
                    <a:pt x="4017018" y="1627009"/>
                  </a:cubicBezTo>
                  <a:cubicBezTo>
                    <a:pt x="4039922" y="1693078"/>
                    <a:pt x="4103348" y="2202253"/>
                    <a:pt x="4128014" y="2118565"/>
                  </a:cubicBezTo>
                  <a:cubicBezTo>
                    <a:pt x="4152680" y="2034877"/>
                    <a:pt x="4151799" y="1272877"/>
                    <a:pt x="4165013" y="1124882"/>
                  </a:cubicBezTo>
                  <a:cubicBezTo>
                    <a:pt x="4178227" y="976887"/>
                    <a:pt x="4188798" y="1294900"/>
                    <a:pt x="4207297" y="1230593"/>
                  </a:cubicBezTo>
                  <a:cubicBezTo>
                    <a:pt x="4225796" y="1166286"/>
                    <a:pt x="4258391" y="745203"/>
                    <a:pt x="4276009" y="739037"/>
                  </a:cubicBezTo>
                  <a:cubicBezTo>
                    <a:pt x="4293627" y="732871"/>
                    <a:pt x="4298913" y="1140739"/>
                    <a:pt x="4313008" y="1193594"/>
                  </a:cubicBezTo>
                  <a:cubicBezTo>
                    <a:pt x="4327103" y="1246450"/>
                    <a:pt x="4347364" y="926674"/>
                    <a:pt x="4360578" y="1056170"/>
                  </a:cubicBezTo>
                  <a:cubicBezTo>
                    <a:pt x="4373792" y="1185666"/>
                    <a:pt x="4379959" y="1829622"/>
                    <a:pt x="4392292" y="1970570"/>
                  </a:cubicBezTo>
                  <a:cubicBezTo>
                    <a:pt x="4404625" y="2111518"/>
                    <a:pt x="4423124" y="1878954"/>
                    <a:pt x="4434576" y="1901858"/>
                  </a:cubicBezTo>
                  <a:cubicBezTo>
                    <a:pt x="4446028" y="1924762"/>
                    <a:pt x="4444267" y="2179349"/>
                    <a:pt x="4461004" y="2107994"/>
                  </a:cubicBezTo>
                  <a:cubicBezTo>
                    <a:pt x="4477742" y="2036639"/>
                    <a:pt x="4512978" y="1464919"/>
                    <a:pt x="4535001" y="1473728"/>
                  </a:cubicBezTo>
                  <a:cubicBezTo>
                    <a:pt x="4557024" y="1482537"/>
                    <a:pt x="4544691" y="2338797"/>
                    <a:pt x="4593142" y="2160850"/>
                  </a:cubicBezTo>
                  <a:cubicBezTo>
                    <a:pt x="4641593" y="1982903"/>
                    <a:pt x="4771971" y="660634"/>
                    <a:pt x="4825707" y="406047"/>
                  </a:cubicBezTo>
                  <a:cubicBezTo>
                    <a:pt x="4879443" y="151460"/>
                    <a:pt x="4896181" y="509997"/>
                    <a:pt x="4915561" y="633326"/>
                  </a:cubicBezTo>
                  <a:cubicBezTo>
                    <a:pt x="4934941" y="756655"/>
                    <a:pt x="4923490" y="1181261"/>
                    <a:pt x="4941989" y="1146024"/>
                  </a:cubicBezTo>
                  <a:cubicBezTo>
                    <a:pt x="4960488" y="1110787"/>
                    <a:pt x="5000129" y="519687"/>
                    <a:pt x="5026557" y="421904"/>
                  </a:cubicBezTo>
                  <a:cubicBezTo>
                    <a:pt x="5052985" y="324121"/>
                    <a:pt x="5082056" y="579589"/>
                    <a:pt x="5100555" y="559328"/>
                  </a:cubicBezTo>
                  <a:cubicBezTo>
                    <a:pt x="5119054" y="539067"/>
                    <a:pt x="5121697" y="332049"/>
                    <a:pt x="5137554" y="300336"/>
                  </a:cubicBezTo>
                  <a:cubicBezTo>
                    <a:pt x="5153411" y="268623"/>
                    <a:pt x="5162220" y="145293"/>
                    <a:pt x="5195695" y="369048"/>
                  </a:cubicBezTo>
                  <a:cubicBezTo>
                    <a:pt x="5229170" y="592803"/>
                    <a:pt x="5304049" y="1432325"/>
                    <a:pt x="5338405" y="1642866"/>
                  </a:cubicBezTo>
                  <a:cubicBezTo>
                    <a:pt x="5372761" y="1853407"/>
                    <a:pt x="5379808" y="1712459"/>
                    <a:pt x="5401831" y="1632295"/>
                  </a:cubicBezTo>
                  <a:cubicBezTo>
                    <a:pt x="5423854" y="1552131"/>
                    <a:pt x="5454687" y="1226188"/>
                    <a:pt x="5470544" y="1161881"/>
                  </a:cubicBezTo>
                  <a:cubicBezTo>
                    <a:pt x="5486401" y="1097574"/>
                    <a:pt x="5479353" y="1319567"/>
                    <a:pt x="5496971" y="1246450"/>
                  </a:cubicBezTo>
                  <a:cubicBezTo>
                    <a:pt x="5514589" y="1173333"/>
                    <a:pt x="5541899" y="827129"/>
                    <a:pt x="5576255" y="723180"/>
                  </a:cubicBezTo>
                  <a:cubicBezTo>
                    <a:pt x="5610611" y="619231"/>
                    <a:pt x="5669633" y="558448"/>
                    <a:pt x="5703108" y="622755"/>
                  </a:cubicBezTo>
                  <a:cubicBezTo>
                    <a:pt x="5736583" y="687062"/>
                    <a:pt x="5760367" y="1121358"/>
                    <a:pt x="5777105" y="1109025"/>
                  </a:cubicBezTo>
                  <a:cubicBezTo>
                    <a:pt x="5793843" y="1096692"/>
                    <a:pt x="5790319" y="622755"/>
                    <a:pt x="5803533" y="548757"/>
                  </a:cubicBezTo>
                  <a:cubicBezTo>
                    <a:pt x="5816747" y="474759"/>
                    <a:pt x="5847580" y="688824"/>
                    <a:pt x="5856389" y="665039"/>
                  </a:cubicBezTo>
                  <a:cubicBezTo>
                    <a:pt x="5865198" y="641254"/>
                    <a:pt x="5845818" y="484449"/>
                    <a:pt x="5856389" y="406047"/>
                  </a:cubicBezTo>
                  <a:cubicBezTo>
                    <a:pt x="5866960" y="327645"/>
                    <a:pt x="5892506" y="175245"/>
                    <a:pt x="5919815" y="194625"/>
                  </a:cubicBezTo>
                  <a:cubicBezTo>
                    <a:pt x="5947124" y="214005"/>
                    <a:pt x="5988528" y="485330"/>
                    <a:pt x="6020241" y="522329"/>
                  </a:cubicBezTo>
                  <a:cubicBezTo>
                    <a:pt x="6051954" y="559328"/>
                    <a:pt x="6085429" y="417499"/>
                    <a:pt x="6110095" y="416618"/>
                  </a:cubicBezTo>
                  <a:cubicBezTo>
                    <a:pt x="6134761" y="415737"/>
                    <a:pt x="6153260" y="513520"/>
                    <a:pt x="6168236" y="517044"/>
                  </a:cubicBezTo>
                  <a:cubicBezTo>
                    <a:pt x="6183212" y="520568"/>
                    <a:pt x="6187616" y="443046"/>
                    <a:pt x="6199949" y="437761"/>
                  </a:cubicBezTo>
                  <a:cubicBezTo>
                    <a:pt x="6212282" y="432476"/>
                    <a:pt x="6227258" y="526735"/>
                    <a:pt x="6242234" y="485331"/>
                  </a:cubicBezTo>
                  <a:cubicBezTo>
                    <a:pt x="6257210" y="443927"/>
                    <a:pt x="6267781" y="261576"/>
                    <a:pt x="6289804" y="189340"/>
                  </a:cubicBezTo>
                  <a:cubicBezTo>
                    <a:pt x="6311827" y="117104"/>
                    <a:pt x="6344421" y="-7106"/>
                    <a:pt x="6374372" y="51916"/>
                  </a:cubicBezTo>
                  <a:cubicBezTo>
                    <a:pt x="6404323" y="110938"/>
                    <a:pt x="6443084" y="425428"/>
                    <a:pt x="6469512" y="543472"/>
                  </a:cubicBezTo>
                  <a:cubicBezTo>
                    <a:pt x="6495940" y="661516"/>
                    <a:pt x="6502988" y="834177"/>
                    <a:pt x="6532939" y="760179"/>
                  </a:cubicBezTo>
                  <a:cubicBezTo>
                    <a:pt x="6562890" y="686181"/>
                    <a:pt x="6621912" y="199029"/>
                    <a:pt x="6649221" y="99485"/>
                  </a:cubicBezTo>
                  <a:cubicBezTo>
                    <a:pt x="6676530" y="-59"/>
                    <a:pt x="6680054" y="152341"/>
                    <a:pt x="6696791" y="162912"/>
                  </a:cubicBezTo>
                  <a:cubicBezTo>
                    <a:pt x="6713529" y="173483"/>
                    <a:pt x="6749646" y="162912"/>
                    <a:pt x="6749646" y="162912"/>
                  </a:cubicBezTo>
                </a:path>
              </a:pathLst>
            </a:custGeom>
            <a:noFill/>
            <a:ln w="12700" cap="flat" cmpd="sng">
              <a:solidFill>
                <a:srgbClr val="6E911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422" name="Google Shape;422;p50"/>
            <p:cNvCxnSpPr/>
            <p:nvPr/>
          </p:nvCxnSpPr>
          <p:spPr>
            <a:xfrm flipH="1">
              <a:off x="1210391" y="5692536"/>
              <a:ext cx="1" cy="43895"/>
            </a:xfrm>
            <a:prstGeom prst="straightConnector1">
              <a:avLst/>
            </a:prstGeom>
            <a:noFill/>
            <a:ln w="12700" cap="flat" cmpd="sng">
              <a:solidFill>
                <a:srgbClr val="000000"/>
              </a:solidFill>
              <a:prstDash val="solid"/>
              <a:round/>
              <a:headEnd type="none" w="sm" len="sm"/>
              <a:tailEnd type="none" w="sm" len="sm"/>
            </a:ln>
          </p:spPr>
        </p:cxnSp>
        <p:cxnSp>
          <p:nvCxnSpPr>
            <p:cNvPr id="423" name="Google Shape;423;p50"/>
            <p:cNvCxnSpPr/>
            <p:nvPr/>
          </p:nvCxnSpPr>
          <p:spPr>
            <a:xfrm flipH="1">
              <a:off x="1867616" y="5692536"/>
              <a:ext cx="1" cy="43895"/>
            </a:xfrm>
            <a:prstGeom prst="straightConnector1">
              <a:avLst/>
            </a:prstGeom>
            <a:noFill/>
            <a:ln w="12700" cap="flat" cmpd="sng">
              <a:solidFill>
                <a:srgbClr val="000000"/>
              </a:solidFill>
              <a:prstDash val="solid"/>
              <a:round/>
              <a:headEnd type="none" w="sm" len="sm"/>
              <a:tailEnd type="none" w="sm" len="sm"/>
            </a:ln>
          </p:spPr>
        </p:cxnSp>
        <p:cxnSp>
          <p:nvCxnSpPr>
            <p:cNvPr id="424" name="Google Shape;424;p50"/>
            <p:cNvCxnSpPr/>
            <p:nvPr/>
          </p:nvCxnSpPr>
          <p:spPr>
            <a:xfrm flipH="1">
              <a:off x="2515316" y="5689638"/>
              <a:ext cx="1" cy="43895"/>
            </a:xfrm>
            <a:prstGeom prst="straightConnector1">
              <a:avLst/>
            </a:prstGeom>
            <a:noFill/>
            <a:ln w="12700" cap="flat" cmpd="sng">
              <a:solidFill>
                <a:srgbClr val="000000"/>
              </a:solidFill>
              <a:prstDash val="solid"/>
              <a:round/>
              <a:headEnd type="none" w="sm" len="sm"/>
              <a:tailEnd type="none" w="sm" len="sm"/>
            </a:ln>
          </p:spPr>
        </p:cxnSp>
        <p:cxnSp>
          <p:nvCxnSpPr>
            <p:cNvPr id="425" name="Google Shape;425;p50"/>
            <p:cNvCxnSpPr/>
            <p:nvPr/>
          </p:nvCxnSpPr>
          <p:spPr>
            <a:xfrm flipH="1">
              <a:off x="3153491" y="5694917"/>
              <a:ext cx="1" cy="43895"/>
            </a:xfrm>
            <a:prstGeom prst="straightConnector1">
              <a:avLst/>
            </a:prstGeom>
            <a:noFill/>
            <a:ln w="12700" cap="flat" cmpd="sng">
              <a:solidFill>
                <a:srgbClr val="000000"/>
              </a:solidFill>
              <a:prstDash val="solid"/>
              <a:round/>
              <a:headEnd type="none" w="sm" len="sm"/>
              <a:tailEnd type="none" w="sm" len="sm"/>
            </a:ln>
          </p:spPr>
        </p:cxnSp>
        <p:cxnSp>
          <p:nvCxnSpPr>
            <p:cNvPr id="426" name="Google Shape;426;p50"/>
            <p:cNvCxnSpPr/>
            <p:nvPr/>
          </p:nvCxnSpPr>
          <p:spPr>
            <a:xfrm flipH="1">
              <a:off x="3810716" y="5694917"/>
              <a:ext cx="1" cy="43895"/>
            </a:xfrm>
            <a:prstGeom prst="straightConnector1">
              <a:avLst/>
            </a:prstGeom>
            <a:noFill/>
            <a:ln w="12700" cap="flat" cmpd="sng">
              <a:solidFill>
                <a:srgbClr val="000000"/>
              </a:solidFill>
              <a:prstDash val="solid"/>
              <a:round/>
              <a:headEnd type="none" w="sm" len="sm"/>
              <a:tailEnd type="none" w="sm" len="sm"/>
            </a:ln>
          </p:spPr>
        </p:cxnSp>
        <p:cxnSp>
          <p:nvCxnSpPr>
            <p:cNvPr id="427" name="Google Shape;427;p50"/>
            <p:cNvCxnSpPr/>
            <p:nvPr/>
          </p:nvCxnSpPr>
          <p:spPr>
            <a:xfrm flipH="1">
              <a:off x="4458416" y="5692019"/>
              <a:ext cx="1" cy="43895"/>
            </a:xfrm>
            <a:prstGeom prst="straightConnector1">
              <a:avLst/>
            </a:prstGeom>
            <a:noFill/>
            <a:ln w="12700" cap="flat" cmpd="sng">
              <a:solidFill>
                <a:srgbClr val="000000"/>
              </a:solidFill>
              <a:prstDash val="solid"/>
              <a:round/>
              <a:headEnd type="none" w="sm" len="sm"/>
              <a:tailEnd type="none" w="sm" len="sm"/>
            </a:ln>
          </p:spPr>
        </p:cxnSp>
        <p:cxnSp>
          <p:nvCxnSpPr>
            <p:cNvPr id="428" name="Google Shape;428;p50"/>
            <p:cNvCxnSpPr/>
            <p:nvPr/>
          </p:nvCxnSpPr>
          <p:spPr>
            <a:xfrm flipH="1">
              <a:off x="5101353" y="5693088"/>
              <a:ext cx="1" cy="43895"/>
            </a:xfrm>
            <a:prstGeom prst="straightConnector1">
              <a:avLst/>
            </a:prstGeom>
            <a:noFill/>
            <a:ln w="12700" cap="flat" cmpd="sng">
              <a:solidFill>
                <a:srgbClr val="000000"/>
              </a:solidFill>
              <a:prstDash val="solid"/>
              <a:round/>
              <a:headEnd type="none" w="sm" len="sm"/>
              <a:tailEnd type="none" w="sm" len="sm"/>
            </a:ln>
          </p:spPr>
        </p:cxnSp>
        <p:cxnSp>
          <p:nvCxnSpPr>
            <p:cNvPr id="429" name="Google Shape;429;p50"/>
            <p:cNvCxnSpPr/>
            <p:nvPr/>
          </p:nvCxnSpPr>
          <p:spPr>
            <a:xfrm flipH="1">
              <a:off x="5758578" y="5693088"/>
              <a:ext cx="1" cy="43895"/>
            </a:xfrm>
            <a:prstGeom prst="straightConnector1">
              <a:avLst/>
            </a:prstGeom>
            <a:noFill/>
            <a:ln w="12700" cap="flat" cmpd="sng">
              <a:solidFill>
                <a:srgbClr val="000000"/>
              </a:solidFill>
              <a:prstDash val="solid"/>
              <a:round/>
              <a:headEnd type="none" w="sm" len="sm"/>
              <a:tailEnd type="none" w="sm" len="sm"/>
            </a:ln>
          </p:spPr>
        </p:cxnSp>
        <p:cxnSp>
          <p:nvCxnSpPr>
            <p:cNvPr id="430" name="Google Shape;430;p50"/>
            <p:cNvCxnSpPr/>
            <p:nvPr/>
          </p:nvCxnSpPr>
          <p:spPr>
            <a:xfrm flipH="1">
              <a:off x="6406278" y="5690190"/>
              <a:ext cx="1" cy="43895"/>
            </a:xfrm>
            <a:prstGeom prst="straightConnector1">
              <a:avLst/>
            </a:prstGeom>
            <a:noFill/>
            <a:ln w="12700" cap="flat" cmpd="sng">
              <a:solidFill>
                <a:srgbClr val="000000"/>
              </a:solidFill>
              <a:prstDash val="solid"/>
              <a:round/>
              <a:headEnd type="none" w="sm" len="sm"/>
              <a:tailEnd type="none" w="sm" len="sm"/>
            </a:ln>
          </p:spPr>
        </p:cxnSp>
        <p:cxnSp>
          <p:nvCxnSpPr>
            <p:cNvPr id="431" name="Google Shape;431;p50"/>
            <p:cNvCxnSpPr/>
            <p:nvPr/>
          </p:nvCxnSpPr>
          <p:spPr>
            <a:xfrm flipH="1">
              <a:off x="7051597" y="5695469"/>
              <a:ext cx="1" cy="43895"/>
            </a:xfrm>
            <a:prstGeom prst="straightConnector1">
              <a:avLst/>
            </a:prstGeom>
            <a:noFill/>
            <a:ln w="12700" cap="flat" cmpd="sng">
              <a:solidFill>
                <a:srgbClr val="000000"/>
              </a:solidFill>
              <a:prstDash val="solid"/>
              <a:round/>
              <a:headEnd type="none" w="sm" len="sm"/>
              <a:tailEnd type="none" w="sm" len="sm"/>
            </a:ln>
          </p:spPr>
        </p:cxnSp>
        <p:cxnSp>
          <p:nvCxnSpPr>
            <p:cNvPr id="432" name="Google Shape;432;p50"/>
            <p:cNvCxnSpPr/>
            <p:nvPr/>
          </p:nvCxnSpPr>
          <p:spPr>
            <a:xfrm flipH="1">
              <a:off x="7708822" y="5695469"/>
              <a:ext cx="1" cy="43895"/>
            </a:xfrm>
            <a:prstGeom prst="straightConnector1">
              <a:avLst/>
            </a:prstGeom>
            <a:noFill/>
            <a:ln w="12700" cap="flat" cmpd="sng">
              <a:solidFill>
                <a:srgbClr val="000000"/>
              </a:solidFill>
              <a:prstDash val="solid"/>
              <a:round/>
              <a:headEnd type="none" w="sm" len="sm"/>
              <a:tailEnd type="none" w="sm" len="sm"/>
            </a:ln>
          </p:spPr>
        </p:cxnSp>
        <p:cxnSp>
          <p:nvCxnSpPr>
            <p:cNvPr id="433" name="Google Shape;433;p50"/>
            <p:cNvCxnSpPr/>
            <p:nvPr/>
          </p:nvCxnSpPr>
          <p:spPr>
            <a:xfrm rot="10800000">
              <a:off x="1154381" y="5688605"/>
              <a:ext cx="50724" cy="0"/>
            </a:xfrm>
            <a:prstGeom prst="straightConnector1">
              <a:avLst/>
            </a:prstGeom>
            <a:noFill/>
            <a:ln w="12700" cap="flat" cmpd="sng">
              <a:solidFill>
                <a:srgbClr val="000000"/>
              </a:solidFill>
              <a:prstDash val="solid"/>
              <a:round/>
              <a:headEnd type="none" w="sm" len="sm"/>
              <a:tailEnd type="none" w="sm" len="sm"/>
            </a:ln>
          </p:spPr>
        </p:cxnSp>
        <p:cxnSp>
          <p:nvCxnSpPr>
            <p:cNvPr id="434" name="Google Shape;434;p50"/>
            <p:cNvCxnSpPr/>
            <p:nvPr/>
          </p:nvCxnSpPr>
          <p:spPr>
            <a:xfrm rot="10800000">
              <a:off x="1154381" y="4106931"/>
              <a:ext cx="50724" cy="0"/>
            </a:xfrm>
            <a:prstGeom prst="straightConnector1">
              <a:avLst/>
            </a:prstGeom>
            <a:noFill/>
            <a:ln w="12700" cap="flat" cmpd="sng">
              <a:solidFill>
                <a:srgbClr val="000000"/>
              </a:solidFill>
              <a:prstDash val="solid"/>
              <a:round/>
              <a:headEnd type="none" w="sm" len="sm"/>
              <a:tailEnd type="none" w="sm" len="sm"/>
            </a:ln>
          </p:spPr>
        </p:cxnSp>
        <p:cxnSp>
          <p:nvCxnSpPr>
            <p:cNvPr id="435" name="Google Shape;435;p50"/>
            <p:cNvCxnSpPr/>
            <p:nvPr/>
          </p:nvCxnSpPr>
          <p:spPr>
            <a:xfrm rot="10800000">
              <a:off x="1154381" y="2526492"/>
              <a:ext cx="50724" cy="0"/>
            </a:xfrm>
            <a:prstGeom prst="straightConnector1">
              <a:avLst/>
            </a:prstGeom>
            <a:noFill/>
            <a:ln w="12700" cap="flat" cmpd="sng">
              <a:solidFill>
                <a:srgbClr val="000000"/>
              </a:solidFill>
              <a:prstDash val="solid"/>
              <a:round/>
              <a:headEnd type="none" w="sm" len="sm"/>
              <a:tailEnd type="none" w="sm" len="sm"/>
            </a:ln>
          </p:spPr>
        </p:cxnSp>
      </p:grpSp>
      <p:sp>
        <p:nvSpPr>
          <p:cNvPr id="436" name="Google Shape;436;p50"/>
          <p:cNvSpPr txBox="1">
            <a:spLocks noGrp="1"/>
          </p:cNvSpPr>
          <p:nvPr>
            <p:ph type="body" idx="1"/>
          </p:nvPr>
        </p:nvSpPr>
        <p:spPr>
          <a:xfrm>
            <a:off x="277100" y="5791200"/>
            <a:ext cx="7936705" cy="990600"/>
          </a:xfrm>
          <a:prstGeom prst="rect">
            <a:avLst/>
          </a:prstGeom>
          <a:noFill/>
          <a:ln>
            <a:noFill/>
          </a:ln>
        </p:spPr>
        <p:txBody>
          <a:bodyPr spcFirstLastPara="1" wrap="square" lIns="91425" tIns="45700" rIns="91425" bIns="45700" anchor="t" anchorCtr="0">
            <a:normAutofit/>
          </a:bodyPr>
          <a:lstStyle/>
          <a:p>
            <a:pPr marL="0" lvl="0" indent="0" algn="l" rtl="0">
              <a:lnSpc>
                <a:spcPct val="85000"/>
              </a:lnSpc>
              <a:spcBef>
                <a:spcPts val="0"/>
              </a:spcBef>
              <a:spcAft>
                <a:spcPts val="0"/>
              </a:spcAft>
              <a:buClr>
                <a:schemeClr val="accent5"/>
              </a:buClr>
              <a:buSzPts val="2400"/>
              <a:buNone/>
            </a:pPr>
            <a:r>
              <a:rPr lang="en-GB"/>
              <a:t>Here is the spectra for </a:t>
            </a:r>
            <a:r>
              <a:rPr lang="en-GB" b="1"/>
              <a:t>butanoic acid</a:t>
            </a:r>
            <a:endParaRPr/>
          </a:p>
        </p:txBody>
      </p:sp>
      <p:pic>
        <p:nvPicPr>
          <p:cNvPr id="437" name="Google Shape;437;p50"/>
          <p:cNvPicPr preferRelativeResize="0"/>
          <p:nvPr/>
        </p:nvPicPr>
        <p:blipFill rotWithShape="1">
          <a:blip r:embed="rId3">
            <a:alphaModFix/>
          </a:blip>
          <a:srcRect l="7561" t="43689" r="9717" b="43812"/>
          <a:stretch/>
        </p:blipFill>
        <p:spPr>
          <a:xfrm>
            <a:off x="4680858" y="457200"/>
            <a:ext cx="3929742" cy="456565"/>
          </a:xfrm>
          <a:prstGeom prst="rect">
            <a:avLst/>
          </a:prstGeom>
          <a:noFill/>
          <a:ln>
            <a:noFill/>
          </a:ln>
        </p:spPr>
      </p:pic>
      <p:pic>
        <p:nvPicPr>
          <p:cNvPr id="438" name="Google Shape;438;p50"/>
          <p:cNvPicPr preferRelativeResize="0"/>
          <p:nvPr/>
        </p:nvPicPr>
        <p:blipFill rotWithShape="1">
          <a:blip r:embed="rId3">
            <a:alphaModFix/>
          </a:blip>
          <a:srcRect l="6969" t="81291" r="10310" b="6209"/>
          <a:stretch/>
        </p:blipFill>
        <p:spPr>
          <a:xfrm>
            <a:off x="152400" y="4732936"/>
            <a:ext cx="3200400" cy="371829"/>
          </a:xfrm>
          <a:prstGeom prst="rect">
            <a:avLst/>
          </a:prstGeom>
          <a:noFill/>
          <a:ln>
            <a:noFill/>
          </a:ln>
        </p:spPr>
      </p:pic>
      <p:cxnSp>
        <p:nvCxnSpPr>
          <p:cNvPr id="439" name="Google Shape;439;p50"/>
          <p:cNvCxnSpPr/>
          <p:nvPr/>
        </p:nvCxnSpPr>
        <p:spPr>
          <a:xfrm flipH="1">
            <a:off x="5105400" y="685482"/>
            <a:ext cx="1371600" cy="3276918"/>
          </a:xfrm>
          <a:prstGeom prst="straightConnector1">
            <a:avLst/>
          </a:prstGeom>
          <a:noFill/>
          <a:ln w="9525" cap="flat" cmpd="sng">
            <a:solidFill>
              <a:schemeClr val="accent1"/>
            </a:solidFill>
            <a:prstDash val="solid"/>
            <a:round/>
            <a:headEnd type="none" w="sm" len="sm"/>
            <a:tailEnd type="stealth" w="med" len="med"/>
          </a:ln>
        </p:spPr>
      </p:cxnSp>
      <p:cxnSp>
        <p:nvCxnSpPr>
          <p:cNvPr id="440" name="Google Shape;440;p50"/>
          <p:cNvCxnSpPr/>
          <p:nvPr/>
        </p:nvCxnSpPr>
        <p:spPr>
          <a:xfrm rot="10800000" flipH="1">
            <a:off x="2286000" y="3352800"/>
            <a:ext cx="914400" cy="1447800"/>
          </a:xfrm>
          <a:prstGeom prst="straightConnector1">
            <a:avLst/>
          </a:prstGeom>
          <a:noFill/>
          <a:ln w="9525" cap="flat" cmpd="sng">
            <a:solidFill>
              <a:schemeClr val="accent1"/>
            </a:solidFill>
            <a:prstDash val="solid"/>
            <a:round/>
            <a:headEnd type="none" w="sm" len="sm"/>
            <a:tailEnd type="stealth" w="med" len="med"/>
          </a:ln>
        </p:spPr>
      </p:cxnSp>
      <p:pic>
        <p:nvPicPr>
          <p:cNvPr id="441" name="Google Shape;441;p50" descr="undefined"/>
          <p:cNvPicPr preferRelativeResize="0"/>
          <p:nvPr/>
        </p:nvPicPr>
        <p:blipFill rotWithShape="1">
          <a:blip r:embed="rId4">
            <a:alphaModFix/>
          </a:blip>
          <a:srcRect/>
          <a:stretch/>
        </p:blipFill>
        <p:spPr>
          <a:xfrm>
            <a:off x="686675" y="199390"/>
            <a:ext cx="2971800" cy="1428750"/>
          </a:xfrm>
          <a:prstGeom prst="rect">
            <a:avLst/>
          </a:prstGeom>
          <a:solidFill>
            <a:schemeClr val="lt1"/>
          </a:solidFill>
          <a:ln>
            <a:noFill/>
          </a:ln>
        </p:spPr>
      </p:pic>
    </p:spTree>
  </p:cSld>
  <p:clrMapOvr>
    <a:masterClrMapping/>
  </p:clrMapOvr>
  <p:transition spd="slow">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51"/>
          <p:cNvSpPr txBox="1">
            <a:spLocks noGrp="1"/>
          </p:cNvSpPr>
          <p:nvPr>
            <p:ph type="title"/>
          </p:nvPr>
        </p:nvSpPr>
        <p:spPr>
          <a:xfrm>
            <a:off x="492919" y="499533"/>
            <a:ext cx="8079581" cy="1263953"/>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2"/>
              </a:buClr>
              <a:buSzPts val="5400"/>
              <a:buFont typeface="Calibri"/>
              <a:buNone/>
            </a:pPr>
            <a:r>
              <a:rPr lang="en-GB"/>
              <a:t>Data Booklet</a:t>
            </a:r>
            <a:endParaRPr/>
          </a:p>
        </p:txBody>
      </p:sp>
      <p:sp>
        <p:nvSpPr>
          <p:cNvPr id="448" name="Google Shape;448;p51"/>
          <p:cNvSpPr txBox="1">
            <a:spLocks noGrp="1"/>
          </p:cNvSpPr>
          <p:nvPr>
            <p:ph type="body" idx="1"/>
          </p:nvPr>
        </p:nvSpPr>
        <p:spPr>
          <a:xfrm>
            <a:off x="507492" y="2011680"/>
            <a:ext cx="8065294" cy="4572000"/>
          </a:xfrm>
          <a:prstGeom prst="rect">
            <a:avLst/>
          </a:prstGeom>
          <a:noFill/>
          <a:ln>
            <a:noFill/>
          </a:ln>
        </p:spPr>
        <p:txBody>
          <a:bodyPr spcFirstLastPara="1" wrap="square" lIns="91425" tIns="45700" rIns="91425" bIns="45700" anchor="t" anchorCtr="0">
            <a:normAutofit/>
          </a:bodyPr>
          <a:lstStyle/>
          <a:p>
            <a:pPr marL="91440" lvl="0" indent="-152400" algn="l" rtl="0">
              <a:lnSpc>
                <a:spcPct val="85000"/>
              </a:lnSpc>
              <a:spcBef>
                <a:spcPts val="0"/>
              </a:spcBef>
              <a:spcAft>
                <a:spcPts val="0"/>
              </a:spcAft>
              <a:buClr>
                <a:schemeClr val="accent5"/>
              </a:buClr>
              <a:buSzPts val="2400"/>
              <a:buChar char=" "/>
            </a:pPr>
            <a:r>
              <a:rPr lang="en-GB"/>
              <a:t>You use the IR spectra to </a:t>
            </a:r>
            <a:r>
              <a:rPr lang="en-GB" b="1" u="sng"/>
              <a:t>help</a:t>
            </a:r>
            <a:r>
              <a:rPr lang="en-GB"/>
              <a:t> you identify a compound it won’t be the only piece of information you know</a:t>
            </a:r>
            <a:endParaRPr/>
          </a:p>
          <a:p>
            <a:pPr marL="91440" lvl="0" indent="-152400" algn="l" rtl="0">
              <a:lnSpc>
                <a:spcPct val="85000"/>
              </a:lnSpc>
              <a:spcBef>
                <a:spcPts val="1300"/>
              </a:spcBef>
              <a:spcAft>
                <a:spcPts val="0"/>
              </a:spcAft>
              <a:buClr>
                <a:schemeClr val="accent5"/>
              </a:buClr>
              <a:buSzPts val="2400"/>
              <a:buChar char=" "/>
            </a:pPr>
            <a:r>
              <a:rPr lang="en-GB"/>
              <a:t>e.g. C</a:t>
            </a:r>
            <a:r>
              <a:rPr lang="en-GB" baseline="-25000">
                <a:latin typeface="Calibri"/>
                <a:ea typeface="Calibri"/>
                <a:cs typeface="Calibri"/>
                <a:sym typeface="Calibri"/>
              </a:rPr>
              <a:t>3</a:t>
            </a:r>
            <a:r>
              <a:rPr lang="en-GB"/>
              <a:t>H</a:t>
            </a:r>
            <a:r>
              <a:rPr lang="en-GB" baseline="-25000">
                <a:latin typeface="Calibri"/>
                <a:ea typeface="Calibri"/>
                <a:cs typeface="Calibri"/>
                <a:sym typeface="Calibri"/>
              </a:rPr>
              <a:t>6</a:t>
            </a:r>
            <a:r>
              <a:rPr lang="en-GB"/>
              <a:t>O could be </a:t>
            </a:r>
            <a:r>
              <a:rPr lang="en-GB" b="1"/>
              <a:t>propanal</a:t>
            </a:r>
            <a:r>
              <a:rPr lang="en-GB"/>
              <a:t> or </a:t>
            </a:r>
            <a:r>
              <a:rPr lang="en-GB" b="1"/>
              <a:t>3-propenol</a:t>
            </a:r>
            <a:endParaRPr/>
          </a:p>
          <a:p>
            <a:pPr marL="91440" lvl="0" indent="-152400" algn="l" rtl="0">
              <a:lnSpc>
                <a:spcPct val="85000"/>
              </a:lnSpc>
              <a:spcBef>
                <a:spcPts val="1300"/>
              </a:spcBef>
              <a:spcAft>
                <a:spcPts val="0"/>
              </a:spcAft>
              <a:buClr>
                <a:schemeClr val="accent5"/>
              </a:buClr>
              <a:buSzPts val="2400"/>
              <a:buChar char=" "/>
            </a:pPr>
            <a:r>
              <a:rPr lang="en-GB"/>
              <a:t>IR spectroscopy can help you work out which is which</a:t>
            </a:r>
            <a:endParaRPr b="1"/>
          </a:p>
        </p:txBody>
      </p:sp>
      <p:pic>
        <p:nvPicPr>
          <p:cNvPr id="449" name="Google Shape;449;p51" descr="Ball-and-stick model"/>
          <p:cNvPicPr preferRelativeResize="0"/>
          <p:nvPr/>
        </p:nvPicPr>
        <p:blipFill rotWithShape="1">
          <a:blip r:embed="rId3">
            <a:alphaModFix/>
          </a:blip>
          <a:srcRect/>
          <a:stretch/>
        </p:blipFill>
        <p:spPr>
          <a:xfrm>
            <a:off x="762000" y="3810000"/>
            <a:ext cx="3784566" cy="2362200"/>
          </a:xfrm>
          <a:prstGeom prst="rect">
            <a:avLst/>
          </a:prstGeom>
          <a:noFill/>
          <a:ln>
            <a:noFill/>
          </a:ln>
        </p:spPr>
      </p:pic>
      <p:pic>
        <p:nvPicPr>
          <p:cNvPr id="450" name="Google Shape;450;p51" descr="Ball-and-stick model"/>
          <p:cNvPicPr preferRelativeResize="0"/>
          <p:nvPr/>
        </p:nvPicPr>
        <p:blipFill rotWithShape="1">
          <a:blip r:embed="rId4">
            <a:alphaModFix/>
          </a:blip>
          <a:srcRect/>
          <a:stretch/>
        </p:blipFill>
        <p:spPr>
          <a:xfrm>
            <a:off x="5181600" y="3810000"/>
            <a:ext cx="2964976" cy="2514600"/>
          </a:xfrm>
          <a:prstGeom prst="rect">
            <a:avLst/>
          </a:prstGeom>
          <a:noFill/>
          <a:ln>
            <a:noFill/>
          </a:ln>
        </p:spPr>
      </p:pic>
    </p:spTree>
  </p:cSld>
  <p:clrMapOvr>
    <a:masterClrMapping/>
  </p:clrMapOvr>
  <p:transition spd="slow">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52"/>
          <p:cNvSpPr/>
          <p:nvPr/>
        </p:nvSpPr>
        <p:spPr>
          <a:xfrm>
            <a:off x="1361120" y="2117572"/>
            <a:ext cx="7394315" cy="3643098"/>
          </a:xfrm>
          <a:prstGeom prst="rect">
            <a:avLst/>
          </a:prstGeom>
          <a:solidFill>
            <a:srgbClr val="FFFFFF"/>
          </a:solidFill>
          <a:ln w="12700" cap="flat" cmpd="sng">
            <a:solidFill>
              <a:srgbClr val="6E911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457" name="Google Shape;457;p52"/>
          <p:cNvCxnSpPr/>
          <p:nvPr/>
        </p:nvCxnSpPr>
        <p:spPr>
          <a:xfrm>
            <a:off x="1804966" y="2225294"/>
            <a:ext cx="5286" cy="3166044"/>
          </a:xfrm>
          <a:prstGeom prst="straightConnector1">
            <a:avLst/>
          </a:prstGeom>
          <a:noFill/>
          <a:ln w="12700" cap="flat" cmpd="sng">
            <a:solidFill>
              <a:srgbClr val="000000"/>
            </a:solidFill>
            <a:prstDash val="solid"/>
            <a:round/>
            <a:headEnd type="none" w="sm" len="sm"/>
            <a:tailEnd type="none" w="sm" len="sm"/>
          </a:ln>
        </p:spPr>
      </p:cxnSp>
      <p:cxnSp>
        <p:nvCxnSpPr>
          <p:cNvPr id="458" name="Google Shape;458;p52"/>
          <p:cNvCxnSpPr/>
          <p:nvPr/>
        </p:nvCxnSpPr>
        <p:spPr>
          <a:xfrm rot="10800000">
            <a:off x="1810252" y="5391338"/>
            <a:ext cx="6749646" cy="0"/>
          </a:xfrm>
          <a:prstGeom prst="straightConnector1">
            <a:avLst/>
          </a:prstGeom>
          <a:noFill/>
          <a:ln w="12700" cap="flat" cmpd="sng">
            <a:solidFill>
              <a:srgbClr val="000000"/>
            </a:solidFill>
            <a:prstDash val="solid"/>
            <a:round/>
            <a:headEnd type="none" w="sm" len="sm"/>
            <a:tailEnd type="none" w="sm" len="sm"/>
          </a:ln>
        </p:spPr>
      </p:cxnSp>
      <p:sp>
        <p:nvSpPr>
          <p:cNvPr id="459" name="Google Shape;459;p52"/>
          <p:cNvSpPr txBox="1"/>
          <p:nvPr/>
        </p:nvSpPr>
        <p:spPr>
          <a:xfrm>
            <a:off x="1597216" y="5391338"/>
            <a:ext cx="6962681" cy="369332"/>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000000"/>
              </a:buClr>
              <a:buSzPts val="900"/>
              <a:buFont typeface="Calibri"/>
              <a:buAutoNum type="arabicPlain" startAt="4000"/>
            </a:pPr>
            <a:r>
              <a:rPr lang="en-GB" sz="900">
                <a:solidFill>
                  <a:srgbClr val="000000"/>
                </a:solidFill>
                <a:latin typeface="Calibri"/>
                <a:ea typeface="Calibri"/>
                <a:cs typeface="Calibri"/>
                <a:sym typeface="Calibri"/>
              </a:rPr>
              <a:t>                                           3000                                          2000                                          1500                                          1000                                           500</a:t>
            </a:r>
            <a:endParaRPr/>
          </a:p>
          <a:p>
            <a:pPr marL="0" marR="0" lvl="0" indent="0" algn="ctr" rtl="0">
              <a:spcBef>
                <a:spcPts val="0"/>
              </a:spcBef>
              <a:spcAft>
                <a:spcPts val="0"/>
              </a:spcAft>
              <a:buNone/>
            </a:pPr>
            <a:r>
              <a:rPr lang="en-GB" sz="900">
                <a:solidFill>
                  <a:srgbClr val="000000"/>
                </a:solidFill>
                <a:latin typeface="Calibri"/>
                <a:ea typeface="Calibri"/>
                <a:cs typeface="Calibri"/>
                <a:sym typeface="Calibri"/>
              </a:rPr>
              <a:t>Wavenumber </a:t>
            </a:r>
            <a:r>
              <a:rPr lang="en-GB" sz="900" baseline="30000">
                <a:solidFill>
                  <a:srgbClr val="000000"/>
                </a:solidFill>
                <a:latin typeface="Calibri"/>
                <a:ea typeface="Calibri"/>
                <a:cs typeface="Calibri"/>
                <a:sym typeface="Calibri"/>
              </a:rPr>
              <a:t>-1</a:t>
            </a:r>
            <a:endParaRPr sz="900">
              <a:solidFill>
                <a:srgbClr val="000000"/>
              </a:solidFill>
              <a:latin typeface="Calibri"/>
              <a:ea typeface="Calibri"/>
              <a:cs typeface="Calibri"/>
              <a:sym typeface="Calibri"/>
            </a:endParaRPr>
          </a:p>
        </p:txBody>
      </p:sp>
      <p:sp>
        <p:nvSpPr>
          <p:cNvPr id="460" name="Google Shape;460;p52"/>
          <p:cNvSpPr txBox="1"/>
          <p:nvPr/>
        </p:nvSpPr>
        <p:spPr>
          <a:xfrm>
            <a:off x="1397751" y="2117572"/>
            <a:ext cx="419172" cy="341632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800">
                <a:solidFill>
                  <a:srgbClr val="000000"/>
                </a:solidFill>
                <a:latin typeface="Calibri"/>
                <a:ea typeface="Calibri"/>
                <a:cs typeface="Calibri"/>
                <a:sym typeface="Calibri"/>
              </a:rPr>
              <a:t>100</a:t>
            </a:r>
            <a:endParaRPr/>
          </a:p>
          <a:p>
            <a:pPr marL="0" marR="0" lvl="0" indent="0" algn="r" rtl="0">
              <a:spcBef>
                <a:spcPts val="0"/>
              </a:spcBef>
              <a:spcAft>
                <a:spcPts val="0"/>
              </a:spcAft>
              <a:buNone/>
            </a:pPr>
            <a:endParaRPr sz="800">
              <a:solidFill>
                <a:srgbClr val="000000"/>
              </a:solidFill>
              <a:latin typeface="Calibri"/>
              <a:ea typeface="Calibri"/>
              <a:cs typeface="Calibri"/>
              <a:sym typeface="Calibri"/>
            </a:endParaRPr>
          </a:p>
          <a:p>
            <a:pPr marL="0" marR="0" lvl="0" indent="0" algn="r" rtl="0">
              <a:spcBef>
                <a:spcPts val="0"/>
              </a:spcBef>
              <a:spcAft>
                <a:spcPts val="0"/>
              </a:spcAft>
              <a:buNone/>
            </a:pPr>
            <a:endParaRPr sz="800">
              <a:solidFill>
                <a:srgbClr val="000000"/>
              </a:solidFill>
              <a:latin typeface="Calibri"/>
              <a:ea typeface="Calibri"/>
              <a:cs typeface="Calibri"/>
              <a:sym typeface="Calibri"/>
            </a:endParaRPr>
          </a:p>
          <a:p>
            <a:pPr marL="0" marR="0" lvl="0" indent="0" algn="r" rtl="0">
              <a:spcBef>
                <a:spcPts val="0"/>
              </a:spcBef>
              <a:spcAft>
                <a:spcPts val="0"/>
              </a:spcAft>
              <a:buNone/>
            </a:pPr>
            <a:endParaRPr sz="800">
              <a:solidFill>
                <a:srgbClr val="000000"/>
              </a:solidFill>
              <a:latin typeface="Calibri"/>
              <a:ea typeface="Calibri"/>
              <a:cs typeface="Calibri"/>
              <a:sym typeface="Calibri"/>
            </a:endParaRPr>
          </a:p>
          <a:p>
            <a:pPr marL="0" marR="0" lvl="0" indent="0" algn="r" rtl="0">
              <a:spcBef>
                <a:spcPts val="0"/>
              </a:spcBef>
              <a:spcAft>
                <a:spcPts val="0"/>
              </a:spcAft>
              <a:buNone/>
            </a:pPr>
            <a:endParaRPr sz="800">
              <a:solidFill>
                <a:srgbClr val="000000"/>
              </a:solidFill>
              <a:latin typeface="Calibri"/>
              <a:ea typeface="Calibri"/>
              <a:cs typeface="Calibri"/>
              <a:sym typeface="Calibri"/>
            </a:endParaRPr>
          </a:p>
          <a:p>
            <a:pPr marL="0" marR="0" lvl="0" indent="0" algn="r" rtl="0">
              <a:spcBef>
                <a:spcPts val="0"/>
              </a:spcBef>
              <a:spcAft>
                <a:spcPts val="0"/>
              </a:spcAft>
              <a:buNone/>
            </a:pPr>
            <a:endParaRPr sz="800">
              <a:solidFill>
                <a:srgbClr val="000000"/>
              </a:solidFill>
              <a:latin typeface="Calibri"/>
              <a:ea typeface="Calibri"/>
              <a:cs typeface="Calibri"/>
              <a:sym typeface="Calibri"/>
            </a:endParaRPr>
          </a:p>
          <a:p>
            <a:pPr marL="0" marR="0" lvl="0" indent="0" algn="r" rtl="0">
              <a:spcBef>
                <a:spcPts val="0"/>
              </a:spcBef>
              <a:spcAft>
                <a:spcPts val="0"/>
              </a:spcAft>
              <a:buNone/>
            </a:pPr>
            <a:endParaRPr sz="800">
              <a:solidFill>
                <a:srgbClr val="000000"/>
              </a:solidFill>
              <a:latin typeface="Calibri"/>
              <a:ea typeface="Calibri"/>
              <a:cs typeface="Calibri"/>
              <a:sym typeface="Calibri"/>
            </a:endParaRPr>
          </a:p>
          <a:p>
            <a:pPr marL="0" marR="0" lvl="0" indent="0" algn="r" rtl="0">
              <a:spcBef>
                <a:spcPts val="0"/>
              </a:spcBef>
              <a:spcAft>
                <a:spcPts val="0"/>
              </a:spcAft>
              <a:buNone/>
            </a:pPr>
            <a:endParaRPr sz="800">
              <a:solidFill>
                <a:srgbClr val="000000"/>
              </a:solidFill>
              <a:latin typeface="Calibri"/>
              <a:ea typeface="Calibri"/>
              <a:cs typeface="Calibri"/>
              <a:sym typeface="Calibri"/>
            </a:endParaRPr>
          </a:p>
          <a:p>
            <a:pPr marL="0" marR="0" lvl="0" indent="0" algn="r" rtl="0">
              <a:spcBef>
                <a:spcPts val="0"/>
              </a:spcBef>
              <a:spcAft>
                <a:spcPts val="0"/>
              </a:spcAft>
              <a:buNone/>
            </a:pPr>
            <a:endParaRPr sz="800">
              <a:solidFill>
                <a:srgbClr val="000000"/>
              </a:solidFill>
              <a:latin typeface="Calibri"/>
              <a:ea typeface="Calibri"/>
              <a:cs typeface="Calibri"/>
              <a:sym typeface="Calibri"/>
            </a:endParaRPr>
          </a:p>
          <a:p>
            <a:pPr marL="0" marR="0" lvl="0" indent="0" algn="r" rtl="0">
              <a:spcBef>
                <a:spcPts val="0"/>
              </a:spcBef>
              <a:spcAft>
                <a:spcPts val="0"/>
              </a:spcAft>
              <a:buNone/>
            </a:pPr>
            <a:endParaRPr sz="800">
              <a:solidFill>
                <a:srgbClr val="000000"/>
              </a:solidFill>
              <a:latin typeface="Calibri"/>
              <a:ea typeface="Calibri"/>
              <a:cs typeface="Calibri"/>
              <a:sym typeface="Calibri"/>
            </a:endParaRPr>
          </a:p>
          <a:p>
            <a:pPr marL="0" marR="0" lvl="0" indent="0" algn="r" rtl="0">
              <a:spcBef>
                <a:spcPts val="0"/>
              </a:spcBef>
              <a:spcAft>
                <a:spcPts val="0"/>
              </a:spcAft>
              <a:buNone/>
            </a:pPr>
            <a:endParaRPr sz="800">
              <a:solidFill>
                <a:srgbClr val="000000"/>
              </a:solidFill>
              <a:latin typeface="Calibri"/>
              <a:ea typeface="Calibri"/>
              <a:cs typeface="Calibri"/>
              <a:sym typeface="Calibri"/>
            </a:endParaRPr>
          </a:p>
          <a:p>
            <a:pPr marL="0" marR="0" lvl="0" indent="0" algn="r" rtl="0">
              <a:spcBef>
                <a:spcPts val="0"/>
              </a:spcBef>
              <a:spcAft>
                <a:spcPts val="0"/>
              </a:spcAft>
              <a:buNone/>
            </a:pPr>
            <a:endParaRPr sz="800">
              <a:solidFill>
                <a:srgbClr val="000000"/>
              </a:solidFill>
              <a:latin typeface="Calibri"/>
              <a:ea typeface="Calibri"/>
              <a:cs typeface="Calibri"/>
              <a:sym typeface="Calibri"/>
            </a:endParaRPr>
          </a:p>
          <a:p>
            <a:pPr marL="0" marR="0" lvl="0" indent="0" algn="r" rtl="0">
              <a:spcBef>
                <a:spcPts val="0"/>
              </a:spcBef>
              <a:spcAft>
                <a:spcPts val="0"/>
              </a:spcAft>
              <a:buNone/>
            </a:pPr>
            <a:endParaRPr sz="800">
              <a:solidFill>
                <a:srgbClr val="000000"/>
              </a:solidFill>
              <a:latin typeface="Calibri"/>
              <a:ea typeface="Calibri"/>
              <a:cs typeface="Calibri"/>
              <a:sym typeface="Calibri"/>
            </a:endParaRPr>
          </a:p>
          <a:p>
            <a:pPr marL="0" marR="0" lvl="0" indent="0" algn="r" rtl="0">
              <a:spcBef>
                <a:spcPts val="0"/>
              </a:spcBef>
              <a:spcAft>
                <a:spcPts val="0"/>
              </a:spcAft>
              <a:buNone/>
            </a:pPr>
            <a:r>
              <a:rPr lang="en-GB" sz="800">
                <a:solidFill>
                  <a:srgbClr val="000000"/>
                </a:solidFill>
                <a:latin typeface="Calibri"/>
                <a:ea typeface="Calibri"/>
                <a:cs typeface="Calibri"/>
                <a:sym typeface="Calibri"/>
              </a:rPr>
              <a:t>50</a:t>
            </a:r>
            <a:endParaRPr/>
          </a:p>
          <a:p>
            <a:pPr marL="0" marR="0" lvl="0" indent="0" algn="r" rtl="0">
              <a:spcBef>
                <a:spcPts val="0"/>
              </a:spcBef>
              <a:spcAft>
                <a:spcPts val="0"/>
              </a:spcAft>
              <a:buNone/>
            </a:pPr>
            <a:endParaRPr sz="800">
              <a:solidFill>
                <a:srgbClr val="000000"/>
              </a:solidFill>
              <a:latin typeface="Calibri"/>
              <a:ea typeface="Calibri"/>
              <a:cs typeface="Calibri"/>
              <a:sym typeface="Calibri"/>
            </a:endParaRPr>
          </a:p>
          <a:p>
            <a:pPr marL="0" marR="0" lvl="0" indent="0" algn="r" rtl="0">
              <a:spcBef>
                <a:spcPts val="0"/>
              </a:spcBef>
              <a:spcAft>
                <a:spcPts val="0"/>
              </a:spcAft>
              <a:buNone/>
            </a:pPr>
            <a:endParaRPr sz="800">
              <a:solidFill>
                <a:srgbClr val="000000"/>
              </a:solidFill>
              <a:latin typeface="Calibri"/>
              <a:ea typeface="Calibri"/>
              <a:cs typeface="Calibri"/>
              <a:sym typeface="Calibri"/>
            </a:endParaRPr>
          </a:p>
          <a:p>
            <a:pPr marL="0" marR="0" lvl="0" indent="0" algn="r" rtl="0">
              <a:spcBef>
                <a:spcPts val="0"/>
              </a:spcBef>
              <a:spcAft>
                <a:spcPts val="0"/>
              </a:spcAft>
              <a:buNone/>
            </a:pPr>
            <a:endParaRPr sz="800">
              <a:solidFill>
                <a:srgbClr val="000000"/>
              </a:solidFill>
              <a:latin typeface="Calibri"/>
              <a:ea typeface="Calibri"/>
              <a:cs typeface="Calibri"/>
              <a:sym typeface="Calibri"/>
            </a:endParaRPr>
          </a:p>
          <a:p>
            <a:pPr marL="0" marR="0" lvl="0" indent="0" algn="r" rtl="0">
              <a:spcBef>
                <a:spcPts val="0"/>
              </a:spcBef>
              <a:spcAft>
                <a:spcPts val="0"/>
              </a:spcAft>
              <a:buNone/>
            </a:pPr>
            <a:endParaRPr sz="800">
              <a:solidFill>
                <a:srgbClr val="000000"/>
              </a:solidFill>
              <a:latin typeface="Calibri"/>
              <a:ea typeface="Calibri"/>
              <a:cs typeface="Calibri"/>
              <a:sym typeface="Calibri"/>
            </a:endParaRPr>
          </a:p>
          <a:p>
            <a:pPr marL="0" marR="0" lvl="0" indent="0" algn="r" rtl="0">
              <a:spcBef>
                <a:spcPts val="0"/>
              </a:spcBef>
              <a:spcAft>
                <a:spcPts val="0"/>
              </a:spcAft>
              <a:buNone/>
            </a:pPr>
            <a:endParaRPr sz="800">
              <a:solidFill>
                <a:srgbClr val="000000"/>
              </a:solidFill>
              <a:latin typeface="Calibri"/>
              <a:ea typeface="Calibri"/>
              <a:cs typeface="Calibri"/>
              <a:sym typeface="Calibri"/>
            </a:endParaRPr>
          </a:p>
          <a:p>
            <a:pPr marL="0" marR="0" lvl="0" indent="0" algn="r" rtl="0">
              <a:spcBef>
                <a:spcPts val="0"/>
              </a:spcBef>
              <a:spcAft>
                <a:spcPts val="0"/>
              </a:spcAft>
              <a:buNone/>
            </a:pPr>
            <a:endParaRPr sz="800">
              <a:solidFill>
                <a:srgbClr val="000000"/>
              </a:solidFill>
              <a:latin typeface="Calibri"/>
              <a:ea typeface="Calibri"/>
              <a:cs typeface="Calibri"/>
              <a:sym typeface="Calibri"/>
            </a:endParaRPr>
          </a:p>
          <a:p>
            <a:pPr marL="0" marR="0" lvl="0" indent="0" algn="r" rtl="0">
              <a:spcBef>
                <a:spcPts val="0"/>
              </a:spcBef>
              <a:spcAft>
                <a:spcPts val="0"/>
              </a:spcAft>
              <a:buNone/>
            </a:pPr>
            <a:endParaRPr sz="800">
              <a:solidFill>
                <a:srgbClr val="000000"/>
              </a:solidFill>
              <a:latin typeface="Calibri"/>
              <a:ea typeface="Calibri"/>
              <a:cs typeface="Calibri"/>
              <a:sym typeface="Calibri"/>
            </a:endParaRPr>
          </a:p>
          <a:p>
            <a:pPr marL="0" marR="0" lvl="0" indent="0" algn="r" rtl="0">
              <a:spcBef>
                <a:spcPts val="0"/>
              </a:spcBef>
              <a:spcAft>
                <a:spcPts val="0"/>
              </a:spcAft>
              <a:buNone/>
            </a:pPr>
            <a:endParaRPr sz="800">
              <a:solidFill>
                <a:srgbClr val="000000"/>
              </a:solidFill>
              <a:latin typeface="Calibri"/>
              <a:ea typeface="Calibri"/>
              <a:cs typeface="Calibri"/>
              <a:sym typeface="Calibri"/>
            </a:endParaRPr>
          </a:p>
          <a:p>
            <a:pPr marL="0" marR="0" lvl="0" indent="0" algn="r" rtl="0">
              <a:spcBef>
                <a:spcPts val="0"/>
              </a:spcBef>
              <a:spcAft>
                <a:spcPts val="0"/>
              </a:spcAft>
              <a:buNone/>
            </a:pPr>
            <a:endParaRPr sz="800">
              <a:solidFill>
                <a:srgbClr val="000000"/>
              </a:solidFill>
              <a:latin typeface="Calibri"/>
              <a:ea typeface="Calibri"/>
              <a:cs typeface="Calibri"/>
              <a:sym typeface="Calibri"/>
            </a:endParaRPr>
          </a:p>
          <a:p>
            <a:pPr marL="0" marR="0" lvl="0" indent="0" algn="r" rtl="0">
              <a:spcBef>
                <a:spcPts val="0"/>
              </a:spcBef>
              <a:spcAft>
                <a:spcPts val="0"/>
              </a:spcAft>
              <a:buNone/>
            </a:pPr>
            <a:endParaRPr sz="800">
              <a:solidFill>
                <a:srgbClr val="000000"/>
              </a:solidFill>
              <a:latin typeface="Calibri"/>
              <a:ea typeface="Calibri"/>
              <a:cs typeface="Calibri"/>
              <a:sym typeface="Calibri"/>
            </a:endParaRPr>
          </a:p>
          <a:p>
            <a:pPr marL="0" marR="0" lvl="0" indent="0" algn="r" rtl="0">
              <a:spcBef>
                <a:spcPts val="0"/>
              </a:spcBef>
              <a:spcAft>
                <a:spcPts val="0"/>
              </a:spcAft>
              <a:buNone/>
            </a:pPr>
            <a:endParaRPr sz="800">
              <a:solidFill>
                <a:srgbClr val="000000"/>
              </a:solidFill>
              <a:latin typeface="Calibri"/>
              <a:ea typeface="Calibri"/>
              <a:cs typeface="Calibri"/>
              <a:sym typeface="Calibri"/>
            </a:endParaRPr>
          </a:p>
          <a:p>
            <a:pPr marL="0" marR="0" lvl="0" indent="0" algn="r" rtl="0">
              <a:spcBef>
                <a:spcPts val="0"/>
              </a:spcBef>
              <a:spcAft>
                <a:spcPts val="0"/>
              </a:spcAft>
              <a:buNone/>
            </a:pPr>
            <a:endParaRPr sz="800">
              <a:solidFill>
                <a:srgbClr val="000000"/>
              </a:solidFill>
              <a:latin typeface="Calibri"/>
              <a:ea typeface="Calibri"/>
              <a:cs typeface="Calibri"/>
              <a:sym typeface="Calibri"/>
            </a:endParaRPr>
          </a:p>
          <a:p>
            <a:pPr marL="0" marR="0" lvl="0" indent="0" algn="r" rtl="0">
              <a:spcBef>
                <a:spcPts val="0"/>
              </a:spcBef>
              <a:spcAft>
                <a:spcPts val="0"/>
              </a:spcAft>
              <a:buNone/>
            </a:pPr>
            <a:r>
              <a:rPr lang="en-GB" sz="800">
                <a:solidFill>
                  <a:srgbClr val="000000"/>
                </a:solidFill>
                <a:latin typeface="Calibri"/>
                <a:ea typeface="Calibri"/>
                <a:cs typeface="Calibri"/>
                <a:sym typeface="Calibri"/>
              </a:rPr>
              <a:t>0</a:t>
            </a:r>
            <a:endParaRPr/>
          </a:p>
        </p:txBody>
      </p:sp>
      <p:sp>
        <p:nvSpPr>
          <p:cNvPr id="461" name="Google Shape;461;p52"/>
          <p:cNvSpPr txBox="1"/>
          <p:nvPr/>
        </p:nvSpPr>
        <p:spPr>
          <a:xfrm rot="-5400000">
            <a:off x="1032464" y="3718010"/>
            <a:ext cx="957384"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000000"/>
                </a:solidFill>
                <a:latin typeface="Calibri"/>
                <a:ea typeface="Calibri"/>
                <a:cs typeface="Calibri"/>
                <a:sym typeface="Calibri"/>
              </a:rPr>
              <a:t>Transmittance %</a:t>
            </a:r>
            <a:endParaRPr/>
          </a:p>
        </p:txBody>
      </p:sp>
      <p:cxnSp>
        <p:nvCxnSpPr>
          <p:cNvPr id="462" name="Google Shape;462;p52"/>
          <p:cNvCxnSpPr/>
          <p:nvPr/>
        </p:nvCxnSpPr>
        <p:spPr>
          <a:xfrm flipH="1">
            <a:off x="1810252" y="5391338"/>
            <a:ext cx="1" cy="43895"/>
          </a:xfrm>
          <a:prstGeom prst="straightConnector1">
            <a:avLst/>
          </a:prstGeom>
          <a:noFill/>
          <a:ln w="12700" cap="flat" cmpd="sng">
            <a:solidFill>
              <a:srgbClr val="000000"/>
            </a:solidFill>
            <a:prstDash val="solid"/>
            <a:round/>
            <a:headEnd type="none" w="sm" len="sm"/>
            <a:tailEnd type="none" w="sm" len="sm"/>
          </a:ln>
        </p:spPr>
      </p:cxnSp>
      <p:cxnSp>
        <p:nvCxnSpPr>
          <p:cNvPr id="463" name="Google Shape;463;p52"/>
          <p:cNvCxnSpPr/>
          <p:nvPr/>
        </p:nvCxnSpPr>
        <p:spPr>
          <a:xfrm flipH="1">
            <a:off x="2467477" y="5391338"/>
            <a:ext cx="1" cy="43895"/>
          </a:xfrm>
          <a:prstGeom prst="straightConnector1">
            <a:avLst/>
          </a:prstGeom>
          <a:noFill/>
          <a:ln w="12700" cap="flat" cmpd="sng">
            <a:solidFill>
              <a:srgbClr val="000000"/>
            </a:solidFill>
            <a:prstDash val="solid"/>
            <a:round/>
            <a:headEnd type="none" w="sm" len="sm"/>
            <a:tailEnd type="none" w="sm" len="sm"/>
          </a:ln>
        </p:spPr>
      </p:cxnSp>
      <p:cxnSp>
        <p:nvCxnSpPr>
          <p:cNvPr id="464" name="Google Shape;464;p52"/>
          <p:cNvCxnSpPr/>
          <p:nvPr/>
        </p:nvCxnSpPr>
        <p:spPr>
          <a:xfrm flipH="1">
            <a:off x="3115177" y="5388440"/>
            <a:ext cx="1" cy="43895"/>
          </a:xfrm>
          <a:prstGeom prst="straightConnector1">
            <a:avLst/>
          </a:prstGeom>
          <a:noFill/>
          <a:ln w="12700" cap="flat" cmpd="sng">
            <a:solidFill>
              <a:srgbClr val="000000"/>
            </a:solidFill>
            <a:prstDash val="solid"/>
            <a:round/>
            <a:headEnd type="none" w="sm" len="sm"/>
            <a:tailEnd type="none" w="sm" len="sm"/>
          </a:ln>
        </p:spPr>
      </p:cxnSp>
      <p:cxnSp>
        <p:nvCxnSpPr>
          <p:cNvPr id="465" name="Google Shape;465;p52"/>
          <p:cNvCxnSpPr/>
          <p:nvPr/>
        </p:nvCxnSpPr>
        <p:spPr>
          <a:xfrm flipH="1">
            <a:off x="3753352" y="5393719"/>
            <a:ext cx="1" cy="43895"/>
          </a:xfrm>
          <a:prstGeom prst="straightConnector1">
            <a:avLst/>
          </a:prstGeom>
          <a:noFill/>
          <a:ln w="12700" cap="flat" cmpd="sng">
            <a:solidFill>
              <a:srgbClr val="000000"/>
            </a:solidFill>
            <a:prstDash val="solid"/>
            <a:round/>
            <a:headEnd type="none" w="sm" len="sm"/>
            <a:tailEnd type="none" w="sm" len="sm"/>
          </a:ln>
        </p:spPr>
      </p:cxnSp>
      <p:cxnSp>
        <p:nvCxnSpPr>
          <p:cNvPr id="466" name="Google Shape;466;p52"/>
          <p:cNvCxnSpPr/>
          <p:nvPr/>
        </p:nvCxnSpPr>
        <p:spPr>
          <a:xfrm flipH="1">
            <a:off x="4410577" y="5393719"/>
            <a:ext cx="1" cy="43895"/>
          </a:xfrm>
          <a:prstGeom prst="straightConnector1">
            <a:avLst/>
          </a:prstGeom>
          <a:noFill/>
          <a:ln w="12700" cap="flat" cmpd="sng">
            <a:solidFill>
              <a:srgbClr val="000000"/>
            </a:solidFill>
            <a:prstDash val="solid"/>
            <a:round/>
            <a:headEnd type="none" w="sm" len="sm"/>
            <a:tailEnd type="none" w="sm" len="sm"/>
          </a:ln>
        </p:spPr>
      </p:cxnSp>
      <p:cxnSp>
        <p:nvCxnSpPr>
          <p:cNvPr id="467" name="Google Shape;467;p52"/>
          <p:cNvCxnSpPr/>
          <p:nvPr/>
        </p:nvCxnSpPr>
        <p:spPr>
          <a:xfrm flipH="1">
            <a:off x="5058277" y="5390821"/>
            <a:ext cx="1" cy="43895"/>
          </a:xfrm>
          <a:prstGeom prst="straightConnector1">
            <a:avLst/>
          </a:prstGeom>
          <a:noFill/>
          <a:ln w="12700" cap="flat" cmpd="sng">
            <a:solidFill>
              <a:srgbClr val="000000"/>
            </a:solidFill>
            <a:prstDash val="solid"/>
            <a:round/>
            <a:headEnd type="none" w="sm" len="sm"/>
            <a:tailEnd type="none" w="sm" len="sm"/>
          </a:ln>
        </p:spPr>
      </p:cxnSp>
      <p:cxnSp>
        <p:nvCxnSpPr>
          <p:cNvPr id="468" name="Google Shape;468;p52"/>
          <p:cNvCxnSpPr/>
          <p:nvPr/>
        </p:nvCxnSpPr>
        <p:spPr>
          <a:xfrm flipH="1">
            <a:off x="5701214" y="5391890"/>
            <a:ext cx="1" cy="43895"/>
          </a:xfrm>
          <a:prstGeom prst="straightConnector1">
            <a:avLst/>
          </a:prstGeom>
          <a:noFill/>
          <a:ln w="12700" cap="flat" cmpd="sng">
            <a:solidFill>
              <a:srgbClr val="000000"/>
            </a:solidFill>
            <a:prstDash val="solid"/>
            <a:round/>
            <a:headEnd type="none" w="sm" len="sm"/>
            <a:tailEnd type="none" w="sm" len="sm"/>
          </a:ln>
        </p:spPr>
      </p:cxnSp>
      <p:cxnSp>
        <p:nvCxnSpPr>
          <p:cNvPr id="469" name="Google Shape;469;p52"/>
          <p:cNvCxnSpPr/>
          <p:nvPr/>
        </p:nvCxnSpPr>
        <p:spPr>
          <a:xfrm flipH="1">
            <a:off x="6358439" y="5391890"/>
            <a:ext cx="1" cy="43895"/>
          </a:xfrm>
          <a:prstGeom prst="straightConnector1">
            <a:avLst/>
          </a:prstGeom>
          <a:noFill/>
          <a:ln w="12700" cap="flat" cmpd="sng">
            <a:solidFill>
              <a:srgbClr val="000000"/>
            </a:solidFill>
            <a:prstDash val="solid"/>
            <a:round/>
            <a:headEnd type="none" w="sm" len="sm"/>
            <a:tailEnd type="none" w="sm" len="sm"/>
          </a:ln>
        </p:spPr>
      </p:cxnSp>
      <p:cxnSp>
        <p:nvCxnSpPr>
          <p:cNvPr id="470" name="Google Shape;470;p52"/>
          <p:cNvCxnSpPr/>
          <p:nvPr/>
        </p:nvCxnSpPr>
        <p:spPr>
          <a:xfrm flipH="1">
            <a:off x="7006139" y="5388992"/>
            <a:ext cx="1" cy="43895"/>
          </a:xfrm>
          <a:prstGeom prst="straightConnector1">
            <a:avLst/>
          </a:prstGeom>
          <a:noFill/>
          <a:ln w="12700" cap="flat" cmpd="sng">
            <a:solidFill>
              <a:srgbClr val="000000"/>
            </a:solidFill>
            <a:prstDash val="solid"/>
            <a:round/>
            <a:headEnd type="none" w="sm" len="sm"/>
            <a:tailEnd type="none" w="sm" len="sm"/>
          </a:ln>
        </p:spPr>
      </p:cxnSp>
      <p:cxnSp>
        <p:nvCxnSpPr>
          <p:cNvPr id="471" name="Google Shape;471;p52"/>
          <p:cNvCxnSpPr/>
          <p:nvPr/>
        </p:nvCxnSpPr>
        <p:spPr>
          <a:xfrm flipH="1">
            <a:off x="7651458" y="5394271"/>
            <a:ext cx="1" cy="43895"/>
          </a:xfrm>
          <a:prstGeom prst="straightConnector1">
            <a:avLst/>
          </a:prstGeom>
          <a:noFill/>
          <a:ln w="12700" cap="flat" cmpd="sng">
            <a:solidFill>
              <a:srgbClr val="000000"/>
            </a:solidFill>
            <a:prstDash val="solid"/>
            <a:round/>
            <a:headEnd type="none" w="sm" len="sm"/>
            <a:tailEnd type="none" w="sm" len="sm"/>
          </a:ln>
        </p:spPr>
      </p:cxnSp>
      <p:cxnSp>
        <p:nvCxnSpPr>
          <p:cNvPr id="472" name="Google Shape;472;p52"/>
          <p:cNvCxnSpPr/>
          <p:nvPr/>
        </p:nvCxnSpPr>
        <p:spPr>
          <a:xfrm flipH="1">
            <a:off x="8308683" y="5394271"/>
            <a:ext cx="1" cy="43895"/>
          </a:xfrm>
          <a:prstGeom prst="straightConnector1">
            <a:avLst/>
          </a:prstGeom>
          <a:noFill/>
          <a:ln w="12700" cap="flat" cmpd="sng">
            <a:solidFill>
              <a:srgbClr val="000000"/>
            </a:solidFill>
            <a:prstDash val="solid"/>
            <a:round/>
            <a:headEnd type="none" w="sm" len="sm"/>
            <a:tailEnd type="none" w="sm" len="sm"/>
          </a:ln>
        </p:spPr>
      </p:cxnSp>
      <p:cxnSp>
        <p:nvCxnSpPr>
          <p:cNvPr id="473" name="Google Shape;473;p52"/>
          <p:cNvCxnSpPr/>
          <p:nvPr/>
        </p:nvCxnSpPr>
        <p:spPr>
          <a:xfrm rot="10800000">
            <a:off x="1754242" y="5387407"/>
            <a:ext cx="50724" cy="0"/>
          </a:xfrm>
          <a:prstGeom prst="straightConnector1">
            <a:avLst/>
          </a:prstGeom>
          <a:noFill/>
          <a:ln w="12700" cap="flat" cmpd="sng">
            <a:solidFill>
              <a:srgbClr val="000000"/>
            </a:solidFill>
            <a:prstDash val="solid"/>
            <a:round/>
            <a:headEnd type="none" w="sm" len="sm"/>
            <a:tailEnd type="none" w="sm" len="sm"/>
          </a:ln>
        </p:spPr>
      </p:cxnSp>
      <p:cxnSp>
        <p:nvCxnSpPr>
          <p:cNvPr id="474" name="Google Shape;474;p52"/>
          <p:cNvCxnSpPr/>
          <p:nvPr/>
        </p:nvCxnSpPr>
        <p:spPr>
          <a:xfrm rot="10800000">
            <a:off x="1754242" y="3805733"/>
            <a:ext cx="50724" cy="0"/>
          </a:xfrm>
          <a:prstGeom prst="straightConnector1">
            <a:avLst/>
          </a:prstGeom>
          <a:noFill/>
          <a:ln w="12700" cap="flat" cmpd="sng">
            <a:solidFill>
              <a:srgbClr val="000000"/>
            </a:solidFill>
            <a:prstDash val="solid"/>
            <a:round/>
            <a:headEnd type="none" w="sm" len="sm"/>
            <a:tailEnd type="none" w="sm" len="sm"/>
          </a:ln>
        </p:spPr>
      </p:cxnSp>
      <p:cxnSp>
        <p:nvCxnSpPr>
          <p:cNvPr id="475" name="Google Shape;475;p52"/>
          <p:cNvCxnSpPr/>
          <p:nvPr/>
        </p:nvCxnSpPr>
        <p:spPr>
          <a:xfrm rot="10800000">
            <a:off x="1754242" y="2225294"/>
            <a:ext cx="50724" cy="0"/>
          </a:xfrm>
          <a:prstGeom prst="straightConnector1">
            <a:avLst/>
          </a:prstGeom>
          <a:noFill/>
          <a:ln w="12700" cap="flat" cmpd="sng">
            <a:solidFill>
              <a:srgbClr val="000000"/>
            </a:solidFill>
            <a:prstDash val="solid"/>
            <a:round/>
            <a:headEnd type="none" w="sm" len="sm"/>
            <a:tailEnd type="none" w="sm" len="sm"/>
          </a:ln>
        </p:spPr>
      </p:cxnSp>
      <p:pic>
        <p:nvPicPr>
          <p:cNvPr id="476" name="Google Shape;476;p52" descr="Skeletal structure of propanal"/>
          <p:cNvPicPr preferRelativeResize="0"/>
          <p:nvPr/>
        </p:nvPicPr>
        <p:blipFill rotWithShape="1">
          <a:blip r:embed="rId3">
            <a:alphaModFix/>
          </a:blip>
          <a:srcRect/>
          <a:stretch/>
        </p:blipFill>
        <p:spPr>
          <a:xfrm>
            <a:off x="227609" y="168534"/>
            <a:ext cx="2174830" cy="1622909"/>
          </a:xfrm>
          <a:prstGeom prst="rect">
            <a:avLst/>
          </a:prstGeom>
          <a:solidFill>
            <a:schemeClr val="lt1"/>
          </a:solidFill>
          <a:ln>
            <a:noFill/>
          </a:ln>
        </p:spPr>
      </p:pic>
      <p:sp>
        <p:nvSpPr>
          <p:cNvPr id="477" name="Google Shape;477;p52"/>
          <p:cNvSpPr/>
          <p:nvPr/>
        </p:nvSpPr>
        <p:spPr>
          <a:xfrm>
            <a:off x="1814068" y="2321492"/>
            <a:ext cx="6729573" cy="2868455"/>
          </a:xfrm>
          <a:custGeom>
            <a:avLst/>
            <a:gdLst/>
            <a:ahLst/>
            <a:cxnLst/>
            <a:rect l="l" t="t" r="r" b="b"/>
            <a:pathLst>
              <a:path w="6729573" h="2868455" extrusionOk="0">
                <a:moveTo>
                  <a:pt x="0" y="205504"/>
                </a:moveTo>
                <a:cubicBezTo>
                  <a:pt x="122006" y="169544"/>
                  <a:pt x="244012" y="133585"/>
                  <a:pt x="344185" y="169544"/>
                </a:cubicBezTo>
                <a:cubicBezTo>
                  <a:pt x="444358" y="205503"/>
                  <a:pt x="547099" y="379308"/>
                  <a:pt x="601038" y="421261"/>
                </a:cubicBezTo>
                <a:cubicBezTo>
                  <a:pt x="654977" y="463214"/>
                  <a:pt x="648984" y="404137"/>
                  <a:pt x="667820" y="421261"/>
                </a:cubicBezTo>
                <a:cubicBezTo>
                  <a:pt x="686656" y="438385"/>
                  <a:pt x="686656" y="518866"/>
                  <a:pt x="714054" y="524003"/>
                </a:cubicBezTo>
                <a:cubicBezTo>
                  <a:pt x="741452" y="529140"/>
                  <a:pt x="766281" y="460645"/>
                  <a:pt x="832207" y="452083"/>
                </a:cubicBezTo>
                <a:cubicBezTo>
                  <a:pt x="898133" y="443521"/>
                  <a:pt x="1041115" y="460645"/>
                  <a:pt x="1109609" y="472632"/>
                </a:cubicBezTo>
                <a:cubicBezTo>
                  <a:pt x="1178103" y="484619"/>
                  <a:pt x="1211494" y="484619"/>
                  <a:pt x="1243173" y="524003"/>
                </a:cubicBezTo>
                <a:cubicBezTo>
                  <a:pt x="1274852" y="563387"/>
                  <a:pt x="1288551" y="497461"/>
                  <a:pt x="1299681" y="708937"/>
                </a:cubicBezTo>
                <a:cubicBezTo>
                  <a:pt x="1310811" y="920413"/>
                  <a:pt x="1298825" y="1747483"/>
                  <a:pt x="1309955" y="1792861"/>
                </a:cubicBezTo>
                <a:cubicBezTo>
                  <a:pt x="1321085" y="1838239"/>
                  <a:pt x="1352764" y="1051410"/>
                  <a:pt x="1366463" y="981203"/>
                </a:cubicBezTo>
                <a:cubicBezTo>
                  <a:pt x="1380162" y="910996"/>
                  <a:pt x="1382731" y="1381039"/>
                  <a:pt x="1392149" y="1371621"/>
                </a:cubicBezTo>
                <a:cubicBezTo>
                  <a:pt x="1401567" y="1362203"/>
                  <a:pt x="1411841" y="962367"/>
                  <a:pt x="1422971" y="924695"/>
                </a:cubicBezTo>
                <a:cubicBezTo>
                  <a:pt x="1434101" y="887023"/>
                  <a:pt x="1449513" y="1180692"/>
                  <a:pt x="1458931" y="1145589"/>
                </a:cubicBezTo>
                <a:cubicBezTo>
                  <a:pt x="1468349" y="1110486"/>
                  <a:pt x="1465780" y="677258"/>
                  <a:pt x="1479479" y="714074"/>
                </a:cubicBezTo>
                <a:cubicBezTo>
                  <a:pt x="1493178" y="750890"/>
                  <a:pt x="1518007" y="1381038"/>
                  <a:pt x="1541124" y="1366483"/>
                </a:cubicBezTo>
                <a:cubicBezTo>
                  <a:pt x="1564241" y="1351928"/>
                  <a:pt x="1597632" y="620751"/>
                  <a:pt x="1618180" y="626744"/>
                </a:cubicBezTo>
                <a:cubicBezTo>
                  <a:pt x="1638728" y="632737"/>
                  <a:pt x="1648147" y="1420423"/>
                  <a:pt x="1664414" y="1402443"/>
                </a:cubicBezTo>
                <a:cubicBezTo>
                  <a:pt x="1680681" y="1384463"/>
                  <a:pt x="1686675" y="703800"/>
                  <a:pt x="1715785" y="518865"/>
                </a:cubicBezTo>
                <a:cubicBezTo>
                  <a:pt x="1744895" y="333930"/>
                  <a:pt x="1752600" y="349342"/>
                  <a:pt x="1839074" y="292834"/>
                </a:cubicBezTo>
                <a:cubicBezTo>
                  <a:pt x="1925548" y="236326"/>
                  <a:pt x="2079660" y="196085"/>
                  <a:pt x="2234629" y="179818"/>
                </a:cubicBezTo>
                <a:cubicBezTo>
                  <a:pt x="2389598" y="163551"/>
                  <a:pt x="2649877" y="181531"/>
                  <a:pt x="2768886" y="195230"/>
                </a:cubicBezTo>
                <a:cubicBezTo>
                  <a:pt x="2887895" y="208929"/>
                  <a:pt x="2902449" y="218347"/>
                  <a:pt x="2948683" y="262012"/>
                </a:cubicBezTo>
                <a:cubicBezTo>
                  <a:pt x="2994917" y="305677"/>
                  <a:pt x="3023171" y="344205"/>
                  <a:pt x="3046288" y="457221"/>
                </a:cubicBezTo>
                <a:cubicBezTo>
                  <a:pt x="3069405" y="570237"/>
                  <a:pt x="3073686" y="924695"/>
                  <a:pt x="3087385" y="940106"/>
                </a:cubicBezTo>
                <a:cubicBezTo>
                  <a:pt x="3101084" y="955517"/>
                  <a:pt x="3114782" y="601059"/>
                  <a:pt x="3128481" y="549688"/>
                </a:cubicBezTo>
                <a:cubicBezTo>
                  <a:pt x="3142180" y="498317"/>
                  <a:pt x="3145605" y="245744"/>
                  <a:pt x="3169578" y="631881"/>
                </a:cubicBezTo>
                <a:cubicBezTo>
                  <a:pt x="3193551" y="1018018"/>
                  <a:pt x="3237216" y="2803153"/>
                  <a:pt x="3272319" y="2866510"/>
                </a:cubicBezTo>
                <a:cubicBezTo>
                  <a:pt x="3307422" y="2929867"/>
                  <a:pt x="3345094" y="1427272"/>
                  <a:pt x="3380198" y="1012025"/>
                </a:cubicBezTo>
                <a:cubicBezTo>
                  <a:pt x="3415302" y="596778"/>
                  <a:pt x="3440987" y="510303"/>
                  <a:pt x="3482940" y="375027"/>
                </a:cubicBezTo>
                <a:cubicBezTo>
                  <a:pt x="3524893" y="239751"/>
                  <a:pt x="3593387" y="250881"/>
                  <a:pt x="3631915" y="200367"/>
                </a:cubicBezTo>
                <a:cubicBezTo>
                  <a:pt x="3670443" y="149853"/>
                  <a:pt x="3673868" y="90776"/>
                  <a:pt x="3714108" y="71940"/>
                </a:cubicBezTo>
                <a:cubicBezTo>
                  <a:pt x="3754348" y="53104"/>
                  <a:pt x="3832261" y="-89022"/>
                  <a:pt x="3873358" y="87351"/>
                </a:cubicBezTo>
                <a:cubicBezTo>
                  <a:pt x="3914455" y="263724"/>
                  <a:pt x="3932434" y="1050553"/>
                  <a:pt x="3960688" y="1130178"/>
                </a:cubicBezTo>
                <a:cubicBezTo>
                  <a:pt x="3988942" y="1209803"/>
                  <a:pt x="4018908" y="571948"/>
                  <a:pt x="4042881" y="565099"/>
                </a:cubicBezTo>
                <a:cubicBezTo>
                  <a:pt x="4066854" y="558250"/>
                  <a:pt x="4089115" y="1074526"/>
                  <a:pt x="4104526" y="1089081"/>
                </a:cubicBezTo>
                <a:cubicBezTo>
                  <a:pt x="4119937" y="1103636"/>
                  <a:pt x="4125931" y="627601"/>
                  <a:pt x="4135349" y="652430"/>
                </a:cubicBezTo>
                <a:cubicBezTo>
                  <a:pt x="4144767" y="677259"/>
                  <a:pt x="4147335" y="1264598"/>
                  <a:pt x="4161034" y="1238056"/>
                </a:cubicBezTo>
                <a:cubicBezTo>
                  <a:pt x="4174733" y="1211514"/>
                  <a:pt x="4197850" y="625032"/>
                  <a:pt x="4217542" y="493180"/>
                </a:cubicBezTo>
                <a:cubicBezTo>
                  <a:pt x="4237234" y="361328"/>
                  <a:pt x="4261207" y="416980"/>
                  <a:pt x="4279187" y="446946"/>
                </a:cubicBezTo>
                <a:cubicBezTo>
                  <a:pt x="4297167" y="476912"/>
                  <a:pt x="4316002" y="675546"/>
                  <a:pt x="4325420" y="672978"/>
                </a:cubicBezTo>
                <a:cubicBezTo>
                  <a:pt x="4334838" y="670410"/>
                  <a:pt x="4329702" y="488899"/>
                  <a:pt x="4335695" y="431535"/>
                </a:cubicBezTo>
                <a:cubicBezTo>
                  <a:pt x="4341688" y="374171"/>
                  <a:pt x="4343400" y="327082"/>
                  <a:pt x="4361380" y="328794"/>
                </a:cubicBezTo>
                <a:cubicBezTo>
                  <a:pt x="4379360" y="330506"/>
                  <a:pt x="4421312" y="439241"/>
                  <a:pt x="4443573" y="441809"/>
                </a:cubicBezTo>
                <a:cubicBezTo>
                  <a:pt x="4465834" y="444377"/>
                  <a:pt x="4476108" y="297115"/>
                  <a:pt x="4494944" y="344205"/>
                </a:cubicBezTo>
                <a:cubicBezTo>
                  <a:pt x="4513780" y="391295"/>
                  <a:pt x="4533472" y="726061"/>
                  <a:pt x="4556589" y="724349"/>
                </a:cubicBezTo>
                <a:cubicBezTo>
                  <a:pt x="4579706" y="722637"/>
                  <a:pt x="4604535" y="364754"/>
                  <a:pt x="4633645" y="333931"/>
                </a:cubicBezTo>
                <a:cubicBezTo>
                  <a:pt x="4662755" y="303109"/>
                  <a:pt x="4712414" y="482050"/>
                  <a:pt x="4731250" y="539414"/>
                </a:cubicBezTo>
                <a:cubicBezTo>
                  <a:pt x="4750086" y="596778"/>
                  <a:pt x="4728681" y="655854"/>
                  <a:pt x="4746661" y="678115"/>
                </a:cubicBezTo>
                <a:cubicBezTo>
                  <a:pt x="4764641" y="700376"/>
                  <a:pt x="4819436" y="699520"/>
                  <a:pt x="4839128" y="672978"/>
                </a:cubicBezTo>
                <a:cubicBezTo>
                  <a:pt x="4858820" y="646436"/>
                  <a:pt x="4847690" y="446946"/>
                  <a:pt x="4864814" y="518865"/>
                </a:cubicBezTo>
                <a:cubicBezTo>
                  <a:pt x="4881938" y="590784"/>
                  <a:pt x="4923890" y="1084800"/>
                  <a:pt x="4941870" y="1104492"/>
                </a:cubicBezTo>
                <a:cubicBezTo>
                  <a:pt x="4959850" y="1124184"/>
                  <a:pt x="4955569" y="762020"/>
                  <a:pt x="4972692" y="637018"/>
                </a:cubicBezTo>
                <a:cubicBezTo>
                  <a:pt x="4989815" y="512016"/>
                  <a:pt x="5016357" y="391295"/>
                  <a:pt x="5044611" y="354479"/>
                </a:cubicBezTo>
                <a:cubicBezTo>
                  <a:pt x="5072865" y="317663"/>
                  <a:pt x="5113106" y="431535"/>
                  <a:pt x="5142216" y="416124"/>
                </a:cubicBezTo>
                <a:cubicBezTo>
                  <a:pt x="5171326" y="400713"/>
                  <a:pt x="5194443" y="246601"/>
                  <a:pt x="5219272" y="262012"/>
                </a:cubicBezTo>
                <a:cubicBezTo>
                  <a:pt x="5244101" y="277423"/>
                  <a:pt x="5271499" y="482050"/>
                  <a:pt x="5291191" y="508591"/>
                </a:cubicBezTo>
                <a:cubicBezTo>
                  <a:pt x="5310883" y="535132"/>
                  <a:pt x="5322014" y="417836"/>
                  <a:pt x="5337425" y="421261"/>
                </a:cubicBezTo>
                <a:cubicBezTo>
                  <a:pt x="5352836" y="424686"/>
                  <a:pt x="5348556" y="524003"/>
                  <a:pt x="5383659" y="529140"/>
                </a:cubicBezTo>
                <a:cubicBezTo>
                  <a:pt x="5418762" y="534277"/>
                  <a:pt x="5516366" y="298827"/>
                  <a:pt x="5548045" y="452083"/>
                </a:cubicBezTo>
                <a:cubicBezTo>
                  <a:pt x="5579724" y="605339"/>
                  <a:pt x="5560888" y="1443540"/>
                  <a:pt x="5573731" y="1448677"/>
                </a:cubicBezTo>
                <a:cubicBezTo>
                  <a:pt x="5586574" y="1453814"/>
                  <a:pt x="5585717" y="681540"/>
                  <a:pt x="5625101" y="482906"/>
                </a:cubicBezTo>
                <a:cubicBezTo>
                  <a:pt x="5664485" y="284272"/>
                  <a:pt x="5751816" y="298827"/>
                  <a:pt x="5810036" y="256874"/>
                </a:cubicBezTo>
                <a:cubicBezTo>
                  <a:pt x="5868256" y="214921"/>
                  <a:pt x="5942744" y="238894"/>
                  <a:pt x="5974423" y="231189"/>
                </a:cubicBezTo>
                <a:cubicBezTo>
                  <a:pt x="6006102" y="223484"/>
                  <a:pt x="5986409" y="178106"/>
                  <a:pt x="6000108" y="210641"/>
                </a:cubicBezTo>
                <a:cubicBezTo>
                  <a:pt x="6013807" y="243176"/>
                  <a:pt x="6031787" y="430679"/>
                  <a:pt x="6056616" y="426398"/>
                </a:cubicBezTo>
                <a:cubicBezTo>
                  <a:pt x="6081445" y="422117"/>
                  <a:pt x="6105418" y="214921"/>
                  <a:pt x="6149083" y="184955"/>
                </a:cubicBezTo>
                <a:cubicBezTo>
                  <a:pt x="6192748" y="154989"/>
                  <a:pt x="6280935" y="247456"/>
                  <a:pt x="6318607" y="246600"/>
                </a:cubicBezTo>
                <a:cubicBezTo>
                  <a:pt x="6356279" y="245744"/>
                  <a:pt x="6352854" y="161838"/>
                  <a:pt x="6375115" y="179818"/>
                </a:cubicBezTo>
                <a:cubicBezTo>
                  <a:pt x="6397376" y="197798"/>
                  <a:pt x="6423061" y="354479"/>
                  <a:pt x="6452171" y="354479"/>
                </a:cubicBezTo>
                <a:cubicBezTo>
                  <a:pt x="6481281" y="354479"/>
                  <a:pt x="6518954" y="206359"/>
                  <a:pt x="6549776" y="179818"/>
                </a:cubicBezTo>
                <a:cubicBezTo>
                  <a:pt x="6580598" y="153277"/>
                  <a:pt x="6618270" y="186668"/>
                  <a:pt x="6637106" y="195230"/>
                </a:cubicBezTo>
                <a:cubicBezTo>
                  <a:pt x="6655942" y="203792"/>
                  <a:pt x="6647380" y="229477"/>
                  <a:pt x="6662791" y="231189"/>
                </a:cubicBezTo>
                <a:cubicBezTo>
                  <a:pt x="6678202" y="232901"/>
                  <a:pt x="6703887" y="219202"/>
                  <a:pt x="6729573" y="205504"/>
                </a:cubicBezTo>
              </a:path>
            </a:pathLst>
          </a:custGeom>
          <a:noFill/>
          <a:ln w="12700" cap="flat" cmpd="sng">
            <a:solidFill>
              <a:srgbClr val="6E911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78" name="Google Shape;478;p52"/>
          <p:cNvSpPr txBox="1">
            <a:spLocks noGrp="1"/>
          </p:cNvSpPr>
          <p:nvPr>
            <p:ph type="body" idx="1"/>
          </p:nvPr>
        </p:nvSpPr>
        <p:spPr>
          <a:xfrm>
            <a:off x="446314" y="5889171"/>
            <a:ext cx="6716485" cy="990600"/>
          </a:xfrm>
          <a:prstGeom prst="rect">
            <a:avLst/>
          </a:prstGeom>
          <a:noFill/>
          <a:ln>
            <a:noFill/>
          </a:ln>
        </p:spPr>
        <p:txBody>
          <a:bodyPr spcFirstLastPara="1" wrap="square" lIns="91425" tIns="45700" rIns="91425" bIns="45700" anchor="t" anchorCtr="0">
            <a:normAutofit/>
          </a:bodyPr>
          <a:lstStyle/>
          <a:p>
            <a:pPr marL="0" lvl="0" indent="0" algn="l" rtl="0">
              <a:lnSpc>
                <a:spcPct val="85000"/>
              </a:lnSpc>
              <a:spcBef>
                <a:spcPts val="0"/>
              </a:spcBef>
              <a:spcAft>
                <a:spcPts val="0"/>
              </a:spcAft>
              <a:buClr>
                <a:schemeClr val="accent5"/>
              </a:buClr>
              <a:buSzPts val="2400"/>
              <a:buNone/>
            </a:pPr>
            <a:r>
              <a:rPr lang="en-GB"/>
              <a:t>Here is the spectra for </a:t>
            </a:r>
            <a:r>
              <a:rPr lang="en-GB" b="1"/>
              <a:t>propanal</a:t>
            </a:r>
            <a:endParaRPr/>
          </a:p>
        </p:txBody>
      </p:sp>
      <p:pic>
        <p:nvPicPr>
          <p:cNvPr id="479" name="Google Shape;479;p52"/>
          <p:cNvPicPr preferRelativeResize="0"/>
          <p:nvPr/>
        </p:nvPicPr>
        <p:blipFill rotWithShape="1">
          <a:blip r:embed="rId4">
            <a:alphaModFix/>
          </a:blip>
          <a:srcRect/>
          <a:stretch/>
        </p:blipFill>
        <p:spPr>
          <a:xfrm>
            <a:off x="457201" y="4491611"/>
            <a:ext cx="4114799" cy="616321"/>
          </a:xfrm>
          <a:prstGeom prst="rect">
            <a:avLst/>
          </a:prstGeom>
          <a:noFill/>
          <a:ln>
            <a:noFill/>
          </a:ln>
        </p:spPr>
      </p:pic>
      <p:cxnSp>
        <p:nvCxnSpPr>
          <p:cNvPr id="480" name="Google Shape;480;p52"/>
          <p:cNvCxnSpPr/>
          <p:nvPr/>
        </p:nvCxnSpPr>
        <p:spPr>
          <a:xfrm rot="10800000" flipH="1">
            <a:off x="4038600" y="3703467"/>
            <a:ext cx="1039956" cy="1044052"/>
          </a:xfrm>
          <a:prstGeom prst="straightConnector1">
            <a:avLst/>
          </a:prstGeom>
          <a:noFill/>
          <a:ln w="9525" cap="flat" cmpd="sng">
            <a:solidFill>
              <a:schemeClr val="accent1"/>
            </a:solidFill>
            <a:prstDash val="solid"/>
            <a:round/>
            <a:headEnd type="none" w="sm" len="sm"/>
            <a:tailEnd type="stealth" w="med" len="med"/>
          </a:ln>
        </p:spPr>
      </p:cxnSp>
      <p:sp>
        <p:nvSpPr>
          <p:cNvPr id="481" name="Google Shape;481;p52"/>
          <p:cNvSpPr/>
          <p:nvPr/>
        </p:nvSpPr>
        <p:spPr>
          <a:xfrm>
            <a:off x="2168353" y="749157"/>
            <a:ext cx="6627135"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400" b="1" cap="none">
                <a:solidFill>
                  <a:srgbClr val="FF9349"/>
                </a:solidFill>
                <a:latin typeface="Calibri"/>
                <a:ea typeface="Calibri"/>
                <a:cs typeface="Calibri"/>
                <a:sym typeface="Calibri"/>
              </a:rPr>
              <a:t>The examples in the tests will often be simplified</a:t>
            </a:r>
            <a:endParaRPr/>
          </a:p>
        </p:txBody>
      </p:sp>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ctrTitle"/>
          </p:nvPr>
        </p:nvSpPr>
        <p:spPr>
          <a:xfrm>
            <a:off x="452628" y="770467"/>
            <a:ext cx="8086725" cy="3352800"/>
          </a:xfrm>
          <a:prstGeom prst="rect">
            <a:avLst/>
          </a:prstGeom>
          <a:noFill/>
          <a:ln>
            <a:noFill/>
          </a:ln>
        </p:spPr>
        <p:txBody>
          <a:bodyPr spcFirstLastPara="1" wrap="square" lIns="91425" tIns="45700" rIns="91425" bIns="45700" anchor="b" anchorCtr="0">
            <a:noAutofit/>
          </a:bodyPr>
          <a:lstStyle/>
          <a:p>
            <a:pPr marL="0" lvl="0" indent="0" algn="l" rtl="0">
              <a:lnSpc>
                <a:spcPct val="80000"/>
              </a:lnSpc>
              <a:spcBef>
                <a:spcPts val="0"/>
              </a:spcBef>
              <a:spcAft>
                <a:spcPts val="0"/>
              </a:spcAft>
              <a:buClr>
                <a:schemeClr val="lt1"/>
              </a:buClr>
              <a:buSzPts val="6600"/>
              <a:buFont typeface="Calibri"/>
              <a:buNone/>
            </a:pPr>
            <a:r>
              <a:rPr lang="en-GB" sz="6600"/>
              <a:t>Mass spectrometry</a:t>
            </a:r>
            <a:br>
              <a:rPr lang="en-GB" sz="6600"/>
            </a:br>
            <a:r>
              <a:rPr lang="en-GB" sz="6600"/>
              <a:t>IR </a:t>
            </a:r>
            <a:r>
              <a:rPr lang="en-GB" sz="6600">
                <a:solidFill>
                  <a:schemeClr val="accent5"/>
                </a:solidFill>
              </a:rPr>
              <a:t>&amp;</a:t>
            </a:r>
            <a:r>
              <a:rPr lang="en-GB" sz="6600"/>
              <a:t> NMR Spectroscopy</a:t>
            </a:r>
            <a:endParaRPr sz="3600" b="1"/>
          </a:p>
        </p:txBody>
      </p:sp>
      <p:sp>
        <p:nvSpPr>
          <p:cNvPr id="107" name="Google Shape;107;p15"/>
          <p:cNvSpPr txBox="1">
            <a:spLocks noGrp="1"/>
          </p:cNvSpPr>
          <p:nvPr>
            <p:ph type="subTitle" idx="1"/>
          </p:nvPr>
        </p:nvSpPr>
        <p:spPr>
          <a:xfrm>
            <a:off x="500634" y="4206876"/>
            <a:ext cx="6921151" cy="1645920"/>
          </a:xfrm>
          <a:prstGeom prst="rect">
            <a:avLst/>
          </a:prstGeom>
          <a:noFill/>
          <a:ln>
            <a:noFill/>
          </a:ln>
        </p:spPr>
        <p:txBody>
          <a:bodyPr spcFirstLastPara="1" wrap="square" lIns="91425" tIns="45700" rIns="91425" bIns="45700" anchor="t" anchorCtr="0">
            <a:normAutofit/>
          </a:bodyPr>
          <a:lstStyle/>
          <a:p>
            <a:pPr marL="0" lvl="0" indent="0" algn="l" rtl="0">
              <a:lnSpc>
                <a:spcPct val="85000"/>
              </a:lnSpc>
              <a:spcBef>
                <a:spcPts val="0"/>
              </a:spcBef>
              <a:spcAft>
                <a:spcPts val="0"/>
              </a:spcAft>
              <a:buClr>
                <a:schemeClr val="lt1"/>
              </a:buClr>
              <a:buSzPts val="3200"/>
              <a:buNone/>
            </a:pPr>
            <a:r>
              <a:rPr lang="en-GB"/>
              <a:t>High School Chemistry</a:t>
            </a:r>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grpSp>
        <p:nvGrpSpPr>
          <p:cNvPr id="487" name="Google Shape;487;p53"/>
          <p:cNvGrpSpPr/>
          <p:nvPr/>
        </p:nvGrpSpPr>
        <p:grpSpPr>
          <a:xfrm>
            <a:off x="1737750" y="1947309"/>
            <a:ext cx="7394315" cy="3689973"/>
            <a:chOff x="1712793" y="2051767"/>
            <a:chExt cx="7394315" cy="3689973"/>
          </a:xfrm>
        </p:grpSpPr>
        <p:sp>
          <p:nvSpPr>
            <p:cNvPr id="488" name="Google Shape;488;p53"/>
            <p:cNvSpPr/>
            <p:nvPr/>
          </p:nvSpPr>
          <p:spPr>
            <a:xfrm>
              <a:off x="1712793" y="2051767"/>
              <a:ext cx="7394315" cy="3643098"/>
            </a:xfrm>
            <a:prstGeom prst="rect">
              <a:avLst/>
            </a:prstGeom>
            <a:solidFill>
              <a:srgbClr val="FFFFFF"/>
            </a:solidFill>
            <a:ln w="12700" cap="flat" cmpd="sng">
              <a:solidFill>
                <a:srgbClr val="6E911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489" name="Google Shape;489;p53"/>
            <p:cNvCxnSpPr/>
            <p:nvPr/>
          </p:nvCxnSpPr>
          <p:spPr>
            <a:xfrm>
              <a:off x="2172607" y="2206364"/>
              <a:ext cx="5286" cy="3166044"/>
            </a:xfrm>
            <a:prstGeom prst="straightConnector1">
              <a:avLst/>
            </a:prstGeom>
            <a:noFill/>
            <a:ln w="12700" cap="flat" cmpd="sng">
              <a:solidFill>
                <a:srgbClr val="000000"/>
              </a:solidFill>
              <a:prstDash val="solid"/>
              <a:round/>
              <a:headEnd type="none" w="sm" len="sm"/>
              <a:tailEnd type="none" w="sm" len="sm"/>
            </a:ln>
          </p:spPr>
        </p:cxnSp>
        <p:cxnSp>
          <p:nvCxnSpPr>
            <p:cNvPr id="490" name="Google Shape;490;p53"/>
            <p:cNvCxnSpPr/>
            <p:nvPr/>
          </p:nvCxnSpPr>
          <p:spPr>
            <a:xfrm rot="10800000">
              <a:off x="2177893" y="5372408"/>
              <a:ext cx="6749646" cy="0"/>
            </a:xfrm>
            <a:prstGeom prst="straightConnector1">
              <a:avLst/>
            </a:prstGeom>
            <a:noFill/>
            <a:ln w="12700" cap="flat" cmpd="sng">
              <a:solidFill>
                <a:srgbClr val="000000"/>
              </a:solidFill>
              <a:prstDash val="solid"/>
              <a:round/>
              <a:headEnd type="none" w="sm" len="sm"/>
              <a:tailEnd type="none" w="sm" len="sm"/>
            </a:ln>
          </p:spPr>
        </p:cxnSp>
        <p:sp>
          <p:nvSpPr>
            <p:cNvPr id="491" name="Google Shape;491;p53"/>
            <p:cNvSpPr txBox="1"/>
            <p:nvPr/>
          </p:nvSpPr>
          <p:spPr>
            <a:xfrm>
              <a:off x="1964857" y="5372408"/>
              <a:ext cx="6962681" cy="369332"/>
            </a:xfrm>
            <a:prstGeom prst="rect">
              <a:avLst/>
            </a:prstGeom>
            <a:noFill/>
            <a:ln>
              <a:noFill/>
            </a:ln>
          </p:spPr>
          <p:txBody>
            <a:bodyPr spcFirstLastPara="1" wrap="square" lIns="91425" tIns="45700" rIns="91425" bIns="45700" anchor="t" anchorCtr="0">
              <a:spAutoFit/>
            </a:bodyPr>
            <a:lstStyle/>
            <a:p>
              <a:pPr marL="228600" marR="0" lvl="0" indent="-228600" algn="l" rtl="0">
                <a:lnSpc>
                  <a:spcPct val="100000"/>
                </a:lnSpc>
                <a:spcBef>
                  <a:spcPts val="0"/>
                </a:spcBef>
                <a:spcAft>
                  <a:spcPts val="0"/>
                </a:spcAft>
                <a:buClr>
                  <a:srgbClr val="000000"/>
                </a:buClr>
                <a:buSzPts val="900"/>
                <a:buFont typeface="Calibri"/>
                <a:buAutoNum type="arabicPlain" startAt="4000"/>
              </a:pPr>
              <a:r>
                <a:rPr lang="en-GB" sz="900" b="0" i="0" u="none" strike="noStrike" cap="none">
                  <a:solidFill>
                    <a:srgbClr val="000000"/>
                  </a:solidFill>
                  <a:latin typeface="Calibri"/>
                  <a:ea typeface="Calibri"/>
                  <a:cs typeface="Calibri"/>
                  <a:sym typeface="Calibri"/>
                </a:rPr>
                <a:t>                                           3000                                          2000                                          1500                                          1000                                           500</a:t>
              </a:r>
              <a:endParaRPr/>
            </a:p>
            <a:p>
              <a:pPr marL="0" marR="0" lvl="0" indent="0" algn="ctr" rtl="0">
                <a:lnSpc>
                  <a:spcPct val="100000"/>
                </a:lnSpc>
                <a:spcBef>
                  <a:spcPts val="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Wavenumber </a:t>
              </a:r>
              <a:r>
                <a:rPr lang="en-GB" sz="900" b="0" i="0" u="none" strike="noStrike" cap="none" baseline="30000">
                  <a:solidFill>
                    <a:srgbClr val="000000"/>
                  </a:solidFill>
                  <a:latin typeface="Calibri"/>
                  <a:ea typeface="Calibri"/>
                  <a:cs typeface="Calibri"/>
                  <a:sym typeface="Calibri"/>
                </a:rPr>
                <a:t>-1</a:t>
              </a:r>
              <a:endParaRPr sz="900" b="0" i="0" u="none" strike="noStrike" cap="none">
                <a:solidFill>
                  <a:srgbClr val="000000"/>
                </a:solidFill>
                <a:latin typeface="Calibri"/>
                <a:ea typeface="Calibri"/>
                <a:cs typeface="Calibri"/>
                <a:sym typeface="Calibri"/>
              </a:endParaRPr>
            </a:p>
          </p:txBody>
        </p:sp>
        <p:sp>
          <p:nvSpPr>
            <p:cNvPr id="492" name="Google Shape;492;p53"/>
            <p:cNvSpPr txBox="1"/>
            <p:nvPr/>
          </p:nvSpPr>
          <p:spPr>
            <a:xfrm>
              <a:off x="1765392" y="2098642"/>
              <a:ext cx="419172" cy="341632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800"/>
                <a:buFont typeface="Calibri"/>
                <a:buNone/>
              </a:pPr>
              <a:r>
                <a:rPr lang="en-GB" sz="800" b="0" i="0" u="none" strike="noStrike" cap="none">
                  <a:solidFill>
                    <a:srgbClr val="000000"/>
                  </a:solidFill>
                  <a:latin typeface="Calibri"/>
                  <a:ea typeface="Calibri"/>
                  <a:cs typeface="Calibri"/>
                  <a:sym typeface="Calibri"/>
                </a:rPr>
                <a:t>100</a:t>
              </a:r>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800"/>
                <a:buFont typeface="Calibri"/>
                <a:buNone/>
              </a:pPr>
              <a:r>
                <a:rPr lang="en-GB" sz="800" b="0" i="0" u="none" strike="noStrike" cap="none">
                  <a:solidFill>
                    <a:srgbClr val="000000"/>
                  </a:solidFill>
                  <a:latin typeface="Calibri"/>
                  <a:ea typeface="Calibri"/>
                  <a:cs typeface="Calibri"/>
                  <a:sym typeface="Calibri"/>
                </a:rPr>
                <a:t>50</a:t>
              </a:r>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800"/>
                <a:buFont typeface="Calibri"/>
                <a:buNone/>
              </a:pPr>
              <a:r>
                <a:rPr lang="en-GB" sz="800" b="0" i="0" u="none" strike="noStrike" cap="none">
                  <a:solidFill>
                    <a:srgbClr val="000000"/>
                  </a:solidFill>
                  <a:latin typeface="Calibri"/>
                  <a:ea typeface="Calibri"/>
                  <a:cs typeface="Calibri"/>
                  <a:sym typeface="Calibri"/>
                </a:rPr>
                <a:t>0</a:t>
              </a:r>
              <a:endParaRPr/>
            </a:p>
          </p:txBody>
        </p:sp>
        <p:sp>
          <p:nvSpPr>
            <p:cNvPr id="493" name="Google Shape;493;p53"/>
            <p:cNvSpPr txBox="1"/>
            <p:nvPr/>
          </p:nvSpPr>
          <p:spPr>
            <a:xfrm rot="-5400000">
              <a:off x="1400105" y="3699080"/>
              <a:ext cx="957384"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Calibri"/>
                <a:buNone/>
              </a:pPr>
              <a:r>
                <a:rPr lang="en-GB" sz="800" b="0" i="0" u="none" strike="noStrike" cap="none">
                  <a:solidFill>
                    <a:srgbClr val="000000"/>
                  </a:solidFill>
                  <a:latin typeface="Calibri"/>
                  <a:ea typeface="Calibri"/>
                  <a:cs typeface="Calibri"/>
                  <a:sym typeface="Calibri"/>
                </a:rPr>
                <a:t>Transmittance %</a:t>
              </a:r>
              <a:endParaRPr/>
            </a:p>
          </p:txBody>
        </p:sp>
        <p:cxnSp>
          <p:nvCxnSpPr>
            <p:cNvPr id="494" name="Google Shape;494;p53"/>
            <p:cNvCxnSpPr/>
            <p:nvPr/>
          </p:nvCxnSpPr>
          <p:spPr>
            <a:xfrm flipH="1">
              <a:off x="2177893" y="5372408"/>
              <a:ext cx="1" cy="43895"/>
            </a:xfrm>
            <a:prstGeom prst="straightConnector1">
              <a:avLst/>
            </a:prstGeom>
            <a:noFill/>
            <a:ln w="12700" cap="flat" cmpd="sng">
              <a:solidFill>
                <a:srgbClr val="000000"/>
              </a:solidFill>
              <a:prstDash val="solid"/>
              <a:round/>
              <a:headEnd type="none" w="sm" len="sm"/>
              <a:tailEnd type="none" w="sm" len="sm"/>
            </a:ln>
          </p:spPr>
        </p:cxnSp>
        <p:cxnSp>
          <p:nvCxnSpPr>
            <p:cNvPr id="495" name="Google Shape;495;p53"/>
            <p:cNvCxnSpPr/>
            <p:nvPr/>
          </p:nvCxnSpPr>
          <p:spPr>
            <a:xfrm flipH="1">
              <a:off x="2835118" y="5372408"/>
              <a:ext cx="1" cy="43895"/>
            </a:xfrm>
            <a:prstGeom prst="straightConnector1">
              <a:avLst/>
            </a:prstGeom>
            <a:noFill/>
            <a:ln w="12700" cap="flat" cmpd="sng">
              <a:solidFill>
                <a:srgbClr val="000000"/>
              </a:solidFill>
              <a:prstDash val="solid"/>
              <a:round/>
              <a:headEnd type="none" w="sm" len="sm"/>
              <a:tailEnd type="none" w="sm" len="sm"/>
            </a:ln>
          </p:spPr>
        </p:cxnSp>
        <p:cxnSp>
          <p:nvCxnSpPr>
            <p:cNvPr id="496" name="Google Shape;496;p53"/>
            <p:cNvCxnSpPr/>
            <p:nvPr/>
          </p:nvCxnSpPr>
          <p:spPr>
            <a:xfrm flipH="1">
              <a:off x="3482818" y="5369510"/>
              <a:ext cx="1" cy="43895"/>
            </a:xfrm>
            <a:prstGeom prst="straightConnector1">
              <a:avLst/>
            </a:prstGeom>
            <a:noFill/>
            <a:ln w="12700" cap="flat" cmpd="sng">
              <a:solidFill>
                <a:srgbClr val="000000"/>
              </a:solidFill>
              <a:prstDash val="solid"/>
              <a:round/>
              <a:headEnd type="none" w="sm" len="sm"/>
              <a:tailEnd type="none" w="sm" len="sm"/>
            </a:ln>
          </p:spPr>
        </p:cxnSp>
        <p:cxnSp>
          <p:nvCxnSpPr>
            <p:cNvPr id="497" name="Google Shape;497;p53"/>
            <p:cNvCxnSpPr/>
            <p:nvPr/>
          </p:nvCxnSpPr>
          <p:spPr>
            <a:xfrm flipH="1">
              <a:off x="4120993" y="5374789"/>
              <a:ext cx="1" cy="43895"/>
            </a:xfrm>
            <a:prstGeom prst="straightConnector1">
              <a:avLst/>
            </a:prstGeom>
            <a:noFill/>
            <a:ln w="12700" cap="flat" cmpd="sng">
              <a:solidFill>
                <a:srgbClr val="000000"/>
              </a:solidFill>
              <a:prstDash val="solid"/>
              <a:round/>
              <a:headEnd type="none" w="sm" len="sm"/>
              <a:tailEnd type="none" w="sm" len="sm"/>
            </a:ln>
          </p:spPr>
        </p:cxnSp>
        <p:cxnSp>
          <p:nvCxnSpPr>
            <p:cNvPr id="498" name="Google Shape;498;p53"/>
            <p:cNvCxnSpPr/>
            <p:nvPr/>
          </p:nvCxnSpPr>
          <p:spPr>
            <a:xfrm flipH="1">
              <a:off x="4778218" y="5374789"/>
              <a:ext cx="1" cy="43895"/>
            </a:xfrm>
            <a:prstGeom prst="straightConnector1">
              <a:avLst/>
            </a:prstGeom>
            <a:noFill/>
            <a:ln w="12700" cap="flat" cmpd="sng">
              <a:solidFill>
                <a:srgbClr val="000000"/>
              </a:solidFill>
              <a:prstDash val="solid"/>
              <a:round/>
              <a:headEnd type="none" w="sm" len="sm"/>
              <a:tailEnd type="none" w="sm" len="sm"/>
            </a:ln>
          </p:spPr>
        </p:cxnSp>
        <p:cxnSp>
          <p:nvCxnSpPr>
            <p:cNvPr id="499" name="Google Shape;499;p53"/>
            <p:cNvCxnSpPr/>
            <p:nvPr/>
          </p:nvCxnSpPr>
          <p:spPr>
            <a:xfrm flipH="1">
              <a:off x="5425918" y="5371891"/>
              <a:ext cx="1" cy="43895"/>
            </a:xfrm>
            <a:prstGeom prst="straightConnector1">
              <a:avLst/>
            </a:prstGeom>
            <a:noFill/>
            <a:ln w="12700" cap="flat" cmpd="sng">
              <a:solidFill>
                <a:srgbClr val="000000"/>
              </a:solidFill>
              <a:prstDash val="solid"/>
              <a:round/>
              <a:headEnd type="none" w="sm" len="sm"/>
              <a:tailEnd type="none" w="sm" len="sm"/>
            </a:ln>
          </p:spPr>
        </p:cxnSp>
        <p:cxnSp>
          <p:nvCxnSpPr>
            <p:cNvPr id="500" name="Google Shape;500;p53"/>
            <p:cNvCxnSpPr/>
            <p:nvPr/>
          </p:nvCxnSpPr>
          <p:spPr>
            <a:xfrm flipH="1">
              <a:off x="6068855" y="5372960"/>
              <a:ext cx="1" cy="43895"/>
            </a:xfrm>
            <a:prstGeom prst="straightConnector1">
              <a:avLst/>
            </a:prstGeom>
            <a:noFill/>
            <a:ln w="12700" cap="flat" cmpd="sng">
              <a:solidFill>
                <a:srgbClr val="000000"/>
              </a:solidFill>
              <a:prstDash val="solid"/>
              <a:round/>
              <a:headEnd type="none" w="sm" len="sm"/>
              <a:tailEnd type="none" w="sm" len="sm"/>
            </a:ln>
          </p:spPr>
        </p:cxnSp>
        <p:cxnSp>
          <p:nvCxnSpPr>
            <p:cNvPr id="501" name="Google Shape;501;p53"/>
            <p:cNvCxnSpPr/>
            <p:nvPr/>
          </p:nvCxnSpPr>
          <p:spPr>
            <a:xfrm flipH="1">
              <a:off x="6726080" y="5372960"/>
              <a:ext cx="1" cy="43895"/>
            </a:xfrm>
            <a:prstGeom prst="straightConnector1">
              <a:avLst/>
            </a:prstGeom>
            <a:noFill/>
            <a:ln w="12700" cap="flat" cmpd="sng">
              <a:solidFill>
                <a:srgbClr val="000000"/>
              </a:solidFill>
              <a:prstDash val="solid"/>
              <a:round/>
              <a:headEnd type="none" w="sm" len="sm"/>
              <a:tailEnd type="none" w="sm" len="sm"/>
            </a:ln>
          </p:spPr>
        </p:cxnSp>
        <p:cxnSp>
          <p:nvCxnSpPr>
            <p:cNvPr id="502" name="Google Shape;502;p53"/>
            <p:cNvCxnSpPr/>
            <p:nvPr/>
          </p:nvCxnSpPr>
          <p:spPr>
            <a:xfrm flipH="1">
              <a:off x="7373780" y="5370062"/>
              <a:ext cx="1" cy="43895"/>
            </a:xfrm>
            <a:prstGeom prst="straightConnector1">
              <a:avLst/>
            </a:prstGeom>
            <a:noFill/>
            <a:ln w="12700" cap="flat" cmpd="sng">
              <a:solidFill>
                <a:srgbClr val="000000"/>
              </a:solidFill>
              <a:prstDash val="solid"/>
              <a:round/>
              <a:headEnd type="none" w="sm" len="sm"/>
              <a:tailEnd type="none" w="sm" len="sm"/>
            </a:ln>
          </p:spPr>
        </p:cxnSp>
        <p:cxnSp>
          <p:nvCxnSpPr>
            <p:cNvPr id="503" name="Google Shape;503;p53"/>
            <p:cNvCxnSpPr/>
            <p:nvPr/>
          </p:nvCxnSpPr>
          <p:spPr>
            <a:xfrm flipH="1">
              <a:off x="8019099" y="5375341"/>
              <a:ext cx="1" cy="43895"/>
            </a:xfrm>
            <a:prstGeom prst="straightConnector1">
              <a:avLst/>
            </a:prstGeom>
            <a:noFill/>
            <a:ln w="12700" cap="flat" cmpd="sng">
              <a:solidFill>
                <a:srgbClr val="000000"/>
              </a:solidFill>
              <a:prstDash val="solid"/>
              <a:round/>
              <a:headEnd type="none" w="sm" len="sm"/>
              <a:tailEnd type="none" w="sm" len="sm"/>
            </a:ln>
          </p:spPr>
        </p:cxnSp>
        <p:cxnSp>
          <p:nvCxnSpPr>
            <p:cNvPr id="504" name="Google Shape;504;p53"/>
            <p:cNvCxnSpPr/>
            <p:nvPr/>
          </p:nvCxnSpPr>
          <p:spPr>
            <a:xfrm flipH="1">
              <a:off x="8676324" y="5375341"/>
              <a:ext cx="1" cy="43895"/>
            </a:xfrm>
            <a:prstGeom prst="straightConnector1">
              <a:avLst/>
            </a:prstGeom>
            <a:noFill/>
            <a:ln w="12700" cap="flat" cmpd="sng">
              <a:solidFill>
                <a:srgbClr val="000000"/>
              </a:solidFill>
              <a:prstDash val="solid"/>
              <a:round/>
              <a:headEnd type="none" w="sm" len="sm"/>
              <a:tailEnd type="none" w="sm" len="sm"/>
            </a:ln>
          </p:spPr>
        </p:cxnSp>
        <p:cxnSp>
          <p:nvCxnSpPr>
            <p:cNvPr id="505" name="Google Shape;505;p53"/>
            <p:cNvCxnSpPr/>
            <p:nvPr/>
          </p:nvCxnSpPr>
          <p:spPr>
            <a:xfrm rot="10800000">
              <a:off x="2121883" y="5368477"/>
              <a:ext cx="50724" cy="0"/>
            </a:xfrm>
            <a:prstGeom prst="straightConnector1">
              <a:avLst/>
            </a:prstGeom>
            <a:noFill/>
            <a:ln w="12700" cap="flat" cmpd="sng">
              <a:solidFill>
                <a:srgbClr val="000000"/>
              </a:solidFill>
              <a:prstDash val="solid"/>
              <a:round/>
              <a:headEnd type="none" w="sm" len="sm"/>
              <a:tailEnd type="none" w="sm" len="sm"/>
            </a:ln>
          </p:spPr>
        </p:cxnSp>
        <p:cxnSp>
          <p:nvCxnSpPr>
            <p:cNvPr id="506" name="Google Shape;506;p53"/>
            <p:cNvCxnSpPr/>
            <p:nvPr/>
          </p:nvCxnSpPr>
          <p:spPr>
            <a:xfrm rot="10800000">
              <a:off x="2121883" y="3786803"/>
              <a:ext cx="50724" cy="0"/>
            </a:xfrm>
            <a:prstGeom prst="straightConnector1">
              <a:avLst/>
            </a:prstGeom>
            <a:noFill/>
            <a:ln w="12700" cap="flat" cmpd="sng">
              <a:solidFill>
                <a:srgbClr val="000000"/>
              </a:solidFill>
              <a:prstDash val="solid"/>
              <a:round/>
              <a:headEnd type="none" w="sm" len="sm"/>
              <a:tailEnd type="none" w="sm" len="sm"/>
            </a:ln>
          </p:spPr>
        </p:cxnSp>
        <p:cxnSp>
          <p:nvCxnSpPr>
            <p:cNvPr id="507" name="Google Shape;507;p53"/>
            <p:cNvCxnSpPr/>
            <p:nvPr/>
          </p:nvCxnSpPr>
          <p:spPr>
            <a:xfrm rot="10800000">
              <a:off x="2121883" y="2206364"/>
              <a:ext cx="50724" cy="0"/>
            </a:xfrm>
            <a:prstGeom prst="straightConnector1">
              <a:avLst/>
            </a:prstGeom>
            <a:noFill/>
            <a:ln w="12700" cap="flat" cmpd="sng">
              <a:solidFill>
                <a:srgbClr val="000000"/>
              </a:solidFill>
              <a:prstDash val="solid"/>
              <a:round/>
              <a:headEnd type="none" w="sm" len="sm"/>
              <a:tailEnd type="none" w="sm" len="sm"/>
            </a:ln>
          </p:spPr>
        </p:cxnSp>
        <p:sp>
          <p:nvSpPr>
            <p:cNvPr id="508" name="Google Shape;508;p53"/>
            <p:cNvSpPr/>
            <p:nvPr/>
          </p:nvSpPr>
          <p:spPr>
            <a:xfrm>
              <a:off x="2165616" y="2363553"/>
              <a:ext cx="6723219" cy="2927981"/>
            </a:xfrm>
            <a:custGeom>
              <a:avLst/>
              <a:gdLst/>
              <a:ahLst/>
              <a:cxnLst/>
              <a:rect l="l" t="t" r="r" b="b"/>
              <a:pathLst>
                <a:path w="6723219" h="2927981" extrusionOk="0">
                  <a:moveTo>
                    <a:pt x="0" y="160728"/>
                  </a:moveTo>
                  <a:cubicBezTo>
                    <a:pt x="34797" y="138705"/>
                    <a:pt x="69594" y="116682"/>
                    <a:pt x="100426" y="113158"/>
                  </a:cubicBezTo>
                  <a:cubicBezTo>
                    <a:pt x="131259" y="109634"/>
                    <a:pt x="161210" y="150156"/>
                    <a:pt x="184995" y="139585"/>
                  </a:cubicBezTo>
                  <a:cubicBezTo>
                    <a:pt x="208780" y="129014"/>
                    <a:pt x="208780" y="53255"/>
                    <a:pt x="243136" y="49731"/>
                  </a:cubicBezTo>
                  <a:cubicBezTo>
                    <a:pt x="277492" y="46207"/>
                    <a:pt x="349728" y="37398"/>
                    <a:pt x="391131" y="118443"/>
                  </a:cubicBezTo>
                  <a:cubicBezTo>
                    <a:pt x="432534" y="199488"/>
                    <a:pt x="458081" y="307843"/>
                    <a:pt x="491556" y="536002"/>
                  </a:cubicBezTo>
                  <a:cubicBezTo>
                    <a:pt x="525031" y="764161"/>
                    <a:pt x="558507" y="1176434"/>
                    <a:pt x="591982" y="1487400"/>
                  </a:cubicBezTo>
                  <a:cubicBezTo>
                    <a:pt x="625457" y="1798366"/>
                    <a:pt x="653646" y="2199187"/>
                    <a:pt x="692407" y="2401800"/>
                  </a:cubicBezTo>
                  <a:cubicBezTo>
                    <a:pt x="731168" y="2604413"/>
                    <a:pt x="771691" y="2659031"/>
                    <a:pt x="824546" y="2703077"/>
                  </a:cubicBezTo>
                  <a:cubicBezTo>
                    <a:pt x="877401" y="2747123"/>
                    <a:pt x="951399" y="2765622"/>
                    <a:pt x="1009540" y="2666078"/>
                  </a:cubicBezTo>
                  <a:cubicBezTo>
                    <a:pt x="1067681" y="2566534"/>
                    <a:pt x="1140798" y="2162189"/>
                    <a:pt x="1173392" y="2105810"/>
                  </a:cubicBezTo>
                  <a:cubicBezTo>
                    <a:pt x="1205986" y="2049431"/>
                    <a:pt x="1192773" y="2355112"/>
                    <a:pt x="1205106" y="2327803"/>
                  </a:cubicBezTo>
                  <a:cubicBezTo>
                    <a:pt x="1217439" y="2300494"/>
                    <a:pt x="1237700" y="2055597"/>
                    <a:pt x="1247390" y="1941958"/>
                  </a:cubicBezTo>
                  <a:cubicBezTo>
                    <a:pt x="1257080" y="1828319"/>
                    <a:pt x="1255319" y="1616897"/>
                    <a:pt x="1263247" y="1645967"/>
                  </a:cubicBezTo>
                  <a:cubicBezTo>
                    <a:pt x="1271175" y="1675038"/>
                    <a:pt x="1287032" y="2094358"/>
                    <a:pt x="1294960" y="2116381"/>
                  </a:cubicBezTo>
                  <a:cubicBezTo>
                    <a:pt x="1302888" y="2138404"/>
                    <a:pt x="1305532" y="1762249"/>
                    <a:pt x="1310817" y="1778106"/>
                  </a:cubicBezTo>
                  <a:cubicBezTo>
                    <a:pt x="1316102" y="1793963"/>
                    <a:pt x="1317864" y="2211521"/>
                    <a:pt x="1326673" y="2211521"/>
                  </a:cubicBezTo>
                  <a:cubicBezTo>
                    <a:pt x="1335482" y="2211521"/>
                    <a:pt x="1349577" y="1748155"/>
                    <a:pt x="1363672" y="1778106"/>
                  </a:cubicBezTo>
                  <a:cubicBezTo>
                    <a:pt x="1377767" y="1808057"/>
                    <a:pt x="1396266" y="2298732"/>
                    <a:pt x="1411242" y="2391229"/>
                  </a:cubicBezTo>
                  <a:cubicBezTo>
                    <a:pt x="1426218" y="2483726"/>
                    <a:pt x="1441193" y="2308422"/>
                    <a:pt x="1453526" y="2333088"/>
                  </a:cubicBezTo>
                  <a:cubicBezTo>
                    <a:pt x="1465859" y="2357754"/>
                    <a:pt x="1472907" y="2593842"/>
                    <a:pt x="1485240" y="2539225"/>
                  </a:cubicBezTo>
                  <a:cubicBezTo>
                    <a:pt x="1497573" y="2484608"/>
                    <a:pt x="1505501" y="2250281"/>
                    <a:pt x="1527524" y="2005384"/>
                  </a:cubicBezTo>
                  <a:cubicBezTo>
                    <a:pt x="1549547" y="1760487"/>
                    <a:pt x="1591831" y="1231932"/>
                    <a:pt x="1617378" y="1069842"/>
                  </a:cubicBezTo>
                  <a:cubicBezTo>
                    <a:pt x="1642925" y="907752"/>
                    <a:pt x="1660544" y="1068961"/>
                    <a:pt x="1680805" y="1032843"/>
                  </a:cubicBezTo>
                  <a:cubicBezTo>
                    <a:pt x="1701066" y="996725"/>
                    <a:pt x="1716042" y="926252"/>
                    <a:pt x="1738946" y="853135"/>
                  </a:cubicBezTo>
                  <a:cubicBezTo>
                    <a:pt x="1761850" y="780018"/>
                    <a:pt x="1784754" y="686640"/>
                    <a:pt x="1818229" y="594143"/>
                  </a:cubicBezTo>
                  <a:cubicBezTo>
                    <a:pt x="1851704" y="501646"/>
                    <a:pt x="1901917" y="337793"/>
                    <a:pt x="1939797" y="298152"/>
                  </a:cubicBezTo>
                  <a:cubicBezTo>
                    <a:pt x="1977677" y="258511"/>
                    <a:pt x="1998819" y="386245"/>
                    <a:pt x="2045508" y="356293"/>
                  </a:cubicBezTo>
                  <a:cubicBezTo>
                    <a:pt x="2092197" y="326341"/>
                    <a:pt x="2165314" y="158965"/>
                    <a:pt x="2219931" y="118443"/>
                  </a:cubicBezTo>
                  <a:cubicBezTo>
                    <a:pt x="2274548" y="77921"/>
                    <a:pt x="2340618" y="123729"/>
                    <a:pt x="2373212" y="113158"/>
                  </a:cubicBezTo>
                  <a:cubicBezTo>
                    <a:pt x="2405806" y="102587"/>
                    <a:pt x="2387307" y="50613"/>
                    <a:pt x="2415496" y="55017"/>
                  </a:cubicBezTo>
                  <a:cubicBezTo>
                    <a:pt x="2443685" y="59421"/>
                    <a:pt x="2506231" y="118443"/>
                    <a:pt x="2542349" y="139585"/>
                  </a:cubicBezTo>
                  <a:cubicBezTo>
                    <a:pt x="2578467" y="160727"/>
                    <a:pt x="2605776" y="196846"/>
                    <a:pt x="2632204" y="181870"/>
                  </a:cubicBezTo>
                  <a:cubicBezTo>
                    <a:pt x="2658632" y="166894"/>
                    <a:pt x="2659513" y="66469"/>
                    <a:pt x="2700916" y="49731"/>
                  </a:cubicBezTo>
                  <a:cubicBezTo>
                    <a:pt x="2742319" y="32993"/>
                    <a:pt x="2839221" y="40921"/>
                    <a:pt x="2880625" y="81444"/>
                  </a:cubicBezTo>
                  <a:cubicBezTo>
                    <a:pt x="2922029" y="121967"/>
                    <a:pt x="2929957" y="254986"/>
                    <a:pt x="2949337" y="292866"/>
                  </a:cubicBezTo>
                  <a:cubicBezTo>
                    <a:pt x="2968717" y="330746"/>
                    <a:pt x="2981050" y="325460"/>
                    <a:pt x="2996907" y="308723"/>
                  </a:cubicBezTo>
                  <a:cubicBezTo>
                    <a:pt x="3012764" y="291986"/>
                    <a:pt x="3026859" y="241773"/>
                    <a:pt x="3044477" y="192441"/>
                  </a:cubicBezTo>
                  <a:cubicBezTo>
                    <a:pt x="3062095" y="143109"/>
                    <a:pt x="3060334" y="38279"/>
                    <a:pt x="3102618" y="12732"/>
                  </a:cubicBezTo>
                  <a:cubicBezTo>
                    <a:pt x="3144902" y="-12815"/>
                    <a:pt x="3235637" y="2161"/>
                    <a:pt x="3298183" y="39160"/>
                  </a:cubicBezTo>
                  <a:cubicBezTo>
                    <a:pt x="3360729" y="76159"/>
                    <a:pt x="3445298" y="132538"/>
                    <a:pt x="3477892" y="234725"/>
                  </a:cubicBezTo>
                  <a:cubicBezTo>
                    <a:pt x="3510486" y="336912"/>
                    <a:pt x="3489344" y="493718"/>
                    <a:pt x="3493748" y="652284"/>
                  </a:cubicBezTo>
                  <a:cubicBezTo>
                    <a:pt x="3498152" y="810850"/>
                    <a:pt x="3502557" y="1039010"/>
                    <a:pt x="3504319" y="1186124"/>
                  </a:cubicBezTo>
                  <a:cubicBezTo>
                    <a:pt x="3506081" y="1333238"/>
                    <a:pt x="3499914" y="1556993"/>
                    <a:pt x="3504319" y="1534970"/>
                  </a:cubicBezTo>
                  <a:cubicBezTo>
                    <a:pt x="3508724" y="1512947"/>
                    <a:pt x="3523700" y="1217837"/>
                    <a:pt x="3530747" y="1053985"/>
                  </a:cubicBezTo>
                  <a:cubicBezTo>
                    <a:pt x="3537794" y="890133"/>
                    <a:pt x="3535152" y="691044"/>
                    <a:pt x="3546604" y="551858"/>
                  </a:cubicBezTo>
                  <a:cubicBezTo>
                    <a:pt x="3558056" y="412672"/>
                    <a:pt x="3569508" y="262915"/>
                    <a:pt x="3599459" y="218869"/>
                  </a:cubicBezTo>
                  <a:cubicBezTo>
                    <a:pt x="3629410" y="174823"/>
                    <a:pt x="3695480" y="266439"/>
                    <a:pt x="3726312" y="287581"/>
                  </a:cubicBezTo>
                  <a:cubicBezTo>
                    <a:pt x="3757144" y="308723"/>
                    <a:pt x="3758907" y="294628"/>
                    <a:pt x="3784454" y="345722"/>
                  </a:cubicBezTo>
                  <a:cubicBezTo>
                    <a:pt x="3810001" y="396816"/>
                    <a:pt x="3852284" y="447910"/>
                    <a:pt x="3879593" y="594143"/>
                  </a:cubicBezTo>
                  <a:cubicBezTo>
                    <a:pt x="3906902" y="740376"/>
                    <a:pt x="3928926" y="982631"/>
                    <a:pt x="3948306" y="1223123"/>
                  </a:cubicBezTo>
                  <a:cubicBezTo>
                    <a:pt x="3967686" y="1463615"/>
                    <a:pt x="3983542" y="1909364"/>
                    <a:pt x="3995875" y="2037098"/>
                  </a:cubicBezTo>
                  <a:cubicBezTo>
                    <a:pt x="4008208" y="2164832"/>
                    <a:pt x="4008208" y="1926102"/>
                    <a:pt x="4022303" y="1989528"/>
                  </a:cubicBezTo>
                  <a:cubicBezTo>
                    <a:pt x="4036398" y="2052955"/>
                    <a:pt x="4067230" y="2390348"/>
                    <a:pt x="4080444" y="2417657"/>
                  </a:cubicBezTo>
                  <a:cubicBezTo>
                    <a:pt x="4093658" y="2444966"/>
                    <a:pt x="4091896" y="2194783"/>
                    <a:pt x="4101586" y="2153380"/>
                  </a:cubicBezTo>
                  <a:cubicBezTo>
                    <a:pt x="4111276" y="2111977"/>
                    <a:pt x="4129776" y="2254686"/>
                    <a:pt x="4138585" y="2169236"/>
                  </a:cubicBezTo>
                  <a:cubicBezTo>
                    <a:pt x="4147394" y="2083786"/>
                    <a:pt x="4134181" y="1768415"/>
                    <a:pt x="4154442" y="1640681"/>
                  </a:cubicBezTo>
                  <a:cubicBezTo>
                    <a:pt x="4174703" y="1512947"/>
                    <a:pt x="4240773" y="1458330"/>
                    <a:pt x="4260153" y="1402832"/>
                  </a:cubicBezTo>
                  <a:cubicBezTo>
                    <a:pt x="4279533" y="1347334"/>
                    <a:pt x="4261915" y="1306811"/>
                    <a:pt x="4270724" y="1307692"/>
                  </a:cubicBezTo>
                  <a:cubicBezTo>
                    <a:pt x="4279533" y="1308573"/>
                    <a:pt x="4295390" y="1395784"/>
                    <a:pt x="4313008" y="1408117"/>
                  </a:cubicBezTo>
                  <a:cubicBezTo>
                    <a:pt x="4330627" y="1420450"/>
                    <a:pt x="4341198" y="1480352"/>
                    <a:pt x="4376435" y="1381689"/>
                  </a:cubicBezTo>
                  <a:cubicBezTo>
                    <a:pt x="4411672" y="1283026"/>
                    <a:pt x="4491836" y="803803"/>
                    <a:pt x="4524430" y="816136"/>
                  </a:cubicBezTo>
                  <a:cubicBezTo>
                    <a:pt x="4557024" y="828469"/>
                    <a:pt x="4539406" y="1513828"/>
                    <a:pt x="4572000" y="1455687"/>
                  </a:cubicBezTo>
                  <a:cubicBezTo>
                    <a:pt x="4604594" y="1397546"/>
                    <a:pt x="4670664" y="315770"/>
                    <a:pt x="4719996" y="467289"/>
                  </a:cubicBezTo>
                  <a:cubicBezTo>
                    <a:pt x="4769328" y="618808"/>
                    <a:pt x="4823064" y="2283757"/>
                    <a:pt x="4867991" y="2364802"/>
                  </a:cubicBezTo>
                  <a:cubicBezTo>
                    <a:pt x="4912918" y="2445847"/>
                    <a:pt x="4955203" y="874277"/>
                    <a:pt x="4989559" y="953560"/>
                  </a:cubicBezTo>
                  <a:cubicBezTo>
                    <a:pt x="5023915" y="1032843"/>
                    <a:pt x="5047700" y="2560367"/>
                    <a:pt x="5074128" y="2840501"/>
                  </a:cubicBezTo>
                  <a:cubicBezTo>
                    <a:pt x="5100556" y="3120635"/>
                    <a:pt x="5126983" y="2638770"/>
                    <a:pt x="5148125" y="2634365"/>
                  </a:cubicBezTo>
                  <a:cubicBezTo>
                    <a:pt x="5169267" y="2629960"/>
                    <a:pt x="5178077" y="3024614"/>
                    <a:pt x="5200981" y="2814073"/>
                  </a:cubicBezTo>
                  <a:cubicBezTo>
                    <a:pt x="5223885" y="2603532"/>
                    <a:pt x="5258240" y="1384332"/>
                    <a:pt x="5285549" y="1371118"/>
                  </a:cubicBezTo>
                  <a:cubicBezTo>
                    <a:pt x="5312858" y="1357904"/>
                    <a:pt x="5326953" y="2926831"/>
                    <a:pt x="5364833" y="2734790"/>
                  </a:cubicBezTo>
                  <a:cubicBezTo>
                    <a:pt x="5402713" y="2542749"/>
                    <a:pt x="5448521" y="558906"/>
                    <a:pt x="5512828" y="218869"/>
                  </a:cubicBezTo>
                  <a:cubicBezTo>
                    <a:pt x="5577135" y="-121168"/>
                    <a:pt x="5677561" y="517502"/>
                    <a:pt x="5750678" y="694568"/>
                  </a:cubicBezTo>
                  <a:cubicBezTo>
                    <a:pt x="5823795" y="871634"/>
                    <a:pt x="5895150" y="1118293"/>
                    <a:pt x="5951529" y="1281264"/>
                  </a:cubicBezTo>
                  <a:cubicBezTo>
                    <a:pt x="6007908" y="1444235"/>
                    <a:pt x="6051954" y="1645967"/>
                    <a:pt x="6088953" y="1672395"/>
                  </a:cubicBezTo>
                  <a:cubicBezTo>
                    <a:pt x="6125952" y="1698823"/>
                    <a:pt x="6155904" y="1472424"/>
                    <a:pt x="6173522" y="1439830"/>
                  </a:cubicBezTo>
                  <a:cubicBezTo>
                    <a:pt x="6191141" y="1407236"/>
                    <a:pt x="6183212" y="1543779"/>
                    <a:pt x="6194664" y="1476829"/>
                  </a:cubicBezTo>
                  <a:cubicBezTo>
                    <a:pt x="6206116" y="1409879"/>
                    <a:pt x="6218449" y="1042533"/>
                    <a:pt x="6242234" y="1038129"/>
                  </a:cubicBezTo>
                  <a:cubicBezTo>
                    <a:pt x="6266019" y="1033725"/>
                    <a:pt x="6296852" y="1590469"/>
                    <a:pt x="6337374" y="1450402"/>
                  </a:cubicBezTo>
                  <a:cubicBezTo>
                    <a:pt x="6377896" y="1310335"/>
                    <a:pt x="6437799" y="402981"/>
                    <a:pt x="6485369" y="197726"/>
                  </a:cubicBezTo>
                  <a:cubicBezTo>
                    <a:pt x="6532939" y="-7529"/>
                    <a:pt x="6583151" y="241773"/>
                    <a:pt x="6622793" y="218869"/>
                  </a:cubicBezTo>
                  <a:cubicBezTo>
                    <a:pt x="6662435" y="195965"/>
                    <a:pt x="6710005" y="89372"/>
                    <a:pt x="6723219" y="60302"/>
                  </a:cubicBezTo>
                </a:path>
              </a:pathLst>
            </a:custGeom>
            <a:noFill/>
            <a:ln w="12700" cap="flat" cmpd="sng">
              <a:solidFill>
                <a:srgbClr val="6E911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509" name="Google Shape;509;p53"/>
          <p:cNvSpPr txBox="1">
            <a:spLocks noGrp="1"/>
          </p:cNvSpPr>
          <p:nvPr>
            <p:ph type="body" idx="1"/>
          </p:nvPr>
        </p:nvSpPr>
        <p:spPr>
          <a:xfrm>
            <a:off x="134173" y="114300"/>
            <a:ext cx="3373602" cy="990600"/>
          </a:xfrm>
          <a:prstGeom prst="rect">
            <a:avLst/>
          </a:prstGeom>
          <a:noFill/>
          <a:ln>
            <a:noFill/>
          </a:ln>
        </p:spPr>
        <p:txBody>
          <a:bodyPr spcFirstLastPara="1" wrap="square" lIns="91425" tIns="45700" rIns="91425" bIns="45700" anchor="t" anchorCtr="0">
            <a:normAutofit/>
          </a:bodyPr>
          <a:lstStyle/>
          <a:p>
            <a:pPr marL="0" lvl="0" indent="0" algn="l" rtl="0">
              <a:lnSpc>
                <a:spcPct val="85000"/>
              </a:lnSpc>
              <a:spcBef>
                <a:spcPts val="0"/>
              </a:spcBef>
              <a:spcAft>
                <a:spcPts val="0"/>
              </a:spcAft>
              <a:buClr>
                <a:schemeClr val="accent5"/>
              </a:buClr>
              <a:buSzPts val="2400"/>
              <a:buNone/>
            </a:pPr>
            <a:r>
              <a:rPr lang="en-GB"/>
              <a:t>Here is the spectra for </a:t>
            </a:r>
            <a:r>
              <a:rPr lang="en-GB" b="1"/>
              <a:t>3-propenol</a:t>
            </a:r>
            <a:endParaRPr/>
          </a:p>
        </p:txBody>
      </p:sp>
      <p:pic>
        <p:nvPicPr>
          <p:cNvPr id="510" name="Google Shape;510;p53"/>
          <p:cNvPicPr preferRelativeResize="0"/>
          <p:nvPr/>
        </p:nvPicPr>
        <p:blipFill rotWithShape="1">
          <a:blip r:embed="rId3">
            <a:alphaModFix/>
          </a:blip>
          <a:srcRect t="59542"/>
          <a:stretch/>
        </p:blipFill>
        <p:spPr>
          <a:xfrm>
            <a:off x="304799" y="2667000"/>
            <a:ext cx="3535527" cy="941820"/>
          </a:xfrm>
          <a:prstGeom prst="rect">
            <a:avLst/>
          </a:prstGeom>
          <a:noFill/>
          <a:ln>
            <a:noFill/>
          </a:ln>
        </p:spPr>
      </p:pic>
      <p:pic>
        <p:nvPicPr>
          <p:cNvPr id="511" name="Google Shape;511;p53"/>
          <p:cNvPicPr preferRelativeResize="0"/>
          <p:nvPr/>
        </p:nvPicPr>
        <p:blipFill rotWithShape="1">
          <a:blip r:embed="rId3">
            <a:alphaModFix/>
          </a:blip>
          <a:srcRect b="76881"/>
          <a:stretch/>
        </p:blipFill>
        <p:spPr>
          <a:xfrm>
            <a:off x="3678401" y="609600"/>
            <a:ext cx="5303673" cy="807333"/>
          </a:xfrm>
          <a:prstGeom prst="rect">
            <a:avLst/>
          </a:prstGeom>
          <a:noFill/>
          <a:ln>
            <a:noFill/>
          </a:ln>
        </p:spPr>
      </p:pic>
      <p:cxnSp>
        <p:nvCxnSpPr>
          <p:cNvPr id="512" name="Google Shape;512;p53"/>
          <p:cNvCxnSpPr/>
          <p:nvPr/>
        </p:nvCxnSpPr>
        <p:spPr>
          <a:xfrm>
            <a:off x="457199" y="3505200"/>
            <a:ext cx="2895600" cy="762000"/>
          </a:xfrm>
          <a:prstGeom prst="straightConnector1">
            <a:avLst/>
          </a:prstGeom>
          <a:noFill/>
          <a:ln w="9525" cap="flat" cmpd="sng">
            <a:solidFill>
              <a:schemeClr val="accent1"/>
            </a:solidFill>
            <a:prstDash val="solid"/>
            <a:round/>
            <a:headEnd type="none" w="sm" len="sm"/>
            <a:tailEnd type="stealth" w="med" len="med"/>
          </a:ln>
        </p:spPr>
      </p:cxnSp>
      <p:cxnSp>
        <p:nvCxnSpPr>
          <p:cNvPr id="513" name="Google Shape;513;p53"/>
          <p:cNvCxnSpPr/>
          <p:nvPr/>
        </p:nvCxnSpPr>
        <p:spPr>
          <a:xfrm>
            <a:off x="457199" y="2971800"/>
            <a:ext cx="3221202" cy="1143000"/>
          </a:xfrm>
          <a:prstGeom prst="straightConnector1">
            <a:avLst/>
          </a:prstGeom>
          <a:noFill/>
          <a:ln w="9525" cap="flat" cmpd="sng">
            <a:solidFill>
              <a:schemeClr val="accent1"/>
            </a:solidFill>
            <a:prstDash val="solid"/>
            <a:round/>
            <a:headEnd type="none" w="sm" len="sm"/>
            <a:tailEnd type="stealth" w="med" len="med"/>
          </a:ln>
        </p:spPr>
      </p:cxnSp>
      <p:cxnSp>
        <p:nvCxnSpPr>
          <p:cNvPr id="514" name="Google Shape;514;p53"/>
          <p:cNvCxnSpPr/>
          <p:nvPr/>
        </p:nvCxnSpPr>
        <p:spPr>
          <a:xfrm>
            <a:off x="3962399" y="1219200"/>
            <a:ext cx="1752600" cy="2389620"/>
          </a:xfrm>
          <a:prstGeom prst="straightConnector1">
            <a:avLst/>
          </a:prstGeom>
          <a:noFill/>
          <a:ln w="38100" cap="flat" cmpd="sng">
            <a:solidFill>
              <a:schemeClr val="accent1"/>
            </a:solidFill>
            <a:prstDash val="solid"/>
            <a:round/>
            <a:headEnd type="none" w="sm" len="sm"/>
            <a:tailEnd type="stealth" w="med" len="med"/>
          </a:ln>
        </p:spPr>
      </p:cxnSp>
      <p:cxnSp>
        <p:nvCxnSpPr>
          <p:cNvPr id="515" name="Google Shape;515;p53"/>
          <p:cNvCxnSpPr/>
          <p:nvPr/>
        </p:nvCxnSpPr>
        <p:spPr>
          <a:xfrm>
            <a:off x="4114799" y="838200"/>
            <a:ext cx="2971800" cy="3733800"/>
          </a:xfrm>
          <a:prstGeom prst="straightConnector1">
            <a:avLst/>
          </a:prstGeom>
          <a:noFill/>
          <a:ln w="9525" cap="flat" cmpd="sng">
            <a:solidFill>
              <a:schemeClr val="accent1"/>
            </a:solidFill>
            <a:prstDash val="solid"/>
            <a:round/>
            <a:headEnd type="none" w="sm" len="sm"/>
            <a:tailEnd type="stealth" w="med" len="med"/>
          </a:ln>
        </p:spPr>
      </p:cxnSp>
      <p:sp>
        <p:nvSpPr>
          <p:cNvPr id="516" name="Google Shape;516;p53"/>
          <p:cNvSpPr txBox="1"/>
          <p:nvPr/>
        </p:nvSpPr>
        <p:spPr>
          <a:xfrm>
            <a:off x="304798" y="5867400"/>
            <a:ext cx="800100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lt1"/>
                </a:solidFill>
                <a:latin typeface="Calibri"/>
                <a:ea typeface="Calibri"/>
                <a:cs typeface="Calibri"/>
                <a:sym typeface="Calibri"/>
              </a:rPr>
              <a:t>It can be hard to read but usually there will be </a:t>
            </a:r>
            <a:r>
              <a:rPr lang="en-GB" sz="1800">
                <a:solidFill>
                  <a:srgbClr val="FF0000"/>
                </a:solidFill>
                <a:latin typeface="Calibri"/>
                <a:ea typeface="Calibri"/>
                <a:cs typeface="Calibri"/>
                <a:sym typeface="Calibri"/>
              </a:rPr>
              <a:t>one peak</a:t>
            </a:r>
            <a:r>
              <a:rPr lang="en-GB" sz="1800">
                <a:solidFill>
                  <a:schemeClr val="lt1"/>
                </a:solidFill>
                <a:latin typeface="Calibri"/>
                <a:ea typeface="Calibri"/>
                <a:cs typeface="Calibri"/>
                <a:sym typeface="Calibri"/>
              </a:rPr>
              <a:t> you are sure about and will help you answer the question</a:t>
            </a:r>
            <a:endParaRPr/>
          </a:p>
        </p:txBody>
      </p:sp>
      <p:cxnSp>
        <p:nvCxnSpPr>
          <p:cNvPr id="517" name="Google Shape;517;p53"/>
          <p:cNvCxnSpPr/>
          <p:nvPr/>
        </p:nvCxnSpPr>
        <p:spPr>
          <a:xfrm rot="10800000" flipH="1">
            <a:off x="5105400" y="3733800"/>
            <a:ext cx="609599" cy="2133600"/>
          </a:xfrm>
          <a:prstGeom prst="straightConnector1">
            <a:avLst/>
          </a:prstGeom>
          <a:noFill/>
          <a:ln w="9525" cap="flat" cmpd="sng">
            <a:solidFill>
              <a:srgbClr val="FF0000"/>
            </a:solidFill>
            <a:prstDash val="solid"/>
            <a:round/>
            <a:headEnd type="none" w="sm" len="sm"/>
            <a:tailEnd type="stealth" w="med" len="med"/>
          </a:ln>
        </p:spPr>
      </p:cxnSp>
      <p:pic>
        <p:nvPicPr>
          <p:cNvPr id="518" name="Google Shape;518;p53" descr="Skeletal formula"/>
          <p:cNvPicPr preferRelativeResize="0"/>
          <p:nvPr/>
        </p:nvPicPr>
        <p:blipFill rotWithShape="1">
          <a:blip r:embed="rId4">
            <a:alphaModFix/>
          </a:blip>
          <a:srcRect/>
          <a:stretch/>
        </p:blipFill>
        <p:spPr>
          <a:xfrm>
            <a:off x="457199" y="989528"/>
            <a:ext cx="2511189" cy="902078"/>
          </a:xfrm>
          <a:prstGeom prst="rect">
            <a:avLst/>
          </a:prstGeom>
          <a:noFill/>
          <a:ln>
            <a:noFill/>
          </a:ln>
        </p:spPr>
      </p:pic>
    </p:spTree>
  </p:cSld>
  <p:clrMapOvr>
    <a:masterClrMapping/>
  </p:clrMapOvr>
  <p:transition spd="slow">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54"/>
          <p:cNvSpPr txBox="1">
            <a:spLocks noGrp="1"/>
          </p:cNvSpPr>
          <p:nvPr>
            <p:ph type="title"/>
          </p:nvPr>
        </p:nvSpPr>
        <p:spPr>
          <a:xfrm>
            <a:off x="685800" y="76200"/>
            <a:ext cx="8153400" cy="1325563"/>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2"/>
              </a:buClr>
              <a:buSzPts val="5400"/>
              <a:buFont typeface="Calibri"/>
              <a:buNone/>
            </a:pPr>
            <a:r>
              <a:rPr lang="en-GB"/>
              <a:t>What is the substance?</a:t>
            </a:r>
            <a:endParaRPr/>
          </a:p>
        </p:txBody>
      </p:sp>
      <p:sp>
        <p:nvSpPr>
          <p:cNvPr id="525" name="Google Shape;525;p54"/>
          <p:cNvSpPr txBox="1">
            <a:spLocks noGrp="1"/>
          </p:cNvSpPr>
          <p:nvPr>
            <p:ph type="body" idx="1"/>
          </p:nvPr>
        </p:nvSpPr>
        <p:spPr>
          <a:xfrm>
            <a:off x="762000" y="5334000"/>
            <a:ext cx="8610600" cy="990600"/>
          </a:xfrm>
          <a:prstGeom prst="rect">
            <a:avLst/>
          </a:prstGeom>
          <a:noFill/>
          <a:ln>
            <a:noFill/>
          </a:ln>
        </p:spPr>
        <p:txBody>
          <a:bodyPr spcFirstLastPara="1" wrap="square" lIns="91425" tIns="45700" rIns="91425" bIns="45700" anchor="t" anchorCtr="0">
            <a:normAutofit fontScale="40000" lnSpcReduction="20000"/>
          </a:bodyPr>
          <a:lstStyle/>
          <a:p>
            <a:pPr marL="514350" lvl="0" indent="-514350" algn="l" rtl="0">
              <a:lnSpc>
                <a:spcPct val="85000"/>
              </a:lnSpc>
              <a:spcBef>
                <a:spcPts val="0"/>
              </a:spcBef>
              <a:spcAft>
                <a:spcPts val="0"/>
              </a:spcAft>
              <a:buClr>
                <a:schemeClr val="accent5"/>
              </a:buClr>
              <a:buSzPts val="2400"/>
              <a:buFont typeface="Calibri"/>
              <a:buAutoNum type="arabicPeriod"/>
            </a:pPr>
            <a:r>
              <a:rPr lang="en-GB"/>
              <a:t>Propanone</a:t>
            </a:r>
            <a:endParaRPr/>
          </a:p>
          <a:p>
            <a:pPr marL="514350" lvl="0" indent="-514350" algn="l" rtl="0">
              <a:lnSpc>
                <a:spcPct val="85000"/>
              </a:lnSpc>
              <a:spcBef>
                <a:spcPts val="1300"/>
              </a:spcBef>
              <a:spcAft>
                <a:spcPts val="0"/>
              </a:spcAft>
              <a:buClr>
                <a:schemeClr val="accent5"/>
              </a:buClr>
              <a:buSzPts val="2400"/>
              <a:buFont typeface="Calibri"/>
              <a:buAutoNum type="arabicPeriod"/>
            </a:pPr>
            <a:r>
              <a:rPr lang="en-GB"/>
              <a:t>Propan-1-ol</a:t>
            </a:r>
            <a:endParaRPr/>
          </a:p>
          <a:p>
            <a:pPr marL="514350" lvl="0" indent="-514350" algn="l" rtl="0">
              <a:lnSpc>
                <a:spcPct val="85000"/>
              </a:lnSpc>
              <a:spcBef>
                <a:spcPts val="1300"/>
              </a:spcBef>
              <a:spcAft>
                <a:spcPts val="0"/>
              </a:spcAft>
              <a:buClr>
                <a:schemeClr val="accent5"/>
              </a:buClr>
              <a:buSzPts val="2400"/>
              <a:buFont typeface="Calibri"/>
              <a:buAutoNum type="arabicPeriod"/>
            </a:pPr>
            <a:r>
              <a:rPr lang="en-GB"/>
              <a:t>Propanoic acid</a:t>
            </a:r>
            <a:endParaRPr/>
          </a:p>
          <a:p>
            <a:pPr marL="514350" lvl="0" indent="-514350" algn="l" rtl="0">
              <a:lnSpc>
                <a:spcPct val="85000"/>
              </a:lnSpc>
              <a:spcBef>
                <a:spcPts val="1300"/>
              </a:spcBef>
              <a:spcAft>
                <a:spcPts val="0"/>
              </a:spcAft>
              <a:buClr>
                <a:schemeClr val="accent5"/>
              </a:buClr>
              <a:buSzPts val="2400"/>
              <a:buFont typeface="Calibri"/>
              <a:buAutoNum type="arabicPeriod"/>
            </a:pPr>
            <a:r>
              <a:rPr lang="en-GB"/>
              <a:t>Propanal</a:t>
            </a:r>
            <a:endParaRPr/>
          </a:p>
        </p:txBody>
      </p:sp>
      <p:grpSp>
        <p:nvGrpSpPr>
          <p:cNvPr id="526" name="Google Shape;526;p54"/>
          <p:cNvGrpSpPr/>
          <p:nvPr/>
        </p:nvGrpSpPr>
        <p:grpSpPr>
          <a:xfrm>
            <a:off x="674224" y="1302457"/>
            <a:ext cx="7394315" cy="3643098"/>
            <a:chOff x="674224" y="1302457"/>
            <a:chExt cx="7394315" cy="3643098"/>
          </a:xfrm>
        </p:grpSpPr>
        <p:sp>
          <p:nvSpPr>
            <p:cNvPr id="527" name="Google Shape;527;p54"/>
            <p:cNvSpPr/>
            <p:nvPr/>
          </p:nvSpPr>
          <p:spPr>
            <a:xfrm>
              <a:off x="674224" y="1302457"/>
              <a:ext cx="7394315" cy="3643098"/>
            </a:xfrm>
            <a:prstGeom prst="rect">
              <a:avLst/>
            </a:prstGeom>
            <a:solidFill>
              <a:srgbClr val="FFFFFF"/>
            </a:solidFill>
            <a:ln w="12700" cap="flat" cmpd="sng">
              <a:solidFill>
                <a:srgbClr val="6E911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528" name="Google Shape;528;p54"/>
            <p:cNvCxnSpPr/>
            <p:nvPr/>
          </p:nvCxnSpPr>
          <p:spPr>
            <a:xfrm>
              <a:off x="1081439" y="1410179"/>
              <a:ext cx="5286" cy="3166044"/>
            </a:xfrm>
            <a:prstGeom prst="straightConnector1">
              <a:avLst/>
            </a:prstGeom>
            <a:noFill/>
            <a:ln w="12700" cap="flat" cmpd="sng">
              <a:solidFill>
                <a:srgbClr val="000000"/>
              </a:solidFill>
              <a:prstDash val="solid"/>
              <a:round/>
              <a:headEnd type="none" w="sm" len="sm"/>
              <a:tailEnd type="none" w="sm" len="sm"/>
            </a:ln>
          </p:spPr>
        </p:cxnSp>
        <p:cxnSp>
          <p:nvCxnSpPr>
            <p:cNvPr id="529" name="Google Shape;529;p54"/>
            <p:cNvCxnSpPr/>
            <p:nvPr/>
          </p:nvCxnSpPr>
          <p:spPr>
            <a:xfrm rot="10800000">
              <a:off x="1086725" y="4576223"/>
              <a:ext cx="6749646" cy="0"/>
            </a:xfrm>
            <a:prstGeom prst="straightConnector1">
              <a:avLst/>
            </a:prstGeom>
            <a:noFill/>
            <a:ln w="12700" cap="flat" cmpd="sng">
              <a:solidFill>
                <a:srgbClr val="000000"/>
              </a:solidFill>
              <a:prstDash val="solid"/>
              <a:round/>
              <a:headEnd type="none" w="sm" len="sm"/>
              <a:tailEnd type="none" w="sm" len="sm"/>
            </a:ln>
          </p:spPr>
        </p:cxnSp>
        <p:sp>
          <p:nvSpPr>
            <p:cNvPr id="530" name="Google Shape;530;p54"/>
            <p:cNvSpPr txBox="1"/>
            <p:nvPr/>
          </p:nvSpPr>
          <p:spPr>
            <a:xfrm>
              <a:off x="873689" y="4576223"/>
              <a:ext cx="6962681" cy="369332"/>
            </a:xfrm>
            <a:prstGeom prst="rect">
              <a:avLst/>
            </a:prstGeom>
            <a:noFill/>
            <a:ln>
              <a:noFill/>
            </a:ln>
          </p:spPr>
          <p:txBody>
            <a:bodyPr spcFirstLastPara="1" wrap="square" lIns="91425" tIns="45700" rIns="91425" bIns="45700" anchor="t" anchorCtr="0">
              <a:spAutoFit/>
            </a:bodyPr>
            <a:lstStyle/>
            <a:p>
              <a:pPr marL="228600" marR="0" lvl="0" indent="-228600" algn="l" rtl="0">
                <a:lnSpc>
                  <a:spcPct val="100000"/>
                </a:lnSpc>
                <a:spcBef>
                  <a:spcPts val="0"/>
                </a:spcBef>
                <a:spcAft>
                  <a:spcPts val="0"/>
                </a:spcAft>
                <a:buClr>
                  <a:srgbClr val="000000"/>
                </a:buClr>
                <a:buSzPts val="900"/>
                <a:buFont typeface="Calibri"/>
                <a:buAutoNum type="arabicPlain" startAt="4000"/>
              </a:pPr>
              <a:r>
                <a:rPr lang="en-GB" sz="900" b="0" i="0" u="none" strike="noStrike" cap="none">
                  <a:solidFill>
                    <a:srgbClr val="000000"/>
                  </a:solidFill>
                  <a:latin typeface="Calibri"/>
                  <a:ea typeface="Calibri"/>
                  <a:cs typeface="Calibri"/>
                  <a:sym typeface="Calibri"/>
                </a:rPr>
                <a:t>                                           3000                                          2000                                          1500                                          1000                                           500</a:t>
              </a:r>
              <a:endParaRPr/>
            </a:p>
            <a:p>
              <a:pPr marL="0" marR="0" lvl="0" indent="0" algn="ctr" rtl="0">
                <a:lnSpc>
                  <a:spcPct val="100000"/>
                </a:lnSpc>
                <a:spcBef>
                  <a:spcPts val="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Wavenumber </a:t>
              </a:r>
              <a:r>
                <a:rPr lang="en-GB" sz="900" b="0" i="0" u="none" strike="noStrike" cap="none" baseline="30000">
                  <a:solidFill>
                    <a:srgbClr val="000000"/>
                  </a:solidFill>
                  <a:latin typeface="Calibri"/>
                  <a:ea typeface="Calibri"/>
                  <a:cs typeface="Calibri"/>
                  <a:sym typeface="Calibri"/>
                </a:rPr>
                <a:t>-1</a:t>
              </a:r>
              <a:endParaRPr sz="900" b="0" i="0" u="none" strike="noStrike" cap="none">
                <a:solidFill>
                  <a:srgbClr val="000000"/>
                </a:solidFill>
                <a:latin typeface="Calibri"/>
                <a:ea typeface="Calibri"/>
                <a:cs typeface="Calibri"/>
                <a:sym typeface="Calibri"/>
              </a:endParaRPr>
            </a:p>
          </p:txBody>
        </p:sp>
        <p:sp>
          <p:nvSpPr>
            <p:cNvPr id="531" name="Google Shape;531;p54"/>
            <p:cNvSpPr txBox="1"/>
            <p:nvPr/>
          </p:nvSpPr>
          <p:spPr>
            <a:xfrm>
              <a:off x="674224" y="1302457"/>
              <a:ext cx="419172" cy="341632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800"/>
                <a:buFont typeface="Calibri"/>
                <a:buNone/>
              </a:pPr>
              <a:r>
                <a:rPr lang="en-GB" sz="800" b="0" i="0" u="none" strike="noStrike" cap="none">
                  <a:solidFill>
                    <a:srgbClr val="000000"/>
                  </a:solidFill>
                  <a:latin typeface="Calibri"/>
                  <a:ea typeface="Calibri"/>
                  <a:cs typeface="Calibri"/>
                  <a:sym typeface="Calibri"/>
                </a:rPr>
                <a:t>100</a:t>
              </a:r>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800"/>
                <a:buFont typeface="Calibri"/>
                <a:buNone/>
              </a:pPr>
              <a:r>
                <a:rPr lang="en-GB" sz="800" b="0" i="0" u="none" strike="noStrike" cap="none">
                  <a:solidFill>
                    <a:srgbClr val="000000"/>
                  </a:solidFill>
                  <a:latin typeface="Calibri"/>
                  <a:ea typeface="Calibri"/>
                  <a:cs typeface="Calibri"/>
                  <a:sym typeface="Calibri"/>
                </a:rPr>
                <a:t>50</a:t>
              </a:r>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800"/>
                <a:buFont typeface="Calibri"/>
                <a:buNone/>
              </a:pPr>
              <a:r>
                <a:rPr lang="en-GB" sz="800" b="0" i="0" u="none" strike="noStrike" cap="none">
                  <a:solidFill>
                    <a:srgbClr val="000000"/>
                  </a:solidFill>
                  <a:latin typeface="Calibri"/>
                  <a:ea typeface="Calibri"/>
                  <a:cs typeface="Calibri"/>
                  <a:sym typeface="Calibri"/>
                </a:rPr>
                <a:t>0</a:t>
              </a:r>
              <a:endParaRPr/>
            </a:p>
          </p:txBody>
        </p:sp>
        <p:sp>
          <p:nvSpPr>
            <p:cNvPr id="532" name="Google Shape;532;p54"/>
            <p:cNvSpPr txBox="1"/>
            <p:nvPr/>
          </p:nvSpPr>
          <p:spPr>
            <a:xfrm rot="-5400000">
              <a:off x="308937" y="2902895"/>
              <a:ext cx="957384"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Calibri"/>
                <a:buNone/>
              </a:pPr>
              <a:r>
                <a:rPr lang="en-GB" sz="800" b="0" i="0" u="none" strike="noStrike" cap="none">
                  <a:solidFill>
                    <a:srgbClr val="000000"/>
                  </a:solidFill>
                  <a:latin typeface="Calibri"/>
                  <a:ea typeface="Calibri"/>
                  <a:cs typeface="Calibri"/>
                  <a:sym typeface="Calibri"/>
                </a:rPr>
                <a:t>Transmittance %</a:t>
              </a:r>
              <a:endParaRPr/>
            </a:p>
          </p:txBody>
        </p:sp>
        <p:cxnSp>
          <p:nvCxnSpPr>
            <p:cNvPr id="533" name="Google Shape;533;p54"/>
            <p:cNvCxnSpPr/>
            <p:nvPr/>
          </p:nvCxnSpPr>
          <p:spPr>
            <a:xfrm flipH="1">
              <a:off x="1086725" y="4576223"/>
              <a:ext cx="1" cy="43895"/>
            </a:xfrm>
            <a:prstGeom prst="straightConnector1">
              <a:avLst/>
            </a:prstGeom>
            <a:noFill/>
            <a:ln w="12700" cap="flat" cmpd="sng">
              <a:solidFill>
                <a:srgbClr val="000000"/>
              </a:solidFill>
              <a:prstDash val="solid"/>
              <a:round/>
              <a:headEnd type="none" w="sm" len="sm"/>
              <a:tailEnd type="none" w="sm" len="sm"/>
            </a:ln>
          </p:spPr>
        </p:cxnSp>
        <p:cxnSp>
          <p:nvCxnSpPr>
            <p:cNvPr id="534" name="Google Shape;534;p54"/>
            <p:cNvCxnSpPr/>
            <p:nvPr/>
          </p:nvCxnSpPr>
          <p:spPr>
            <a:xfrm flipH="1">
              <a:off x="1743950" y="4576223"/>
              <a:ext cx="1" cy="43895"/>
            </a:xfrm>
            <a:prstGeom prst="straightConnector1">
              <a:avLst/>
            </a:prstGeom>
            <a:noFill/>
            <a:ln w="12700" cap="flat" cmpd="sng">
              <a:solidFill>
                <a:srgbClr val="000000"/>
              </a:solidFill>
              <a:prstDash val="solid"/>
              <a:round/>
              <a:headEnd type="none" w="sm" len="sm"/>
              <a:tailEnd type="none" w="sm" len="sm"/>
            </a:ln>
          </p:spPr>
        </p:cxnSp>
        <p:cxnSp>
          <p:nvCxnSpPr>
            <p:cNvPr id="535" name="Google Shape;535;p54"/>
            <p:cNvCxnSpPr/>
            <p:nvPr/>
          </p:nvCxnSpPr>
          <p:spPr>
            <a:xfrm flipH="1">
              <a:off x="2391650" y="4573325"/>
              <a:ext cx="1" cy="43895"/>
            </a:xfrm>
            <a:prstGeom prst="straightConnector1">
              <a:avLst/>
            </a:prstGeom>
            <a:noFill/>
            <a:ln w="12700" cap="flat" cmpd="sng">
              <a:solidFill>
                <a:srgbClr val="000000"/>
              </a:solidFill>
              <a:prstDash val="solid"/>
              <a:round/>
              <a:headEnd type="none" w="sm" len="sm"/>
              <a:tailEnd type="none" w="sm" len="sm"/>
            </a:ln>
          </p:spPr>
        </p:cxnSp>
        <p:cxnSp>
          <p:nvCxnSpPr>
            <p:cNvPr id="536" name="Google Shape;536;p54"/>
            <p:cNvCxnSpPr/>
            <p:nvPr/>
          </p:nvCxnSpPr>
          <p:spPr>
            <a:xfrm flipH="1">
              <a:off x="3029825" y="4578604"/>
              <a:ext cx="1" cy="43895"/>
            </a:xfrm>
            <a:prstGeom prst="straightConnector1">
              <a:avLst/>
            </a:prstGeom>
            <a:noFill/>
            <a:ln w="12700" cap="flat" cmpd="sng">
              <a:solidFill>
                <a:srgbClr val="000000"/>
              </a:solidFill>
              <a:prstDash val="solid"/>
              <a:round/>
              <a:headEnd type="none" w="sm" len="sm"/>
              <a:tailEnd type="none" w="sm" len="sm"/>
            </a:ln>
          </p:spPr>
        </p:cxnSp>
        <p:cxnSp>
          <p:nvCxnSpPr>
            <p:cNvPr id="537" name="Google Shape;537;p54"/>
            <p:cNvCxnSpPr/>
            <p:nvPr/>
          </p:nvCxnSpPr>
          <p:spPr>
            <a:xfrm flipH="1">
              <a:off x="3687050" y="4578604"/>
              <a:ext cx="1" cy="43895"/>
            </a:xfrm>
            <a:prstGeom prst="straightConnector1">
              <a:avLst/>
            </a:prstGeom>
            <a:noFill/>
            <a:ln w="12700" cap="flat" cmpd="sng">
              <a:solidFill>
                <a:srgbClr val="000000"/>
              </a:solidFill>
              <a:prstDash val="solid"/>
              <a:round/>
              <a:headEnd type="none" w="sm" len="sm"/>
              <a:tailEnd type="none" w="sm" len="sm"/>
            </a:ln>
          </p:spPr>
        </p:cxnSp>
        <p:cxnSp>
          <p:nvCxnSpPr>
            <p:cNvPr id="538" name="Google Shape;538;p54"/>
            <p:cNvCxnSpPr/>
            <p:nvPr/>
          </p:nvCxnSpPr>
          <p:spPr>
            <a:xfrm flipH="1">
              <a:off x="4334750" y="4575706"/>
              <a:ext cx="1" cy="43895"/>
            </a:xfrm>
            <a:prstGeom prst="straightConnector1">
              <a:avLst/>
            </a:prstGeom>
            <a:noFill/>
            <a:ln w="12700" cap="flat" cmpd="sng">
              <a:solidFill>
                <a:srgbClr val="000000"/>
              </a:solidFill>
              <a:prstDash val="solid"/>
              <a:round/>
              <a:headEnd type="none" w="sm" len="sm"/>
              <a:tailEnd type="none" w="sm" len="sm"/>
            </a:ln>
          </p:spPr>
        </p:cxnSp>
        <p:cxnSp>
          <p:nvCxnSpPr>
            <p:cNvPr id="539" name="Google Shape;539;p54"/>
            <p:cNvCxnSpPr/>
            <p:nvPr/>
          </p:nvCxnSpPr>
          <p:spPr>
            <a:xfrm flipH="1">
              <a:off x="4977687" y="4576775"/>
              <a:ext cx="1" cy="43895"/>
            </a:xfrm>
            <a:prstGeom prst="straightConnector1">
              <a:avLst/>
            </a:prstGeom>
            <a:noFill/>
            <a:ln w="12700" cap="flat" cmpd="sng">
              <a:solidFill>
                <a:srgbClr val="000000"/>
              </a:solidFill>
              <a:prstDash val="solid"/>
              <a:round/>
              <a:headEnd type="none" w="sm" len="sm"/>
              <a:tailEnd type="none" w="sm" len="sm"/>
            </a:ln>
          </p:spPr>
        </p:cxnSp>
        <p:cxnSp>
          <p:nvCxnSpPr>
            <p:cNvPr id="540" name="Google Shape;540;p54"/>
            <p:cNvCxnSpPr/>
            <p:nvPr/>
          </p:nvCxnSpPr>
          <p:spPr>
            <a:xfrm flipH="1">
              <a:off x="5634912" y="4576775"/>
              <a:ext cx="1" cy="43895"/>
            </a:xfrm>
            <a:prstGeom prst="straightConnector1">
              <a:avLst/>
            </a:prstGeom>
            <a:noFill/>
            <a:ln w="12700" cap="flat" cmpd="sng">
              <a:solidFill>
                <a:srgbClr val="000000"/>
              </a:solidFill>
              <a:prstDash val="solid"/>
              <a:round/>
              <a:headEnd type="none" w="sm" len="sm"/>
              <a:tailEnd type="none" w="sm" len="sm"/>
            </a:ln>
          </p:spPr>
        </p:cxnSp>
        <p:cxnSp>
          <p:nvCxnSpPr>
            <p:cNvPr id="541" name="Google Shape;541;p54"/>
            <p:cNvCxnSpPr/>
            <p:nvPr/>
          </p:nvCxnSpPr>
          <p:spPr>
            <a:xfrm flipH="1">
              <a:off x="6282612" y="4573877"/>
              <a:ext cx="1" cy="43895"/>
            </a:xfrm>
            <a:prstGeom prst="straightConnector1">
              <a:avLst/>
            </a:prstGeom>
            <a:noFill/>
            <a:ln w="12700" cap="flat" cmpd="sng">
              <a:solidFill>
                <a:srgbClr val="000000"/>
              </a:solidFill>
              <a:prstDash val="solid"/>
              <a:round/>
              <a:headEnd type="none" w="sm" len="sm"/>
              <a:tailEnd type="none" w="sm" len="sm"/>
            </a:ln>
          </p:spPr>
        </p:cxnSp>
        <p:cxnSp>
          <p:nvCxnSpPr>
            <p:cNvPr id="542" name="Google Shape;542;p54"/>
            <p:cNvCxnSpPr/>
            <p:nvPr/>
          </p:nvCxnSpPr>
          <p:spPr>
            <a:xfrm flipH="1">
              <a:off x="6927931" y="4579156"/>
              <a:ext cx="1" cy="43895"/>
            </a:xfrm>
            <a:prstGeom prst="straightConnector1">
              <a:avLst/>
            </a:prstGeom>
            <a:noFill/>
            <a:ln w="12700" cap="flat" cmpd="sng">
              <a:solidFill>
                <a:srgbClr val="000000"/>
              </a:solidFill>
              <a:prstDash val="solid"/>
              <a:round/>
              <a:headEnd type="none" w="sm" len="sm"/>
              <a:tailEnd type="none" w="sm" len="sm"/>
            </a:ln>
          </p:spPr>
        </p:cxnSp>
        <p:cxnSp>
          <p:nvCxnSpPr>
            <p:cNvPr id="543" name="Google Shape;543;p54"/>
            <p:cNvCxnSpPr/>
            <p:nvPr/>
          </p:nvCxnSpPr>
          <p:spPr>
            <a:xfrm flipH="1">
              <a:off x="7585156" y="4579156"/>
              <a:ext cx="1" cy="43895"/>
            </a:xfrm>
            <a:prstGeom prst="straightConnector1">
              <a:avLst/>
            </a:prstGeom>
            <a:noFill/>
            <a:ln w="12700" cap="flat" cmpd="sng">
              <a:solidFill>
                <a:srgbClr val="000000"/>
              </a:solidFill>
              <a:prstDash val="solid"/>
              <a:round/>
              <a:headEnd type="none" w="sm" len="sm"/>
              <a:tailEnd type="none" w="sm" len="sm"/>
            </a:ln>
          </p:spPr>
        </p:cxnSp>
        <p:cxnSp>
          <p:nvCxnSpPr>
            <p:cNvPr id="544" name="Google Shape;544;p54"/>
            <p:cNvCxnSpPr/>
            <p:nvPr/>
          </p:nvCxnSpPr>
          <p:spPr>
            <a:xfrm rot="10800000">
              <a:off x="1030715" y="4572292"/>
              <a:ext cx="50724" cy="0"/>
            </a:xfrm>
            <a:prstGeom prst="straightConnector1">
              <a:avLst/>
            </a:prstGeom>
            <a:noFill/>
            <a:ln w="12700" cap="flat" cmpd="sng">
              <a:solidFill>
                <a:srgbClr val="000000"/>
              </a:solidFill>
              <a:prstDash val="solid"/>
              <a:round/>
              <a:headEnd type="none" w="sm" len="sm"/>
              <a:tailEnd type="none" w="sm" len="sm"/>
            </a:ln>
          </p:spPr>
        </p:cxnSp>
        <p:cxnSp>
          <p:nvCxnSpPr>
            <p:cNvPr id="545" name="Google Shape;545;p54"/>
            <p:cNvCxnSpPr/>
            <p:nvPr/>
          </p:nvCxnSpPr>
          <p:spPr>
            <a:xfrm rot="10800000">
              <a:off x="1030715" y="2990618"/>
              <a:ext cx="50724" cy="0"/>
            </a:xfrm>
            <a:prstGeom prst="straightConnector1">
              <a:avLst/>
            </a:prstGeom>
            <a:noFill/>
            <a:ln w="12700" cap="flat" cmpd="sng">
              <a:solidFill>
                <a:srgbClr val="000000"/>
              </a:solidFill>
              <a:prstDash val="solid"/>
              <a:round/>
              <a:headEnd type="none" w="sm" len="sm"/>
              <a:tailEnd type="none" w="sm" len="sm"/>
            </a:ln>
          </p:spPr>
        </p:cxnSp>
        <p:cxnSp>
          <p:nvCxnSpPr>
            <p:cNvPr id="546" name="Google Shape;546;p54"/>
            <p:cNvCxnSpPr/>
            <p:nvPr/>
          </p:nvCxnSpPr>
          <p:spPr>
            <a:xfrm rot="10800000">
              <a:off x="1030715" y="1410179"/>
              <a:ext cx="50724" cy="0"/>
            </a:xfrm>
            <a:prstGeom prst="straightConnector1">
              <a:avLst/>
            </a:prstGeom>
            <a:noFill/>
            <a:ln w="12700" cap="flat" cmpd="sng">
              <a:solidFill>
                <a:srgbClr val="000000"/>
              </a:solidFill>
              <a:prstDash val="solid"/>
              <a:round/>
              <a:headEnd type="none" w="sm" len="sm"/>
              <a:tailEnd type="none" w="sm" len="sm"/>
            </a:ln>
          </p:spPr>
        </p:cxnSp>
        <p:sp>
          <p:nvSpPr>
            <p:cNvPr id="547" name="Google Shape;547;p54"/>
            <p:cNvSpPr/>
            <p:nvPr/>
          </p:nvSpPr>
          <p:spPr>
            <a:xfrm>
              <a:off x="1078190" y="1588864"/>
              <a:ext cx="6739075" cy="2840658"/>
            </a:xfrm>
            <a:custGeom>
              <a:avLst/>
              <a:gdLst/>
              <a:ahLst/>
              <a:cxnLst/>
              <a:rect l="l" t="t" r="r" b="b"/>
              <a:pathLst>
                <a:path w="6739075" h="2840658" extrusionOk="0">
                  <a:moveTo>
                    <a:pt x="0" y="176572"/>
                  </a:moveTo>
                  <a:cubicBezTo>
                    <a:pt x="104830" y="112705"/>
                    <a:pt x="209660" y="48838"/>
                    <a:pt x="269563" y="23291"/>
                  </a:cubicBezTo>
                  <a:cubicBezTo>
                    <a:pt x="329466" y="-2256"/>
                    <a:pt x="329466" y="-12827"/>
                    <a:pt x="359417" y="23291"/>
                  </a:cubicBezTo>
                  <a:cubicBezTo>
                    <a:pt x="389368" y="59409"/>
                    <a:pt x="419320" y="106098"/>
                    <a:pt x="449271" y="239998"/>
                  </a:cubicBezTo>
                  <a:cubicBezTo>
                    <a:pt x="479222" y="373898"/>
                    <a:pt x="484509" y="625843"/>
                    <a:pt x="539126" y="826694"/>
                  </a:cubicBezTo>
                  <a:cubicBezTo>
                    <a:pt x="593743" y="1027545"/>
                    <a:pt x="710906" y="1229277"/>
                    <a:pt x="776975" y="1445104"/>
                  </a:cubicBezTo>
                  <a:cubicBezTo>
                    <a:pt x="843044" y="1660931"/>
                    <a:pt x="874758" y="1948112"/>
                    <a:pt x="935542" y="2121654"/>
                  </a:cubicBezTo>
                  <a:cubicBezTo>
                    <a:pt x="996326" y="2295196"/>
                    <a:pt x="1080894" y="2412359"/>
                    <a:pt x="1141678" y="2486357"/>
                  </a:cubicBezTo>
                  <a:cubicBezTo>
                    <a:pt x="1202462" y="2560355"/>
                    <a:pt x="1271174" y="2542736"/>
                    <a:pt x="1300245" y="2565640"/>
                  </a:cubicBezTo>
                  <a:cubicBezTo>
                    <a:pt x="1329316" y="2588544"/>
                    <a:pt x="1308173" y="2629947"/>
                    <a:pt x="1316101" y="2623781"/>
                  </a:cubicBezTo>
                  <a:cubicBezTo>
                    <a:pt x="1324029" y="2617615"/>
                    <a:pt x="1338125" y="2533046"/>
                    <a:pt x="1347815" y="2528641"/>
                  </a:cubicBezTo>
                  <a:cubicBezTo>
                    <a:pt x="1357505" y="2524236"/>
                    <a:pt x="1339005" y="2695136"/>
                    <a:pt x="1374242" y="2597353"/>
                  </a:cubicBezTo>
                  <a:cubicBezTo>
                    <a:pt x="1409479" y="2499570"/>
                    <a:pt x="1514310" y="2048537"/>
                    <a:pt x="1559237" y="1941945"/>
                  </a:cubicBezTo>
                  <a:cubicBezTo>
                    <a:pt x="1604164" y="1835353"/>
                    <a:pt x="1625307" y="1965730"/>
                    <a:pt x="1643806" y="1957802"/>
                  </a:cubicBezTo>
                  <a:cubicBezTo>
                    <a:pt x="1662305" y="1949874"/>
                    <a:pt x="1648210" y="1883804"/>
                    <a:pt x="1670233" y="1894375"/>
                  </a:cubicBezTo>
                  <a:cubicBezTo>
                    <a:pt x="1692256" y="1904946"/>
                    <a:pt x="1750397" y="2054703"/>
                    <a:pt x="1775944" y="2021228"/>
                  </a:cubicBezTo>
                  <a:cubicBezTo>
                    <a:pt x="1801491" y="1987753"/>
                    <a:pt x="1808538" y="1738451"/>
                    <a:pt x="1823514" y="1693524"/>
                  </a:cubicBezTo>
                  <a:cubicBezTo>
                    <a:pt x="1838490" y="1648597"/>
                    <a:pt x="1823515" y="1939302"/>
                    <a:pt x="1865799" y="1751665"/>
                  </a:cubicBezTo>
                  <a:cubicBezTo>
                    <a:pt x="1908083" y="1564028"/>
                    <a:pt x="2004985" y="855764"/>
                    <a:pt x="2077221" y="567702"/>
                  </a:cubicBezTo>
                  <a:cubicBezTo>
                    <a:pt x="2149457" y="279640"/>
                    <a:pt x="2246359" y="99931"/>
                    <a:pt x="2299214" y="23291"/>
                  </a:cubicBezTo>
                  <a:cubicBezTo>
                    <a:pt x="2352069" y="-53349"/>
                    <a:pt x="2370568" y="110503"/>
                    <a:pt x="2394353" y="107860"/>
                  </a:cubicBezTo>
                  <a:cubicBezTo>
                    <a:pt x="2418138" y="105217"/>
                    <a:pt x="2424305" y="7434"/>
                    <a:pt x="2441923" y="7434"/>
                  </a:cubicBezTo>
                  <a:cubicBezTo>
                    <a:pt x="2459541" y="7434"/>
                    <a:pt x="2483326" y="103455"/>
                    <a:pt x="2500064" y="107860"/>
                  </a:cubicBezTo>
                  <a:cubicBezTo>
                    <a:pt x="2516802" y="112265"/>
                    <a:pt x="2512398" y="27696"/>
                    <a:pt x="2542349" y="33862"/>
                  </a:cubicBezTo>
                  <a:cubicBezTo>
                    <a:pt x="2572300" y="40028"/>
                    <a:pt x="2623394" y="119311"/>
                    <a:pt x="2679773" y="144858"/>
                  </a:cubicBezTo>
                  <a:cubicBezTo>
                    <a:pt x="2736152" y="170405"/>
                    <a:pt x="2826887" y="125478"/>
                    <a:pt x="2880624" y="187143"/>
                  </a:cubicBezTo>
                  <a:cubicBezTo>
                    <a:pt x="2934361" y="248808"/>
                    <a:pt x="2964312" y="445254"/>
                    <a:pt x="3002192" y="514847"/>
                  </a:cubicBezTo>
                  <a:cubicBezTo>
                    <a:pt x="3040072" y="584440"/>
                    <a:pt x="3077952" y="522775"/>
                    <a:pt x="3107903" y="604701"/>
                  </a:cubicBezTo>
                  <a:cubicBezTo>
                    <a:pt x="3137854" y="686627"/>
                    <a:pt x="3160758" y="798505"/>
                    <a:pt x="3181900" y="1006403"/>
                  </a:cubicBezTo>
                  <a:cubicBezTo>
                    <a:pt x="3203042" y="1214301"/>
                    <a:pt x="3218018" y="1571957"/>
                    <a:pt x="3234756" y="1852091"/>
                  </a:cubicBezTo>
                  <a:cubicBezTo>
                    <a:pt x="3251494" y="2132225"/>
                    <a:pt x="3264708" y="2522475"/>
                    <a:pt x="3282326" y="2687208"/>
                  </a:cubicBezTo>
                  <a:cubicBezTo>
                    <a:pt x="3299944" y="2851941"/>
                    <a:pt x="3323730" y="2840488"/>
                    <a:pt x="3340467" y="2840488"/>
                  </a:cubicBezTo>
                  <a:cubicBezTo>
                    <a:pt x="3357204" y="2840488"/>
                    <a:pt x="3365133" y="2803490"/>
                    <a:pt x="3382751" y="2687208"/>
                  </a:cubicBezTo>
                  <a:cubicBezTo>
                    <a:pt x="3400369" y="2570926"/>
                    <a:pt x="3412703" y="2440549"/>
                    <a:pt x="3446178" y="2142796"/>
                  </a:cubicBezTo>
                  <a:cubicBezTo>
                    <a:pt x="3479653" y="1845043"/>
                    <a:pt x="3548365" y="1189635"/>
                    <a:pt x="3583602" y="900692"/>
                  </a:cubicBezTo>
                  <a:cubicBezTo>
                    <a:pt x="3618839" y="611749"/>
                    <a:pt x="3634696" y="531584"/>
                    <a:pt x="3657600" y="409136"/>
                  </a:cubicBezTo>
                  <a:cubicBezTo>
                    <a:pt x="3680504" y="286688"/>
                    <a:pt x="3703408" y="216214"/>
                    <a:pt x="3721026" y="166001"/>
                  </a:cubicBezTo>
                  <a:cubicBezTo>
                    <a:pt x="3738644" y="115788"/>
                    <a:pt x="3745693" y="114026"/>
                    <a:pt x="3763311" y="107860"/>
                  </a:cubicBezTo>
                  <a:cubicBezTo>
                    <a:pt x="3780929" y="101694"/>
                    <a:pt x="3802952" y="92003"/>
                    <a:pt x="3826737" y="129002"/>
                  </a:cubicBezTo>
                  <a:cubicBezTo>
                    <a:pt x="3850522" y="166001"/>
                    <a:pt x="3884879" y="195953"/>
                    <a:pt x="3906021" y="329853"/>
                  </a:cubicBezTo>
                  <a:cubicBezTo>
                    <a:pt x="3927163" y="463753"/>
                    <a:pt x="3944781" y="703365"/>
                    <a:pt x="3953590" y="932405"/>
                  </a:cubicBezTo>
                  <a:cubicBezTo>
                    <a:pt x="3962399" y="1161445"/>
                    <a:pt x="3954471" y="1462722"/>
                    <a:pt x="3958876" y="1704095"/>
                  </a:cubicBezTo>
                  <a:cubicBezTo>
                    <a:pt x="3963281" y="1945468"/>
                    <a:pt x="3969447" y="2414121"/>
                    <a:pt x="3980018" y="2380646"/>
                  </a:cubicBezTo>
                  <a:cubicBezTo>
                    <a:pt x="3990589" y="2347171"/>
                    <a:pt x="3998518" y="1502364"/>
                    <a:pt x="4022303" y="1503245"/>
                  </a:cubicBezTo>
                  <a:cubicBezTo>
                    <a:pt x="4046088" y="1504126"/>
                    <a:pt x="4096300" y="2355980"/>
                    <a:pt x="4122728" y="2385931"/>
                  </a:cubicBezTo>
                  <a:cubicBezTo>
                    <a:pt x="4149156" y="2415882"/>
                    <a:pt x="4165893" y="1757831"/>
                    <a:pt x="4180869" y="1682953"/>
                  </a:cubicBezTo>
                  <a:cubicBezTo>
                    <a:pt x="4195845" y="1608075"/>
                    <a:pt x="4199368" y="2026514"/>
                    <a:pt x="4212582" y="1936660"/>
                  </a:cubicBezTo>
                  <a:cubicBezTo>
                    <a:pt x="4225796" y="1846806"/>
                    <a:pt x="4239891" y="1173779"/>
                    <a:pt x="4260152" y="1143827"/>
                  </a:cubicBezTo>
                  <a:cubicBezTo>
                    <a:pt x="4280413" y="1113876"/>
                    <a:pt x="4308603" y="1703215"/>
                    <a:pt x="4334150" y="1756951"/>
                  </a:cubicBezTo>
                  <a:cubicBezTo>
                    <a:pt x="4359697" y="1810687"/>
                    <a:pt x="4395815" y="1387844"/>
                    <a:pt x="4413433" y="1466246"/>
                  </a:cubicBezTo>
                  <a:cubicBezTo>
                    <a:pt x="4431051" y="1544648"/>
                    <a:pt x="4424885" y="2160415"/>
                    <a:pt x="4439861" y="2227365"/>
                  </a:cubicBezTo>
                  <a:cubicBezTo>
                    <a:pt x="4454837" y="2294315"/>
                    <a:pt x="4483027" y="1800997"/>
                    <a:pt x="4503288" y="1867947"/>
                  </a:cubicBezTo>
                  <a:cubicBezTo>
                    <a:pt x="4523549" y="1934897"/>
                    <a:pt x="4539406" y="2575331"/>
                    <a:pt x="4561429" y="2629067"/>
                  </a:cubicBezTo>
                  <a:cubicBezTo>
                    <a:pt x="4583452" y="2682803"/>
                    <a:pt x="4608117" y="2333957"/>
                    <a:pt x="4635426" y="2190366"/>
                  </a:cubicBezTo>
                  <a:cubicBezTo>
                    <a:pt x="4662735" y="2046775"/>
                    <a:pt x="4686520" y="2085536"/>
                    <a:pt x="4725281" y="1767522"/>
                  </a:cubicBezTo>
                  <a:cubicBezTo>
                    <a:pt x="4764042" y="1449508"/>
                    <a:pt x="4829229" y="479610"/>
                    <a:pt x="4867990" y="282283"/>
                  </a:cubicBezTo>
                  <a:cubicBezTo>
                    <a:pt x="4906751" y="84956"/>
                    <a:pt x="4939346" y="290211"/>
                    <a:pt x="4957845" y="583559"/>
                  </a:cubicBezTo>
                  <a:cubicBezTo>
                    <a:pt x="4976344" y="876907"/>
                    <a:pt x="4954321" y="2102274"/>
                    <a:pt x="4978987" y="2042371"/>
                  </a:cubicBezTo>
                  <a:cubicBezTo>
                    <a:pt x="5003653" y="1982468"/>
                    <a:pt x="5071484" y="407374"/>
                    <a:pt x="5105840" y="224142"/>
                  </a:cubicBezTo>
                  <a:cubicBezTo>
                    <a:pt x="5140196" y="40910"/>
                    <a:pt x="5163981" y="836384"/>
                    <a:pt x="5185123" y="942976"/>
                  </a:cubicBezTo>
                  <a:cubicBezTo>
                    <a:pt x="5206265" y="1049568"/>
                    <a:pt x="5200980" y="705127"/>
                    <a:pt x="5232693" y="863693"/>
                  </a:cubicBezTo>
                  <a:cubicBezTo>
                    <a:pt x="5264406" y="1022259"/>
                    <a:pt x="5326071" y="1823901"/>
                    <a:pt x="5375403" y="1894375"/>
                  </a:cubicBezTo>
                  <a:cubicBezTo>
                    <a:pt x="5424735" y="1964849"/>
                    <a:pt x="5493447" y="1296227"/>
                    <a:pt x="5528684" y="1286537"/>
                  </a:cubicBezTo>
                  <a:cubicBezTo>
                    <a:pt x="5563921" y="1276847"/>
                    <a:pt x="5564802" y="1818615"/>
                    <a:pt x="5586825" y="1836234"/>
                  </a:cubicBezTo>
                  <a:cubicBezTo>
                    <a:pt x="5608848" y="1853853"/>
                    <a:pt x="5644085" y="1447746"/>
                    <a:pt x="5660823" y="1392248"/>
                  </a:cubicBezTo>
                  <a:cubicBezTo>
                    <a:pt x="5677561" y="1336750"/>
                    <a:pt x="5674037" y="1636265"/>
                    <a:pt x="5687251" y="1503245"/>
                  </a:cubicBezTo>
                  <a:cubicBezTo>
                    <a:pt x="5700465" y="1370225"/>
                    <a:pt x="5706631" y="803790"/>
                    <a:pt x="5740106" y="594130"/>
                  </a:cubicBezTo>
                  <a:cubicBezTo>
                    <a:pt x="5773581" y="384470"/>
                    <a:pt x="5837888" y="292854"/>
                    <a:pt x="5888101" y="245284"/>
                  </a:cubicBezTo>
                  <a:cubicBezTo>
                    <a:pt x="5938314" y="197714"/>
                    <a:pt x="6008788" y="247926"/>
                    <a:pt x="6041382" y="308710"/>
                  </a:cubicBezTo>
                  <a:cubicBezTo>
                    <a:pt x="6073976" y="369494"/>
                    <a:pt x="6067810" y="540394"/>
                    <a:pt x="6083667" y="609987"/>
                  </a:cubicBezTo>
                  <a:cubicBezTo>
                    <a:pt x="6099524" y="679580"/>
                    <a:pt x="6122427" y="698960"/>
                    <a:pt x="6136522" y="726269"/>
                  </a:cubicBezTo>
                  <a:cubicBezTo>
                    <a:pt x="6150617" y="753578"/>
                    <a:pt x="6153260" y="747411"/>
                    <a:pt x="6168236" y="773839"/>
                  </a:cubicBezTo>
                  <a:cubicBezTo>
                    <a:pt x="6183212" y="800267"/>
                    <a:pt x="6207878" y="941214"/>
                    <a:pt x="6226377" y="884835"/>
                  </a:cubicBezTo>
                  <a:cubicBezTo>
                    <a:pt x="6244876" y="828456"/>
                    <a:pt x="6258971" y="543037"/>
                    <a:pt x="6279232" y="435564"/>
                  </a:cubicBezTo>
                  <a:cubicBezTo>
                    <a:pt x="6299493" y="328091"/>
                    <a:pt x="6323278" y="260259"/>
                    <a:pt x="6347944" y="239998"/>
                  </a:cubicBezTo>
                  <a:cubicBezTo>
                    <a:pt x="6372610" y="219737"/>
                    <a:pt x="6409609" y="223261"/>
                    <a:pt x="6427227" y="313996"/>
                  </a:cubicBezTo>
                  <a:cubicBezTo>
                    <a:pt x="6444845" y="404731"/>
                    <a:pt x="6441322" y="664604"/>
                    <a:pt x="6453655" y="784410"/>
                  </a:cubicBezTo>
                  <a:cubicBezTo>
                    <a:pt x="6465988" y="904216"/>
                    <a:pt x="6475678" y="1115638"/>
                    <a:pt x="6501225" y="1032831"/>
                  </a:cubicBezTo>
                  <a:cubicBezTo>
                    <a:pt x="6526772" y="950024"/>
                    <a:pt x="6582270" y="440849"/>
                    <a:pt x="6606936" y="287568"/>
                  </a:cubicBezTo>
                  <a:cubicBezTo>
                    <a:pt x="6631602" y="134287"/>
                    <a:pt x="6627198" y="142215"/>
                    <a:pt x="6649221" y="113145"/>
                  </a:cubicBezTo>
                  <a:cubicBezTo>
                    <a:pt x="6671244" y="84075"/>
                    <a:pt x="6739075" y="113145"/>
                    <a:pt x="6739075" y="113145"/>
                  </a:cubicBezTo>
                </a:path>
              </a:pathLst>
            </a:custGeom>
            <a:noFill/>
            <a:ln w="12700" cap="flat" cmpd="sng">
              <a:solidFill>
                <a:srgbClr val="6E911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Tree>
  </p:cSld>
  <p:clrMapOvr>
    <a:masterClrMapping/>
  </p:clrMapOvr>
  <p:transition spd="slow">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55"/>
          <p:cNvSpPr txBox="1">
            <a:spLocks noGrp="1"/>
          </p:cNvSpPr>
          <p:nvPr>
            <p:ph type="title"/>
          </p:nvPr>
        </p:nvSpPr>
        <p:spPr>
          <a:xfrm>
            <a:off x="492919" y="499533"/>
            <a:ext cx="8079581" cy="1263953"/>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2"/>
              </a:buClr>
              <a:buSzPts val="5400"/>
              <a:buFont typeface="Calibri"/>
              <a:buNone/>
            </a:pPr>
            <a:r>
              <a:rPr lang="en-GB"/>
              <a:t>Check for understanding</a:t>
            </a:r>
            <a:endParaRPr/>
          </a:p>
        </p:txBody>
      </p:sp>
      <p:sp>
        <p:nvSpPr>
          <p:cNvPr id="554" name="Google Shape;554;p55"/>
          <p:cNvSpPr txBox="1">
            <a:spLocks noGrp="1"/>
          </p:cNvSpPr>
          <p:nvPr>
            <p:ph type="body" idx="1"/>
          </p:nvPr>
        </p:nvSpPr>
        <p:spPr>
          <a:xfrm>
            <a:off x="228600" y="5638800"/>
            <a:ext cx="8610600" cy="990600"/>
          </a:xfrm>
          <a:prstGeom prst="rect">
            <a:avLst/>
          </a:prstGeom>
          <a:noFill/>
          <a:ln>
            <a:noFill/>
          </a:ln>
        </p:spPr>
        <p:txBody>
          <a:bodyPr spcFirstLastPara="1" wrap="square" lIns="91425" tIns="45700" rIns="91425" bIns="45700" anchor="t" anchorCtr="0">
            <a:normAutofit/>
          </a:bodyPr>
          <a:lstStyle/>
          <a:p>
            <a:pPr marL="0" lvl="0" indent="0" algn="ctr" rtl="0">
              <a:lnSpc>
                <a:spcPct val="85000"/>
              </a:lnSpc>
              <a:spcBef>
                <a:spcPts val="0"/>
              </a:spcBef>
              <a:spcAft>
                <a:spcPts val="0"/>
              </a:spcAft>
              <a:buClr>
                <a:schemeClr val="accent5"/>
              </a:buClr>
              <a:buSzPts val="2400"/>
              <a:buNone/>
            </a:pPr>
            <a:r>
              <a:rPr lang="en-GB" b="1"/>
              <a:t>Which spectra </a:t>
            </a:r>
            <a:r>
              <a:rPr lang="en-GB" b="1">
                <a:solidFill>
                  <a:srgbClr val="FF0000"/>
                </a:solidFill>
              </a:rPr>
              <a:t>RED</a:t>
            </a:r>
            <a:r>
              <a:rPr lang="en-GB" b="1"/>
              <a:t> or BLACK shows the presence of a nitrile group?</a:t>
            </a:r>
            <a:endParaRPr/>
          </a:p>
        </p:txBody>
      </p:sp>
      <p:grpSp>
        <p:nvGrpSpPr>
          <p:cNvPr id="555" name="Google Shape;555;p55"/>
          <p:cNvGrpSpPr/>
          <p:nvPr/>
        </p:nvGrpSpPr>
        <p:grpSpPr>
          <a:xfrm>
            <a:off x="275512" y="1205639"/>
            <a:ext cx="8605817" cy="4228806"/>
            <a:chOff x="9443663" y="2335192"/>
            <a:chExt cx="7413874" cy="3643098"/>
          </a:xfrm>
        </p:grpSpPr>
        <p:sp>
          <p:nvSpPr>
            <p:cNvPr id="556" name="Google Shape;556;p55"/>
            <p:cNvSpPr/>
            <p:nvPr/>
          </p:nvSpPr>
          <p:spPr>
            <a:xfrm>
              <a:off x="9463222" y="2335192"/>
              <a:ext cx="7394315" cy="3643098"/>
            </a:xfrm>
            <a:prstGeom prst="rect">
              <a:avLst/>
            </a:prstGeom>
            <a:solidFill>
              <a:srgbClr val="FFFFFF"/>
            </a:solidFill>
            <a:ln w="12700" cap="flat" cmpd="sng">
              <a:solidFill>
                <a:srgbClr val="6E911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557" name="Google Shape;557;p55"/>
            <p:cNvCxnSpPr/>
            <p:nvPr/>
          </p:nvCxnSpPr>
          <p:spPr>
            <a:xfrm>
              <a:off x="9870437" y="2442914"/>
              <a:ext cx="5286" cy="3166044"/>
            </a:xfrm>
            <a:prstGeom prst="straightConnector1">
              <a:avLst/>
            </a:prstGeom>
            <a:noFill/>
            <a:ln w="12700" cap="flat" cmpd="sng">
              <a:solidFill>
                <a:srgbClr val="000000"/>
              </a:solidFill>
              <a:prstDash val="solid"/>
              <a:round/>
              <a:headEnd type="none" w="sm" len="sm"/>
              <a:tailEnd type="none" w="sm" len="sm"/>
            </a:ln>
          </p:spPr>
        </p:cxnSp>
        <p:cxnSp>
          <p:nvCxnSpPr>
            <p:cNvPr id="558" name="Google Shape;558;p55"/>
            <p:cNvCxnSpPr/>
            <p:nvPr/>
          </p:nvCxnSpPr>
          <p:spPr>
            <a:xfrm rot="10800000">
              <a:off x="9875723" y="5608958"/>
              <a:ext cx="6749646" cy="0"/>
            </a:xfrm>
            <a:prstGeom prst="straightConnector1">
              <a:avLst/>
            </a:prstGeom>
            <a:noFill/>
            <a:ln w="12700" cap="flat" cmpd="sng">
              <a:solidFill>
                <a:srgbClr val="000000"/>
              </a:solidFill>
              <a:prstDash val="solid"/>
              <a:round/>
              <a:headEnd type="none" w="sm" len="sm"/>
              <a:tailEnd type="none" w="sm" len="sm"/>
            </a:ln>
          </p:spPr>
        </p:cxnSp>
        <p:sp>
          <p:nvSpPr>
            <p:cNvPr id="559" name="Google Shape;559;p55"/>
            <p:cNvSpPr txBox="1"/>
            <p:nvPr/>
          </p:nvSpPr>
          <p:spPr>
            <a:xfrm>
              <a:off x="9662687" y="5608958"/>
              <a:ext cx="6962681" cy="318178"/>
            </a:xfrm>
            <a:prstGeom prst="rect">
              <a:avLst/>
            </a:prstGeom>
            <a:noFill/>
            <a:ln>
              <a:noFill/>
            </a:ln>
          </p:spPr>
          <p:txBody>
            <a:bodyPr spcFirstLastPara="1" wrap="square" lIns="91425" tIns="45700" rIns="91425" bIns="45700" anchor="t" anchorCtr="0">
              <a:spAutoFit/>
            </a:bodyPr>
            <a:lstStyle/>
            <a:p>
              <a:pPr marL="228600" marR="0" lvl="0" indent="-228600" algn="l" rtl="0">
                <a:lnSpc>
                  <a:spcPct val="100000"/>
                </a:lnSpc>
                <a:spcBef>
                  <a:spcPts val="0"/>
                </a:spcBef>
                <a:spcAft>
                  <a:spcPts val="0"/>
                </a:spcAft>
                <a:buClr>
                  <a:srgbClr val="000000"/>
                </a:buClr>
                <a:buSzPts val="900"/>
                <a:buFont typeface="Calibri"/>
                <a:buAutoNum type="arabicPlain" startAt="4000"/>
              </a:pPr>
              <a:r>
                <a:rPr lang="en-GB" sz="900" b="0" i="0" u="none" strike="noStrike" cap="none">
                  <a:solidFill>
                    <a:srgbClr val="000000"/>
                  </a:solidFill>
                  <a:latin typeface="Calibri"/>
                  <a:ea typeface="Calibri"/>
                  <a:cs typeface="Calibri"/>
                  <a:sym typeface="Calibri"/>
                </a:rPr>
                <a:t>                                                     3000                                                2000                                                    1500                                                 1000                                                    500</a:t>
              </a:r>
              <a:endParaRPr/>
            </a:p>
            <a:p>
              <a:pPr marL="0" marR="0" lvl="0" indent="0" algn="ctr" rtl="0">
                <a:lnSpc>
                  <a:spcPct val="100000"/>
                </a:lnSpc>
                <a:spcBef>
                  <a:spcPts val="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Wavenumber </a:t>
              </a:r>
              <a:r>
                <a:rPr lang="en-GB" sz="900" b="0" i="0" u="none" strike="noStrike" cap="none" baseline="30000">
                  <a:solidFill>
                    <a:srgbClr val="000000"/>
                  </a:solidFill>
                  <a:latin typeface="Calibri"/>
                  <a:ea typeface="Calibri"/>
                  <a:cs typeface="Calibri"/>
                  <a:sym typeface="Calibri"/>
                </a:rPr>
                <a:t>-1</a:t>
              </a:r>
              <a:endParaRPr sz="900" b="0" i="0" u="none" strike="noStrike" cap="none">
                <a:solidFill>
                  <a:srgbClr val="000000"/>
                </a:solidFill>
                <a:latin typeface="Calibri"/>
                <a:ea typeface="Calibri"/>
                <a:cs typeface="Calibri"/>
                <a:sym typeface="Calibri"/>
              </a:endParaRPr>
            </a:p>
          </p:txBody>
        </p:sp>
        <p:sp>
          <p:nvSpPr>
            <p:cNvPr id="560" name="Google Shape;560;p55"/>
            <p:cNvSpPr txBox="1"/>
            <p:nvPr/>
          </p:nvSpPr>
          <p:spPr>
            <a:xfrm>
              <a:off x="9443663" y="2359661"/>
              <a:ext cx="419172" cy="336738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800"/>
                <a:buFont typeface="Calibri"/>
                <a:buNone/>
              </a:pPr>
              <a:r>
                <a:rPr lang="en-GB" sz="800" b="0" i="0" u="none" strike="noStrike" cap="none">
                  <a:solidFill>
                    <a:srgbClr val="000000"/>
                  </a:solidFill>
                  <a:latin typeface="Calibri"/>
                  <a:ea typeface="Calibri"/>
                  <a:cs typeface="Calibri"/>
                  <a:sym typeface="Calibri"/>
                </a:rPr>
                <a:t>100</a:t>
              </a:r>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800"/>
                <a:buFont typeface="Calibri"/>
                <a:buNone/>
              </a:pPr>
              <a:r>
                <a:rPr lang="en-GB" sz="800" b="0" i="0" u="none" strike="noStrike" cap="none">
                  <a:solidFill>
                    <a:srgbClr val="000000"/>
                  </a:solidFill>
                  <a:latin typeface="Calibri"/>
                  <a:ea typeface="Calibri"/>
                  <a:cs typeface="Calibri"/>
                  <a:sym typeface="Calibri"/>
                </a:rPr>
                <a:t>50</a:t>
              </a:r>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chemeClr val="lt1"/>
                </a:buClr>
                <a:buSzPts val="800"/>
                <a:buFont typeface="Calibri"/>
                <a:buNone/>
              </a:pPr>
              <a:endParaRPr sz="8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800"/>
                <a:buFont typeface="Calibri"/>
                <a:buNone/>
              </a:pPr>
              <a:r>
                <a:rPr lang="en-GB" sz="800" b="0" i="0" u="none" strike="noStrike" cap="none">
                  <a:solidFill>
                    <a:srgbClr val="000000"/>
                  </a:solidFill>
                  <a:latin typeface="Calibri"/>
                  <a:ea typeface="Calibri"/>
                  <a:cs typeface="Calibri"/>
                  <a:sym typeface="Calibri"/>
                </a:rPr>
                <a:t>0</a:t>
              </a:r>
              <a:endParaRPr/>
            </a:p>
          </p:txBody>
        </p:sp>
        <p:sp>
          <p:nvSpPr>
            <p:cNvPr id="561" name="Google Shape;561;p55"/>
            <p:cNvSpPr txBox="1"/>
            <p:nvPr/>
          </p:nvSpPr>
          <p:spPr>
            <a:xfrm rot="-5400000">
              <a:off x="9097935" y="3935630"/>
              <a:ext cx="957384"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Calibri"/>
                <a:buNone/>
              </a:pPr>
              <a:r>
                <a:rPr lang="en-GB" sz="800" b="0" i="0" u="none" strike="noStrike" cap="none">
                  <a:solidFill>
                    <a:srgbClr val="000000"/>
                  </a:solidFill>
                  <a:latin typeface="Calibri"/>
                  <a:ea typeface="Calibri"/>
                  <a:cs typeface="Calibri"/>
                  <a:sym typeface="Calibri"/>
                </a:rPr>
                <a:t>Transmittance %</a:t>
              </a:r>
              <a:endParaRPr/>
            </a:p>
          </p:txBody>
        </p:sp>
        <p:cxnSp>
          <p:nvCxnSpPr>
            <p:cNvPr id="562" name="Google Shape;562;p55"/>
            <p:cNvCxnSpPr/>
            <p:nvPr/>
          </p:nvCxnSpPr>
          <p:spPr>
            <a:xfrm flipH="1">
              <a:off x="9875723" y="5608958"/>
              <a:ext cx="1" cy="43895"/>
            </a:xfrm>
            <a:prstGeom prst="straightConnector1">
              <a:avLst/>
            </a:prstGeom>
            <a:noFill/>
            <a:ln w="12700" cap="flat" cmpd="sng">
              <a:solidFill>
                <a:srgbClr val="000000"/>
              </a:solidFill>
              <a:prstDash val="solid"/>
              <a:round/>
              <a:headEnd type="none" w="sm" len="sm"/>
              <a:tailEnd type="none" w="sm" len="sm"/>
            </a:ln>
          </p:spPr>
        </p:cxnSp>
        <p:cxnSp>
          <p:nvCxnSpPr>
            <p:cNvPr id="563" name="Google Shape;563;p55"/>
            <p:cNvCxnSpPr/>
            <p:nvPr/>
          </p:nvCxnSpPr>
          <p:spPr>
            <a:xfrm flipH="1">
              <a:off x="10532948" y="5608958"/>
              <a:ext cx="1" cy="43895"/>
            </a:xfrm>
            <a:prstGeom prst="straightConnector1">
              <a:avLst/>
            </a:prstGeom>
            <a:noFill/>
            <a:ln w="12700" cap="flat" cmpd="sng">
              <a:solidFill>
                <a:srgbClr val="000000"/>
              </a:solidFill>
              <a:prstDash val="solid"/>
              <a:round/>
              <a:headEnd type="none" w="sm" len="sm"/>
              <a:tailEnd type="none" w="sm" len="sm"/>
            </a:ln>
          </p:spPr>
        </p:cxnSp>
        <p:cxnSp>
          <p:nvCxnSpPr>
            <p:cNvPr id="564" name="Google Shape;564;p55"/>
            <p:cNvCxnSpPr/>
            <p:nvPr/>
          </p:nvCxnSpPr>
          <p:spPr>
            <a:xfrm flipH="1">
              <a:off x="11180648" y="5606060"/>
              <a:ext cx="1" cy="43895"/>
            </a:xfrm>
            <a:prstGeom prst="straightConnector1">
              <a:avLst/>
            </a:prstGeom>
            <a:noFill/>
            <a:ln w="12700" cap="flat" cmpd="sng">
              <a:solidFill>
                <a:srgbClr val="000000"/>
              </a:solidFill>
              <a:prstDash val="solid"/>
              <a:round/>
              <a:headEnd type="none" w="sm" len="sm"/>
              <a:tailEnd type="none" w="sm" len="sm"/>
            </a:ln>
          </p:spPr>
        </p:cxnSp>
        <p:cxnSp>
          <p:nvCxnSpPr>
            <p:cNvPr id="565" name="Google Shape;565;p55"/>
            <p:cNvCxnSpPr/>
            <p:nvPr/>
          </p:nvCxnSpPr>
          <p:spPr>
            <a:xfrm flipH="1">
              <a:off x="11818823" y="5611339"/>
              <a:ext cx="1" cy="43895"/>
            </a:xfrm>
            <a:prstGeom prst="straightConnector1">
              <a:avLst/>
            </a:prstGeom>
            <a:noFill/>
            <a:ln w="12700" cap="flat" cmpd="sng">
              <a:solidFill>
                <a:srgbClr val="000000"/>
              </a:solidFill>
              <a:prstDash val="solid"/>
              <a:round/>
              <a:headEnd type="none" w="sm" len="sm"/>
              <a:tailEnd type="none" w="sm" len="sm"/>
            </a:ln>
          </p:spPr>
        </p:cxnSp>
        <p:cxnSp>
          <p:nvCxnSpPr>
            <p:cNvPr id="566" name="Google Shape;566;p55"/>
            <p:cNvCxnSpPr/>
            <p:nvPr/>
          </p:nvCxnSpPr>
          <p:spPr>
            <a:xfrm flipH="1">
              <a:off x="12476048" y="5611339"/>
              <a:ext cx="1" cy="43895"/>
            </a:xfrm>
            <a:prstGeom prst="straightConnector1">
              <a:avLst/>
            </a:prstGeom>
            <a:noFill/>
            <a:ln w="12700" cap="flat" cmpd="sng">
              <a:solidFill>
                <a:srgbClr val="000000"/>
              </a:solidFill>
              <a:prstDash val="solid"/>
              <a:round/>
              <a:headEnd type="none" w="sm" len="sm"/>
              <a:tailEnd type="none" w="sm" len="sm"/>
            </a:ln>
          </p:spPr>
        </p:cxnSp>
        <p:cxnSp>
          <p:nvCxnSpPr>
            <p:cNvPr id="567" name="Google Shape;567;p55"/>
            <p:cNvCxnSpPr/>
            <p:nvPr/>
          </p:nvCxnSpPr>
          <p:spPr>
            <a:xfrm flipH="1">
              <a:off x="13123748" y="5608441"/>
              <a:ext cx="1" cy="43895"/>
            </a:xfrm>
            <a:prstGeom prst="straightConnector1">
              <a:avLst/>
            </a:prstGeom>
            <a:noFill/>
            <a:ln w="12700" cap="flat" cmpd="sng">
              <a:solidFill>
                <a:srgbClr val="000000"/>
              </a:solidFill>
              <a:prstDash val="solid"/>
              <a:round/>
              <a:headEnd type="none" w="sm" len="sm"/>
              <a:tailEnd type="none" w="sm" len="sm"/>
            </a:ln>
          </p:spPr>
        </p:cxnSp>
        <p:cxnSp>
          <p:nvCxnSpPr>
            <p:cNvPr id="568" name="Google Shape;568;p55"/>
            <p:cNvCxnSpPr/>
            <p:nvPr/>
          </p:nvCxnSpPr>
          <p:spPr>
            <a:xfrm flipH="1">
              <a:off x="13766685" y="5609510"/>
              <a:ext cx="1" cy="43895"/>
            </a:xfrm>
            <a:prstGeom prst="straightConnector1">
              <a:avLst/>
            </a:prstGeom>
            <a:noFill/>
            <a:ln w="12700" cap="flat" cmpd="sng">
              <a:solidFill>
                <a:srgbClr val="000000"/>
              </a:solidFill>
              <a:prstDash val="solid"/>
              <a:round/>
              <a:headEnd type="none" w="sm" len="sm"/>
              <a:tailEnd type="none" w="sm" len="sm"/>
            </a:ln>
          </p:spPr>
        </p:cxnSp>
        <p:cxnSp>
          <p:nvCxnSpPr>
            <p:cNvPr id="569" name="Google Shape;569;p55"/>
            <p:cNvCxnSpPr/>
            <p:nvPr/>
          </p:nvCxnSpPr>
          <p:spPr>
            <a:xfrm flipH="1">
              <a:off x="14423910" y="5609510"/>
              <a:ext cx="1" cy="43895"/>
            </a:xfrm>
            <a:prstGeom prst="straightConnector1">
              <a:avLst/>
            </a:prstGeom>
            <a:noFill/>
            <a:ln w="12700" cap="flat" cmpd="sng">
              <a:solidFill>
                <a:srgbClr val="000000"/>
              </a:solidFill>
              <a:prstDash val="solid"/>
              <a:round/>
              <a:headEnd type="none" w="sm" len="sm"/>
              <a:tailEnd type="none" w="sm" len="sm"/>
            </a:ln>
          </p:spPr>
        </p:cxnSp>
        <p:cxnSp>
          <p:nvCxnSpPr>
            <p:cNvPr id="570" name="Google Shape;570;p55"/>
            <p:cNvCxnSpPr/>
            <p:nvPr/>
          </p:nvCxnSpPr>
          <p:spPr>
            <a:xfrm flipH="1">
              <a:off x="15071610" y="5606612"/>
              <a:ext cx="1" cy="43895"/>
            </a:xfrm>
            <a:prstGeom prst="straightConnector1">
              <a:avLst/>
            </a:prstGeom>
            <a:noFill/>
            <a:ln w="12700" cap="flat" cmpd="sng">
              <a:solidFill>
                <a:srgbClr val="000000"/>
              </a:solidFill>
              <a:prstDash val="solid"/>
              <a:round/>
              <a:headEnd type="none" w="sm" len="sm"/>
              <a:tailEnd type="none" w="sm" len="sm"/>
            </a:ln>
          </p:spPr>
        </p:cxnSp>
        <p:cxnSp>
          <p:nvCxnSpPr>
            <p:cNvPr id="571" name="Google Shape;571;p55"/>
            <p:cNvCxnSpPr/>
            <p:nvPr/>
          </p:nvCxnSpPr>
          <p:spPr>
            <a:xfrm flipH="1">
              <a:off x="15716929" y="5611891"/>
              <a:ext cx="1" cy="43895"/>
            </a:xfrm>
            <a:prstGeom prst="straightConnector1">
              <a:avLst/>
            </a:prstGeom>
            <a:noFill/>
            <a:ln w="12700" cap="flat" cmpd="sng">
              <a:solidFill>
                <a:srgbClr val="000000"/>
              </a:solidFill>
              <a:prstDash val="solid"/>
              <a:round/>
              <a:headEnd type="none" w="sm" len="sm"/>
              <a:tailEnd type="none" w="sm" len="sm"/>
            </a:ln>
          </p:spPr>
        </p:cxnSp>
        <p:cxnSp>
          <p:nvCxnSpPr>
            <p:cNvPr id="572" name="Google Shape;572;p55"/>
            <p:cNvCxnSpPr/>
            <p:nvPr/>
          </p:nvCxnSpPr>
          <p:spPr>
            <a:xfrm flipH="1">
              <a:off x="16374154" y="5611891"/>
              <a:ext cx="1" cy="43895"/>
            </a:xfrm>
            <a:prstGeom prst="straightConnector1">
              <a:avLst/>
            </a:prstGeom>
            <a:noFill/>
            <a:ln w="12700" cap="flat" cmpd="sng">
              <a:solidFill>
                <a:srgbClr val="000000"/>
              </a:solidFill>
              <a:prstDash val="solid"/>
              <a:round/>
              <a:headEnd type="none" w="sm" len="sm"/>
              <a:tailEnd type="none" w="sm" len="sm"/>
            </a:ln>
          </p:spPr>
        </p:cxnSp>
        <p:cxnSp>
          <p:nvCxnSpPr>
            <p:cNvPr id="573" name="Google Shape;573;p55"/>
            <p:cNvCxnSpPr/>
            <p:nvPr/>
          </p:nvCxnSpPr>
          <p:spPr>
            <a:xfrm rot="10800000">
              <a:off x="9819713" y="5605027"/>
              <a:ext cx="50724" cy="0"/>
            </a:xfrm>
            <a:prstGeom prst="straightConnector1">
              <a:avLst/>
            </a:prstGeom>
            <a:noFill/>
            <a:ln w="12700" cap="flat" cmpd="sng">
              <a:solidFill>
                <a:srgbClr val="000000"/>
              </a:solidFill>
              <a:prstDash val="solid"/>
              <a:round/>
              <a:headEnd type="none" w="sm" len="sm"/>
              <a:tailEnd type="none" w="sm" len="sm"/>
            </a:ln>
          </p:spPr>
        </p:cxnSp>
        <p:cxnSp>
          <p:nvCxnSpPr>
            <p:cNvPr id="574" name="Google Shape;574;p55"/>
            <p:cNvCxnSpPr/>
            <p:nvPr/>
          </p:nvCxnSpPr>
          <p:spPr>
            <a:xfrm rot="10800000">
              <a:off x="9819713" y="4023353"/>
              <a:ext cx="50724" cy="0"/>
            </a:xfrm>
            <a:prstGeom prst="straightConnector1">
              <a:avLst/>
            </a:prstGeom>
            <a:noFill/>
            <a:ln w="12700" cap="flat" cmpd="sng">
              <a:solidFill>
                <a:srgbClr val="000000"/>
              </a:solidFill>
              <a:prstDash val="solid"/>
              <a:round/>
              <a:headEnd type="none" w="sm" len="sm"/>
              <a:tailEnd type="none" w="sm" len="sm"/>
            </a:ln>
          </p:spPr>
        </p:cxnSp>
        <p:cxnSp>
          <p:nvCxnSpPr>
            <p:cNvPr id="575" name="Google Shape;575;p55"/>
            <p:cNvCxnSpPr/>
            <p:nvPr/>
          </p:nvCxnSpPr>
          <p:spPr>
            <a:xfrm rot="10800000">
              <a:off x="9819713" y="2442914"/>
              <a:ext cx="50724" cy="0"/>
            </a:xfrm>
            <a:prstGeom prst="straightConnector1">
              <a:avLst/>
            </a:prstGeom>
            <a:noFill/>
            <a:ln w="12700" cap="flat" cmpd="sng">
              <a:solidFill>
                <a:srgbClr val="000000"/>
              </a:solidFill>
              <a:prstDash val="solid"/>
              <a:round/>
              <a:headEnd type="none" w="sm" len="sm"/>
              <a:tailEnd type="none" w="sm" len="sm"/>
            </a:ln>
          </p:spPr>
        </p:cxnSp>
        <p:sp>
          <p:nvSpPr>
            <p:cNvPr id="576" name="Google Shape;576;p55"/>
            <p:cNvSpPr/>
            <p:nvPr/>
          </p:nvSpPr>
          <p:spPr>
            <a:xfrm>
              <a:off x="9862835" y="2524209"/>
              <a:ext cx="6781359" cy="2993093"/>
            </a:xfrm>
            <a:custGeom>
              <a:avLst/>
              <a:gdLst/>
              <a:ahLst/>
              <a:cxnLst/>
              <a:rect l="l" t="t" r="r" b="b"/>
              <a:pathLst>
                <a:path w="6781359" h="2993093" extrusionOk="0">
                  <a:moveTo>
                    <a:pt x="0" y="319416"/>
                  </a:moveTo>
                  <a:cubicBezTo>
                    <a:pt x="55057" y="273168"/>
                    <a:pt x="110115" y="226920"/>
                    <a:pt x="169137" y="224277"/>
                  </a:cubicBezTo>
                  <a:cubicBezTo>
                    <a:pt x="228159" y="221634"/>
                    <a:pt x="315370" y="275371"/>
                    <a:pt x="354131" y="303560"/>
                  </a:cubicBezTo>
                  <a:cubicBezTo>
                    <a:pt x="392892" y="331749"/>
                    <a:pt x="378797" y="197849"/>
                    <a:pt x="401701" y="393414"/>
                  </a:cubicBezTo>
                  <a:cubicBezTo>
                    <a:pt x="424605" y="588979"/>
                    <a:pt x="467771" y="1206508"/>
                    <a:pt x="491556" y="1476952"/>
                  </a:cubicBezTo>
                  <a:cubicBezTo>
                    <a:pt x="515341" y="1747396"/>
                    <a:pt x="525031" y="1911248"/>
                    <a:pt x="544411" y="2016078"/>
                  </a:cubicBezTo>
                  <a:cubicBezTo>
                    <a:pt x="563791" y="2120908"/>
                    <a:pt x="582291" y="2098885"/>
                    <a:pt x="607838" y="2105932"/>
                  </a:cubicBezTo>
                  <a:cubicBezTo>
                    <a:pt x="633385" y="2112979"/>
                    <a:pt x="673026" y="2042505"/>
                    <a:pt x="697692" y="2058362"/>
                  </a:cubicBezTo>
                  <a:cubicBezTo>
                    <a:pt x="722358" y="2074219"/>
                    <a:pt x="736453" y="2228381"/>
                    <a:pt x="755833" y="2201072"/>
                  </a:cubicBezTo>
                  <a:cubicBezTo>
                    <a:pt x="775213" y="2173763"/>
                    <a:pt x="754071" y="1981721"/>
                    <a:pt x="813974" y="1894510"/>
                  </a:cubicBezTo>
                  <a:cubicBezTo>
                    <a:pt x="873877" y="1807299"/>
                    <a:pt x="1041253" y="1674279"/>
                    <a:pt x="1115251" y="1677803"/>
                  </a:cubicBezTo>
                  <a:cubicBezTo>
                    <a:pt x="1189249" y="1681327"/>
                    <a:pt x="1228890" y="1751800"/>
                    <a:pt x="1257960" y="1915652"/>
                  </a:cubicBezTo>
                  <a:cubicBezTo>
                    <a:pt x="1287030" y="2079504"/>
                    <a:pt x="1272056" y="2555204"/>
                    <a:pt x="1289674" y="2660915"/>
                  </a:cubicBezTo>
                  <a:cubicBezTo>
                    <a:pt x="1307292" y="2766626"/>
                    <a:pt x="1341648" y="2558727"/>
                    <a:pt x="1363671" y="2549918"/>
                  </a:cubicBezTo>
                  <a:cubicBezTo>
                    <a:pt x="1385694" y="2541109"/>
                    <a:pt x="1407717" y="2667962"/>
                    <a:pt x="1421812" y="2608059"/>
                  </a:cubicBezTo>
                  <a:cubicBezTo>
                    <a:pt x="1435907" y="2548156"/>
                    <a:pt x="1433264" y="2387828"/>
                    <a:pt x="1448240" y="2190501"/>
                  </a:cubicBezTo>
                  <a:cubicBezTo>
                    <a:pt x="1463216" y="1993174"/>
                    <a:pt x="1488763" y="1598519"/>
                    <a:pt x="1511667" y="1424096"/>
                  </a:cubicBezTo>
                  <a:cubicBezTo>
                    <a:pt x="1534571" y="1249673"/>
                    <a:pt x="1560998" y="1165985"/>
                    <a:pt x="1585664" y="1143962"/>
                  </a:cubicBezTo>
                  <a:cubicBezTo>
                    <a:pt x="1610330" y="1121939"/>
                    <a:pt x="1624425" y="1350098"/>
                    <a:pt x="1659662" y="1291957"/>
                  </a:cubicBezTo>
                  <a:cubicBezTo>
                    <a:pt x="1694899" y="1233816"/>
                    <a:pt x="1757444" y="861185"/>
                    <a:pt x="1797086" y="795116"/>
                  </a:cubicBezTo>
                  <a:cubicBezTo>
                    <a:pt x="1836728" y="729047"/>
                    <a:pt x="1849061" y="962491"/>
                    <a:pt x="1897512" y="895541"/>
                  </a:cubicBezTo>
                  <a:cubicBezTo>
                    <a:pt x="1945963" y="828591"/>
                    <a:pt x="2049031" y="450674"/>
                    <a:pt x="2087792" y="393414"/>
                  </a:cubicBezTo>
                  <a:cubicBezTo>
                    <a:pt x="2126553" y="336154"/>
                    <a:pt x="2093958" y="610122"/>
                    <a:pt x="2130076" y="551981"/>
                  </a:cubicBezTo>
                  <a:cubicBezTo>
                    <a:pt x="2166194" y="493840"/>
                    <a:pt x="2264857" y="112399"/>
                    <a:pt x="2304499" y="44568"/>
                  </a:cubicBezTo>
                  <a:cubicBezTo>
                    <a:pt x="2344141" y="-23263"/>
                    <a:pt x="2345903" y="149398"/>
                    <a:pt x="2367926" y="144993"/>
                  </a:cubicBezTo>
                  <a:cubicBezTo>
                    <a:pt x="2389949" y="140588"/>
                    <a:pt x="2401401" y="-60262"/>
                    <a:pt x="2436638" y="18140"/>
                  </a:cubicBezTo>
                  <a:cubicBezTo>
                    <a:pt x="2471875" y="96542"/>
                    <a:pt x="2544111" y="555504"/>
                    <a:pt x="2579348" y="615407"/>
                  </a:cubicBezTo>
                  <a:cubicBezTo>
                    <a:pt x="2614585" y="675310"/>
                    <a:pt x="2618990" y="433055"/>
                    <a:pt x="2648060" y="377557"/>
                  </a:cubicBezTo>
                  <a:cubicBezTo>
                    <a:pt x="2677130" y="322059"/>
                    <a:pt x="2717653" y="333511"/>
                    <a:pt x="2753771" y="282418"/>
                  </a:cubicBezTo>
                  <a:cubicBezTo>
                    <a:pt x="2789889" y="231325"/>
                    <a:pt x="2827768" y="101828"/>
                    <a:pt x="2864767" y="70996"/>
                  </a:cubicBezTo>
                  <a:cubicBezTo>
                    <a:pt x="2901766" y="40164"/>
                    <a:pt x="2934361" y="27830"/>
                    <a:pt x="2975764" y="97423"/>
                  </a:cubicBezTo>
                  <a:cubicBezTo>
                    <a:pt x="3017167" y="167016"/>
                    <a:pt x="3077951" y="306203"/>
                    <a:pt x="3113188" y="488554"/>
                  </a:cubicBezTo>
                  <a:cubicBezTo>
                    <a:pt x="3148425" y="670905"/>
                    <a:pt x="3173091" y="924612"/>
                    <a:pt x="3187186" y="1191532"/>
                  </a:cubicBezTo>
                  <a:cubicBezTo>
                    <a:pt x="3201281" y="1458452"/>
                    <a:pt x="3179258" y="1801132"/>
                    <a:pt x="3197757" y="2090075"/>
                  </a:cubicBezTo>
                  <a:cubicBezTo>
                    <a:pt x="3216256" y="2379018"/>
                    <a:pt x="3263826" y="2799220"/>
                    <a:pt x="3298182" y="2925192"/>
                  </a:cubicBezTo>
                  <a:cubicBezTo>
                    <a:pt x="3332538" y="3051164"/>
                    <a:pt x="3375703" y="2988619"/>
                    <a:pt x="3403893" y="2845909"/>
                  </a:cubicBezTo>
                  <a:cubicBezTo>
                    <a:pt x="3432083" y="2703199"/>
                    <a:pt x="3439130" y="2311187"/>
                    <a:pt x="3467320" y="2068933"/>
                  </a:cubicBezTo>
                  <a:cubicBezTo>
                    <a:pt x="3495510" y="1826679"/>
                    <a:pt x="3545722" y="1561520"/>
                    <a:pt x="3573031" y="1392383"/>
                  </a:cubicBezTo>
                  <a:cubicBezTo>
                    <a:pt x="3600340" y="1223246"/>
                    <a:pt x="3608268" y="1239102"/>
                    <a:pt x="3631172" y="1054108"/>
                  </a:cubicBezTo>
                  <a:cubicBezTo>
                    <a:pt x="3654076" y="869114"/>
                    <a:pt x="3669933" y="418961"/>
                    <a:pt x="3710455" y="282418"/>
                  </a:cubicBezTo>
                  <a:cubicBezTo>
                    <a:pt x="3750978" y="145875"/>
                    <a:pt x="3833784" y="80686"/>
                    <a:pt x="3874307" y="234848"/>
                  </a:cubicBezTo>
                  <a:cubicBezTo>
                    <a:pt x="3914830" y="389010"/>
                    <a:pt x="3935091" y="927255"/>
                    <a:pt x="3953590" y="1207389"/>
                  </a:cubicBezTo>
                  <a:cubicBezTo>
                    <a:pt x="3972089" y="1487523"/>
                    <a:pt x="3968566" y="1817869"/>
                    <a:pt x="3985304" y="1915652"/>
                  </a:cubicBezTo>
                  <a:cubicBezTo>
                    <a:pt x="4002042" y="2013435"/>
                    <a:pt x="4042564" y="1778228"/>
                    <a:pt x="4054016" y="1794085"/>
                  </a:cubicBezTo>
                  <a:cubicBezTo>
                    <a:pt x="4065468" y="1809942"/>
                    <a:pt x="4037279" y="2088313"/>
                    <a:pt x="4054016" y="2010792"/>
                  </a:cubicBezTo>
                  <a:cubicBezTo>
                    <a:pt x="4070753" y="1933271"/>
                    <a:pt x="4128013" y="1290195"/>
                    <a:pt x="4154441" y="1328956"/>
                  </a:cubicBezTo>
                  <a:cubicBezTo>
                    <a:pt x="4180869" y="1367717"/>
                    <a:pt x="4185273" y="2287402"/>
                    <a:pt x="4212582" y="2243356"/>
                  </a:cubicBezTo>
                  <a:cubicBezTo>
                    <a:pt x="4239891" y="2199310"/>
                    <a:pt x="4283056" y="1099035"/>
                    <a:pt x="4318293" y="1064679"/>
                  </a:cubicBezTo>
                  <a:cubicBezTo>
                    <a:pt x="4353530" y="1030323"/>
                    <a:pt x="4395814" y="1950889"/>
                    <a:pt x="4424004" y="2037220"/>
                  </a:cubicBezTo>
                  <a:cubicBezTo>
                    <a:pt x="4452194" y="2123551"/>
                    <a:pt x="4455718" y="1480476"/>
                    <a:pt x="4487431" y="1582663"/>
                  </a:cubicBezTo>
                  <a:cubicBezTo>
                    <a:pt x="4519144" y="1684850"/>
                    <a:pt x="4573762" y="2453898"/>
                    <a:pt x="4614284" y="2650344"/>
                  </a:cubicBezTo>
                  <a:cubicBezTo>
                    <a:pt x="4654807" y="2846790"/>
                    <a:pt x="4702376" y="2762221"/>
                    <a:pt x="4730566" y="2761340"/>
                  </a:cubicBezTo>
                  <a:cubicBezTo>
                    <a:pt x="4758756" y="2760459"/>
                    <a:pt x="4761399" y="2741960"/>
                    <a:pt x="4783422" y="2645058"/>
                  </a:cubicBezTo>
                  <a:cubicBezTo>
                    <a:pt x="4805445" y="2548156"/>
                    <a:pt x="4845968" y="2305902"/>
                    <a:pt x="4862705" y="2179930"/>
                  </a:cubicBezTo>
                  <a:cubicBezTo>
                    <a:pt x="4879442" y="2053958"/>
                    <a:pt x="4871514" y="1906843"/>
                    <a:pt x="4883847" y="1889225"/>
                  </a:cubicBezTo>
                  <a:cubicBezTo>
                    <a:pt x="4896180" y="1871607"/>
                    <a:pt x="4923489" y="2068933"/>
                    <a:pt x="4936703" y="2074219"/>
                  </a:cubicBezTo>
                  <a:cubicBezTo>
                    <a:pt x="4949917" y="2079505"/>
                    <a:pt x="4944631" y="2075981"/>
                    <a:pt x="4963130" y="1920938"/>
                  </a:cubicBezTo>
                  <a:cubicBezTo>
                    <a:pt x="4981629" y="1765895"/>
                    <a:pt x="5021271" y="1228531"/>
                    <a:pt x="5047699" y="1143962"/>
                  </a:cubicBezTo>
                  <a:cubicBezTo>
                    <a:pt x="5074127" y="1059393"/>
                    <a:pt x="5104079" y="1381812"/>
                    <a:pt x="5121697" y="1413525"/>
                  </a:cubicBezTo>
                  <a:cubicBezTo>
                    <a:pt x="5139316" y="1445238"/>
                    <a:pt x="5140196" y="1217079"/>
                    <a:pt x="5153410" y="1334242"/>
                  </a:cubicBezTo>
                  <a:cubicBezTo>
                    <a:pt x="5166624" y="1451405"/>
                    <a:pt x="5177195" y="2268022"/>
                    <a:pt x="5200980" y="2116503"/>
                  </a:cubicBezTo>
                  <a:cubicBezTo>
                    <a:pt x="5224765" y="1964984"/>
                    <a:pt x="5262645" y="746664"/>
                    <a:pt x="5296120" y="425127"/>
                  </a:cubicBezTo>
                  <a:cubicBezTo>
                    <a:pt x="5329595" y="103590"/>
                    <a:pt x="5368356" y="223396"/>
                    <a:pt x="5401831" y="187278"/>
                  </a:cubicBezTo>
                  <a:cubicBezTo>
                    <a:pt x="5435306" y="151160"/>
                    <a:pt x="5474948" y="127375"/>
                    <a:pt x="5496971" y="208420"/>
                  </a:cubicBezTo>
                  <a:cubicBezTo>
                    <a:pt x="5518994" y="289465"/>
                    <a:pt x="5521637" y="615407"/>
                    <a:pt x="5533970" y="673548"/>
                  </a:cubicBezTo>
                  <a:cubicBezTo>
                    <a:pt x="5546303" y="731689"/>
                    <a:pt x="5558635" y="322059"/>
                    <a:pt x="5570968" y="557266"/>
                  </a:cubicBezTo>
                  <a:cubicBezTo>
                    <a:pt x="5583301" y="792473"/>
                    <a:pt x="5589468" y="2005507"/>
                    <a:pt x="5607967" y="2084790"/>
                  </a:cubicBezTo>
                  <a:cubicBezTo>
                    <a:pt x="5626466" y="2164073"/>
                    <a:pt x="5664347" y="1147486"/>
                    <a:pt x="5681965" y="1032966"/>
                  </a:cubicBezTo>
                  <a:cubicBezTo>
                    <a:pt x="5699583" y="918446"/>
                    <a:pt x="5697821" y="1506903"/>
                    <a:pt x="5713678" y="1397668"/>
                  </a:cubicBezTo>
                  <a:cubicBezTo>
                    <a:pt x="5729535" y="1288433"/>
                    <a:pt x="5748035" y="457721"/>
                    <a:pt x="5777105" y="377557"/>
                  </a:cubicBezTo>
                  <a:cubicBezTo>
                    <a:pt x="5806175" y="297393"/>
                    <a:pt x="5864316" y="950158"/>
                    <a:pt x="5888101" y="916683"/>
                  </a:cubicBezTo>
                  <a:cubicBezTo>
                    <a:pt x="5911886" y="883208"/>
                    <a:pt x="5901316" y="275370"/>
                    <a:pt x="5919815" y="176707"/>
                  </a:cubicBezTo>
                  <a:cubicBezTo>
                    <a:pt x="5938315" y="78043"/>
                    <a:pt x="5980599" y="195206"/>
                    <a:pt x="5999098" y="324702"/>
                  </a:cubicBezTo>
                  <a:cubicBezTo>
                    <a:pt x="6017597" y="454198"/>
                    <a:pt x="6015835" y="924612"/>
                    <a:pt x="6030811" y="953682"/>
                  </a:cubicBezTo>
                  <a:cubicBezTo>
                    <a:pt x="6045787" y="982752"/>
                    <a:pt x="6069572" y="633025"/>
                    <a:pt x="6088952" y="499125"/>
                  </a:cubicBezTo>
                  <a:cubicBezTo>
                    <a:pt x="6108332" y="365225"/>
                    <a:pt x="6123308" y="180230"/>
                    <a:pt x="6147093" y="150279"/>
                  </a:cubicBezTo>
                  <a:cubicBezTo>
                    <a:pt x="6170878" y="120328"/>
                    <a:pt x="6213163" y="331749"/>
                    <a:pt x="6231662" y="319416"/>
                  </a:cubicBezTo>
                  <a:cubicBezTo>
                    <a:pt x="6250162" y="307083"/>
                    <a:pt x="6236067" y="95661"/>
                    <a:pt x="6258090" y="76281"/>
                  </a:cubicBezTo>
                  <a:cubicBezTo>
                    <a:pt x="6280113" y="56901"/>
                    <a:pt x="6340016" y="189920"/>
                    <a:pt x="6363801" y="203134"/>
                  </a:cubicBezTo>
                  <a:cubicBezTo>
                    <a:pt x="6387586" y="216348"/>
                    <a:pt x="6375253" y="128255"/>
                    <a:pt x="6400800" y="155564"/>
                  </a:cubicBezTo>
                  <a:cubicBezTo>
                    <a:pt x="6426347" y="182873"/>
                    <a:pt x="6487131" y="325583"/>
                    <a:pt x="6517082" y="366986"/>
                  </a:cubicBezTo>
                  <a:cubicBezTo>
                    <a:pt x="6547033" y="408390"/>
                    <a:pt x="6563771" y="257751"/>
                    <a:pt x="6580508" y="403985"/>
                  </a:cubicBezTo>
                  <a:cubicBezTo>
                    <a:pt x="6597246" y="550219"/>
                    <a:pt x="6599889" y="1227650"/>
                    <a:pt x="6617507" y="1244388"/>
                  </a:cubicBezTo>
                  <a:cubicBezTo>
                    <a:pt x="6635126" y="1261126"/>
                    <a:pt x="6658910" y="553743"/>
                    <a:pt x="6686219" y="504411"/>
                  </a:cubicBezTo>
                  <a:cubicBezTo>
                    <a:pt x="6713528" y="455079"/>
                    <a:pt x="6765502" y="872638"/>
                    <a:pt x="6781359" y="948397"/>
                  </a:cubicBezTo>
                </a:path>
              </a:pathLst>
            </a:custGeom>
            <a:noFill/>
            <a:ln w="127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77" name="Google Shape;577;p55"/>
            <p:cNvSpPr/>
            <p:nvPr/>
          </p:nvSpPr>
          <p:spPr>
            <a:xfrm>
              <a:off x="9862835" y="2561086"/>
              <a:ext cx="6770788" cy="2889277"/>
            </a:xfrm>
            <a:custGeom>
              <a:avLst/>
              <a:gdLst/>
              <a:ahLst/>
              <a:cxnLst/>
              <a:rect l="l" t="t" r="r" b="b"/>
              <a:pathLst>
                <a:path w="6770788" h="2889277" extrusionOk="0">
                  <a:moveTo>
                    <a:pt x="0" y="145115"/>
                  </a:moveTo>
                  <a:cubicBezTo>
                    <a:pt x="6166" y="173305"/>
                    <a:pt x="12333" y="201495"/>
                    <a:pt x="31713" y="197971"/>
                  </a:cubicBezTo>
                  <a:cubicBezTo>
                    <a:pt x="51093" y="194447"/>
                    <a:pt x="58141" y="134544"/>
                    <a:pt x="116282" y="123973"/>
                  </a:cubicBezTo>
                  <a:cubicBezTo>
                    <a:pt x="174423" y="113402"/>
                    <a:pt x="313609" y="87855"/>
                    <a:pt x="380559" y="134544"/>
                  </a:cubicBezTo>
                  <a:cubicBezTo>
                    <a:pt x="447509" y="181233"/>
                    <a:pt x="487151" y="377679"/>
                    <a:pt x="517983" y="404107"/>
                  </a:cubicBezTo>
                  <a:cubicBezTo>
                    <a:pt x="548815" y="430535"/>
                    <a:pt x="548815" y="301039"/>
                    <a:pt x="565553" y="293111"/>
                  </a:cubicBezTo>
                  <a:cubicBezTo>
                    <a:pt x="582291" y="285183"/>
                    <a:pt x="580529" y="374155"/>
                    <a:pt x="618409" y="356537"/>
                  </a:cubicBezTo>
                  <a:cubicBezTo>
                    <a:pt x="656289" y="338919"/>
                    <a:pt x="717953" y="175067"/>
                    <a:pt x="792832" y="187400"/>
                  </a:cubicBezTo>
                  <a:cubicBezTo>
                    <a:pt x="867711" y="199733"/>
                    <a:pt x="1015707" y="299277"/>
                    <a:pt x="1067681" y="430535"/>
                  </a:cubicBezTo>
                  <a:cubicBezTo>
                    <a:pt x="1119655" y="561793"/>
                    <a:pt x="1092346" y="969661"/>
                    <a:pt x="1104679" y="974946"/>
                  </a:cubicBezTo>
                  <a:cubicBezTo>
                    <a:pt x="1117012" y="980231"/>
                    <a:pt x="1107322" y="423487"/>
                    <a:pt x="1141678" y="462248"/>
                  </a:cubicBezTo>
                  <a:cubicBezTo>
                    <a:pt x="1176034" y="501009"/>
                    <a:pt x="1274698" y="1152013"/>
                    <a:pt x="1310816" y="1207511"/>
                  </a:cubicBezTo>
                  <a:cubicBezTo>
                    <a:pt x="1346934" y="1263009"/>
                    <a:pt x="1342529" y="785548"/>
                    <a:pt x="1358386" y="795238"/>
                  </a:cubicBezTo>
                  <a:cubicBezTo>
                    <a:pt x="1374243" y="804928"/>
                    <a:pt x="1381290" y="1344054"/>
                    <a:pt x="1405956" y="1265652"/>
                  </a:cubicBezTo>
                  <a:cubicBezTo>
                    <a:pt x="1430622" y="1187250"/>
                    <a:pt x="1446478" y="514223"/>
                    <a:pt x="1506381" y="324824"/>
                  </a:cubicBezTo>
                  <a:cubicBezTo>
                    <a:pt x="1566284" y="135425"/>
                    <a:pt x="1716041" y="120450"/>
                    <a:pt x="1765373" y="129259"/>
                  </a:cubicBezTo>
                  <a:cubicBezTo>
                    <a:pt x="1814705" y="138068"/>
                    <a:pt x="1790039" y="381203"/>
                    <a:pt x="1802372" y="377679"/>
                  </a:cubicBezTo>
                  <a:cubicBezTo>
                    <a:pt x="1814705" y="374155"/>
                    <a:pt x="1790039" y="142472"/>
                    <a:pt x="1839371" y="108116"/>
                  </a:cubicBezTo>
                  <a:cubicBezTo>
                    <a:pt x="1888703" y="73760"/>
                    <a:pt x="2037579" y="108116"/>
                    <a:pt x="2098363" y="171543"/>
                  </a:cubicBezTo>
                  <a:cubicBezTo>
                    <a:pt x="2159147" y="234970"/>
                    <a:pt x="2172361" y="35881"/>
                    <a:pt x="2204074" y="488676"/>
                  </a:cubicBezTo>
                  <a:cubicBezTo>
                    <a:pt x="2235787" y="941471"/>
                    <a:pt x="2267500" y="2939409"/>
                    <a:pt x="2288642" y="2888315"/>
                  </a:cubicBezTo>
                  <a:cubicBezTo>
                    <a:pt x="2309784" y="2837221"/>
                    <a:pt x="2284238" y="605839"/>
                    <a:pt x="2330927" y="182114"/>
                  </a:cubicBezTo>
                  <a:cubicBezTo>
                    <a:pt x="2377616" y="-241611"/>
                    <a:pt x="2497422" y="370632"/>
                    <a:pt x="2568777" y="345966"/>
                  </a:cubicBezTo>
                  <a:cubicBezTo>
                    <a:pt x="2640132" y="321300"/>
                    <a:pt x="2673606" y="76403"/>
                    <a:pt x="2759056" y="34119"/>
                  </a:cubicBezTo>
                  <a:cubicBezTo>
                    <a:pt x="2844506" y="-8165"/>
                    <a:pt x="2976645" y="97546"/>
                    <a:pt x="3081475" y="92260"/>
                  </a:cubicBezTo>
                  <a:cubicBezTo>
                    <a:pt x="3186305" y="86974"/>
                    <a:pt x="3306111" y="-16975"/>
                    <a:pt x="3388037" y="2405"/>
                  </a:cubicBezTo>
                  <a:cubicBezTo>
                    <a:pt x="3469963" y="21785"/>
                    <a:pt x="3516652" y="163615"/>
                    <a:pt x="3573031" y="208542"/>
                  </a:cubicBezTo>
                  <a:cubicBezTo>
                    <a:pt x="3629410" y="253469"/>
                    <a:pt x="3671695" y="162733"/>
                    <a:pt x="3726312" y="271968"/>
                  </a:cubicBezTo>
                  <a:cubicBezTo>
                    <a:pt x="3780929" y="381203"/>
                    <a:pt x="3846999" y="598792"/>
                    <a:pt x="3900735" y="863950"/>
                  </a:cubicBezTo>
                  <a:cubicBezTo>
                    <a:pt x="3954471" y="1129109"/>
                    <a:pt x="4009088" y="1715805"/>
                    <a:pt x="4048730" y="1862919"/>
                  </a:cubicBezTo>
                  <a:cubicBezTo>
                    <a:pt x="4088372" y="2010034"/>
                    <a:pt x="4113038" y="1829444"/>
                    <a:pt x="4138585" y="1746637"/>
                  </a:cubicBezTo>
                  <a:cubicBezTo>
                    <a:pt x="4164132" y="1663830"/>
                    <a:pt x="4187035" y="1290318"/>
                    <a:pt x="4202011" y="1366077"/>
                  </a:cubicBezTo>
                  <a:cubicBezTo>
                    <a:pt x="4216987" y="1441836"/>
                    <a:pt x="4212582" y="2323642"/>
                    <a:pt x="4228439" y="2201194"/>
                  </a:cubicBezTo>
                  <a:cubicBezTo>
                    <a:pt x="4244296" y="2078746"/>
                    <a:pt x="4222272" y="991684"/>
                    <a:pt x="4297151" y="631386"/>
                  </a:cubicBezTo>
                  <a:cubicBezTo>
                    <a:pt x="4372030" y="271088"/>
                    <a:pt x="4552620" y="79927"/>
                    <a:pt x="4677711" y="39404"/>
                  </a:cubicBezTo>
                  <a:cubicBezTo>
                    <a:pt x="4802802" y="-1119"/>
                    <a:pt x="4978987" y="138067"/>
                    <a:pt x="5047699" y="388250"/>
                  </a:cubicBezTo>
                  <a:cubicBezTo>
                    <a:pt x="5116411" y="638433"/>
                    <a:pt x="5053865" y="1585427"/>
                    <a:pt x="5089983" y="1540500"/>
                  </a:cubicBezTo>
                  <a:cubicBezTo>
                    <a:pt x="5126101" y="1495573"/>
                    <a:pt x="5205385" y="303681"/>
                    <a:pt x="5264407" y="118687"/>
                  </a:cubicBezTo>
                  <a:cubicBezTo>
                    <a:pt x="5323429" y="-66307"/>
                    <a:pt x="5413283" y="204137"/>
                    <a:pt x="5444115" y="430535"/>
                  </a:cubicBezTo>
                  <a:cubicBezTo>
                    <a:pt x="5474947" y="656933"/>
                    <a:pt x="5430902" y="1542262"/>
                    <a:pt x="5449401" y="1477074"/>
                  </a:cubicBezTo>
                  <a:cubicBezTo>
                    <a:pt x="5467900" y="1411886"/>
                    <a:pt x="5487281" y="145115"/>
                    <a:pt x="5555112" y="39404"/>
                  </a:cubicBezTo>
                  <a:cubicBezTo>
                    <a:pt x="5622943" y="-66307"/>
                    <a:pt x="5800009" y="782905"/>
                    <a:pt x="5856388" y="842808"/>
                  </a:cubicBezTo>
                  <a:cubicBezTo>
                    <a:pt x="5912767" y="902711"/>
                    <a:pt x="5866959" y="531842"/>
                    <a:pt x="5893387" y="398822"/>
                  </a:cubicBezTo>
                  <a:cubicBezTo>
                    <a:pt x="5919815" y="265802"/>
                    <a:pt x="5956814" y="90498"/>
                    <a:pt x="6014955" y="44690"/>
                  </a:cubicBezTo>
                  <a:cubicBezTo>
                    <a:pt x="6073096" y="-1118"/>
                    <a:pt x="6160307" y="104593"/>
                    <a:pt x="6242233" y="123973"/>
                  </a:cubicBezTo>
                  <a:cubicBezTo>
                    <a:pt x="6324159" y="143353"/>
                    <a:pt x="6431632" y="124854"/>
                    <a:pt x="6506511" y="160972"/>
                  </a:cubicBezTo>
                  <a:cubicBezTo>
                    <a:pt x="6581390" y="197090"/>
                    <a:pt x="6647459" y="308086"/>
                    <a:pt x="6691505" y="340680"/>
                  </a:cubicBezTo>
                  <a:cubicBezTo>
                    <a:pt x="6735551" y="373274"/>
                    <a:pt x="6753169" y="364905"/>
                    <a:pt x="6770788" y="356537"/>
                  </a:cubicBezTo>
                </a:path>
              </a:pathLst>
            </a:custGeom>
            <a:noFill/>
            <a:ln w="127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Tree>
  </p:cSld>
  <p:clrMapOvr>
    <a:masterClrMapping/>
  </p:clrMapOvr>
  <p:transition spd="slow">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56"/>
          <p:cNvSpPr txBox="1">
            <a:spLocks noGrp="1"/>
          </p:cNvSpPr>
          <p:nvPr>
            <p:ph type="title"/>
          </p:nvPr>
        </p:nvSpPr>
        <p:spPr>
          <a:xfrm>
            <a:off x="452628" y="767419"/>
            <a:ext cx="8085582" cy="3355848"/>
          </a:xfrm>
          <a:prstGeom prst="rect">
            <a:avLst/>
          </a:prstGeom>
          <a:noFill/>
          <a:ln>
            <a:noFill/>
          </a:ln>
        </p:spPr>
        <p:txBody>
          <a:bodyPr spcFirstLastPara="1" wrap="square" lIns="91425" tIns="45700" rIns="91425" bIns="45700" anchor="b" anchorCtr="0">
            <a:normAutofit/>
          </a:bodyPr>
          <a:lstStyle/>
          <a:p>
            <a:pPr marL="0" lvl="0" indent="0" algn="l" rtl="0">
              <a:lnSpc>
                <a:spcPct val="80000"/>
              </a:lnSpc>
              <a:spcBef>
                <a:spcPts val="0"/>
              </a:spcBef>
              <a:spcAft>
                <a:spcPts val="0"/>
              </a:spcAft>
              <a:buClr>
                <a:schemeClr val="lt1"/>
              </a:buClr>
              <a:buSzPts val="8800"/>
              <a:buFont typeface="Calibri"/>
              <a:buNone/>
            </a:pPr>
            <a:r>
              <a:rPr lang="en-GB"/>
              <a:t>NMR Spectroscopy</a:t>
            </a:r>
            <a:endParaRPr/>
          </a:p>
        </p:txBody>
      </p:sp>
      <p:sp>
        <p:nvSpPr>
          <p:cNvPr id="584" name="Google Shape;584;p56"/>
          <p:cNvSpPr txBox="1">
            <a:spLocks noGrp="1"/>
          </p:cNvSpPr>
          <p:nvPr>
            <p:ph type="body" idx="1"/>
          </p:nvPr>
        </p:nvSpPr>
        <p:spPr>
          <a:xfrm>
            <a:off x="500634" y="4204209"/>
            <a:ext cx="6919722" cy="1645920"/>
          </a:xfrm>
          <a:prstGeom prst="rect">
            <a:avLst/>
          </a:prstGeom>
          <a:noFill/>
          <a:ln>
            <a:noFill/>
          </a:ln>
        </p:spPr>
        <p:txBody>
          <a:bodyPr spcFirstLastPara="1" wrap="square" lIns="91425" tIns="45700" rIns="91425" bIns="45700" anchor="t" anchorCtr="0">
            <a:normAutofit/>
          </a:bodyPr>
          <a:lstStyle/>
          <a:p>
            <a:pPr marL="0" lvl="0" indent="0" algn="l" rtl="0">
              <a:lnSpc>
                <a:spcPct val="85000"/>
              </a:lnSpc>
              <a:spcBef>
                <a:spcPts val="0"/>
              </a:spcBef>
              <a:spcAft>
                <a:spcPts val="0"/>
              </a:spcAft>
              <a:buClr>
                <a:schemeClr val="lt1"/>
              </a:buClr>
              <a:buSzPts val="3200"/>
              <a:buNone/>
            </a:pPr>
            <a:r>
              <a:rPr lang="en-GB"/>
              <a:t>High School Chemistry</a:t>
            </a:r>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57"/>
          <p:cNvSpPr txBox="1">
            <a:spLocks noGrp="1"/>
          </p:cNvSpPr>
          <p:nvPr>
            <p:ph type="title"/>
          </p:nvPr>
        </p:nvSpPr>
        <p:spPr>
          <a:xfrm>
            <a:off x="492919" y="499533"/>
            <a:ext cx="8079581" cy="1263953"/>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2"/>
              </a:buClr>
              <a:buSzPts val="5400"/>
              <a:buFont typeface="Calibri"/>
              <a:buNone/>
            </a:pPr>
            <a:r>
              <a:rPr lang="en-GB"/>
              <a:t>NMR Spectroscopy</a:t>
            </a:r>
            <a:endParaRPr/>
          </a:p>
        </p:txBody>
      </p:sp>
      <p:sp>
        <p:nvSpPr>
          <p:cNvPr id="591" name="Google Shape;591;p57"/>
          <p:cNvSpPr txBox="1">
            <a:spLocks noGrp="1"/>
          </p:cNvSpPr>
          <p:nvPr>
            <p:ph type="body" idx="1"/>
          </p:nvPr>
        </p:nvSpPr>
        <p:spPr>
          <a:xfrm>
            <a:off x="395536" y="1628799"/>
            <a:ext cx="5521788" cy="4740469"/>
          </a:xfrm>
          <a:prstGeom prst="rect">
            <a:avLst/>
          </a:prstGeom>
          <a:noFill/>
          <a:ln>
            <a:noFill/>
          </a:ln>
        </p:spPr>
        <p:txBody>
          <a:bodyPr spcFirstLastPara="1" wrap="square" lIns="91425" tIns="45700" rIns="91425" bIns="45700" anchor="t" anchorCtr="0">
            <a:normAutofit/>
          </a:bodyPr>
          <a:lstStyle/>
          <a:p>
            <a:pPr marL="91440" lvl="0" indent="-152400" algn="l" rtl="0">
              <a:lnSpc>
                <a:spcPct val="85000"/>
              </a:lnSpc>
              <a:spcBef>
                <a:spcPts val="0"/>
              </a:spcBef>
              <a:spcAft>
                <a:spcPts val="0"/>
              </a:spcAft>
              <a:buClr>
                <a:schemeClr val="accent5"/>
              </a:buClr>
              <a:buSzPts val="2400"/>
              <a:buChar char=" "/>
            </a:pPr>
            <a:r>
              <a:rPr lang="en-GB"/>
              <a:t>The nucleus’ of carbon and hydrogen atoms have </a:t>
            </a:r>
            <a:r>
              <a:rPr lang="en-GB" b="1"/>
              <a:t>magnetic properties</a:t>
            </a:r>
            <a:endParaRPr/>
          </a:p>
          <a:p>
            <a:pPr marL="91440" lvl="0" indent="-152400" algn="l" rtl="0">
              <a:lnSpc>
                <a:spcPct val="85000"/>
              </a:lnSpc>
              <a:spcBef>
                <a:spcPts val="1300"/>
              </a:spcBef>
              <a:spcAft>
                <a:spcPts val="0"/>
              </a:spcAft>
              <a:buClr>
                <a:schemeClr val="accent5"/>
              </a:buClr>
              <a:buSzPts val="2400"/>
              <a:buChar char=" "/>
            </a:pPr>
            <a:r>
              <a:rPr lang="en-GB"/>
              <a:t>Chemists use this property to determine information about the </a:t>
            </a:r>
            <a:r>
              <a:rPr lang="en-GB" b="1"/>
              <a:t>structure</a:t>
            </a:r>
            <a:r>
              <a:rPr lang="en-GB"/>
              <a:t> and </a:t>
            </a:r>
            <a:r>
              <a:rPr lang="en-GB" b="1"/>
              <a:t>chemical environment </a:t>
            </a:r>
            <a:r>
              <a:rPr lang="en-GB"/>
              <a:t>of molecules which contain the carbon and hydrogen atoms</a:t>
            </a:r>
            <a:endParaRPr/>
          </a:p>
          <a:p>
            <a:pPr marL="91440" lvl="0" indent="-152400" algn="l" rtl="0">
              <a:lnSpc>
                <a:spcPct val="85000"/>
              </a:lnSpc>
              <a:spcBef>
                <a:spcPts val="1300"/>
              </a:spcBef>
              <a:spcAft>
                <a:spcPts val="0"/>
              </a:spcAft>
              <a:buClr>
                <a:schemeClr val="accent5"/>
              </a:buClr>
              <a:buSzPts val="2400"/>
              <a:buChar char=" "/>
            </a:pPr>
            <a:r>
              <a:rPr lang="en-GB"/>
              <a:t>NMR stands for </a:t>
            </a:r>
            <a:endParaRPr/>
          </a:p>
          <a:p>
            <a:pPr marL="228600" lvl="1" indent="0" algn="l" rtl="0">
              <a:lnSpc>
                <a:spcPct val="85000"/>
              </a:lnSpc>
              <a:spcBef>
                <a:spcPts val="600"/>
              </a:spcBef>
              <a:spcAft>
                <a:spcPts val="0"/>
              </a:spcAft>
              <a:buClr>
                <a:schemeClr val="accent3"/>
              </a:buClr>
              <a:buSzPts val="2400"/>
              <a:buNone/>
            </a:pPr>
            <a:r>
              <a:rPr lang="en-GB" b="1">
                <a:solidFill>
                  <a:schemeClr val="accent3"/>
                </a:solidFill>
              </a:rPr>
              <a:t>nuclear </a:t>
            </a:r>
            <a:endParaRPr/>
          </a:p>
          <a:p>
            <a:pPr marL="228600" lvl="1" indent="0" algn="l" rtl="0">
              <a:lnSpc>
                <a:spcPct val="85000"/>
              </a:lnSpc>
              <a:spcBef>
                <a:spcPts val="600"/>
              </a:spcBef>
              <a:spcAft>
                <a:spcPts val="0"/>
              </a:spcAft>
              <a:buClr>
                <a:schemeClr val="accent3"/>
              </a:buClr>
              <a:buSzPts val="2400"/>
              <a:buNone/>
            </a:pPr>
            <a:r>
              <a:rPr lang="en-GB" b="1">
                <a:solidFill>
                  <a:schemeClr val="accent3"/>
                </a:solidFill>
              </a:rPr>
              <a:t>magnetic </a:t>
            </a:r>
            <a:endParaRPr/>
          </a:p>
          <a:p>
            <a:pPr marL="228600" lvl="1" indent="0" algn="l" rtl="0">
              <a:lnSpc>
                <a:spcPct val="85000"/>
              </a:lnSpc>
              <a:spcBef>
                <a:spcPts val="600"/>
              </a:spcBef>
              <a:spcAft>
                <a:spcPts val="0"/>
              </a:spcAft>
              <a:buClr>
                <a:schemeClr val="accent3"/>
              </a:buClr>
              <a:buSzPts val="2400"/>
              <a:buNone/>
            </a:pPr>
            <a:r>
              <a:rPr lang="en-GB" b="1">
                <a:solidFill>
                  <a:schemeClr val="accent3"/>
                </a:solidFill>
              </a:rPr>
              <a:t>resonance</a:t>
            </a:r>
            <a:endParaRPr b="1">
              <a:solidFill>
                <a:schemeClr val="accent3"/>
              </a:solidFill>
            </a:endParaRPr>
          </a:p>
        </p:txBody>
      </p:sp>
      <p:pic>
        <p:nvPicPr>
          <p:cNvPr id="592" name="Google Shape;592;p57" descr="http://www.nmrtubes.com/images/nmready.png"/>
          <p:cNvPicPr preferRelativeResize="0"/>
          <p:nvPr/>
        </p:nvPicPr>
        <p:blipFill rotWithShape="1">
          <a:blip r:embed="rId3">
            <a:alphaModFix/>
          </a:blip>
          <a:srcRect/>
          <a:stretch/>
        </p:blipFill>
        <p:spPr>
          <a:xfrm>
            <a:off x="3142590" y="4261902"/>
            <a:ext cx="2504637" cy="2354359"/>
          </a:xfrm>
          <a:prstGeom prst="rect">
            <a:avLst/>
          </a:prstGeom>
          <a:noFill/>
          <a:ln>
            <a:noFill/>
          </a:ln>
        </p:spPr>
      </p:pic>
      <p:pic>
        <p:nvPicPr>
          <p:cNvPr id="593" name="Google Shape;593;p57" descr="https://upload.wikimedia.org/wikipedia/commons/f/f9/HWB-NMR_-_900MHz_-_21.2_Tesla.jpg"/>
          <p:cNvPicPr preferRelativeResize="0"/>
          <p:nvPr/>
        </p:nvPicPr>
        <p:blipFill rotWithShape="1">
          <a:blip r:embed="rId4">
            <a:alphaModFix/>
          </a:blip>
          <a:srcRect/>
          <a:stretch/>
        </p:blipFill>
        <p:spPr>
          <a:xfrm>
            <a:off x="6222999" y="2027181"/>
            <a:ext cx="2381250" cy="2943225"/>
          </a:xfrm>
          <a:prstGeom prst="rect">
            <a:avLst/>
          </a:prstGeom>
          <a:noFill/>
          <a:ln>
            <a:noFill/>
          </a:ln>
        </p:spPr>
      </p:pic>
      <p:sp>
        <p:nvSpPr>
          <p:cNvPr id="594" name="Google Shape;594;p57"/>
          <p:cNvSpPr txBox="1"/>
          <p:nvPr/>
        </p:nvSpPr>
        <p:spPr>
          <a:xfrm>
            <a:off x="6043448" y="5481802"/>
            <a:ext cx="2701159"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a:solidFill>
                  <a:schemeClr val="accent4"/>
                </a:solidFill>
                <a:latin typeface="Calibri"/>
                <a:ea typeface="Calibri"/>
                <a:cs typeface="Calibri"/>
                <a:sym typeface="Calibri"/>
              </a:rPr>
              <a:t>NMR spectrometers can be small benchtop sized devices or much larger</a:t>
            </a:r>
            <a:endParaRPr sz="1600">
              <a:solidFill>
                <a:schemeClr val="accent4"/>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2"/>
                                        </p:tgtEl>
                                        <p:attrNameLst>
                                          <p:attrName>style.visibility</p:attrName>
                                        </p:attrNameLst>
                                      </p:cBhvr>
                                      <p:to>
                                        <p:strVal val="visible"/>
                                      </p:to>
                                    </p:set>
                                    <p:animEffect transition="in" filter="fade">
                                      <p:cBhvr>
                                        <p:cTn id="7" dur="500"/>
                                        <p:tgtEl>
                                          <p:spTgt spid="592"/>
                                        </p:tgtEl>
                                      </p:cBhvr>
                                    </p:animEffect>
                                  </p:childTnLst>
                                </p:cTn>
                              </p:par>
                              <p:par>
                                <p:cTn id="8" presetID="10" presetClass="entr" presetSubtype="0" fill="hold" nodeType="withEffect">
                                  <p:stCondLst>
                                    <p:cond delay="0"/>
                                  </p:stCondLst>
                                  <p:childTnLst>
                                    <p:set>
                                      <p:cBhvr>
                                        <p:cTn id="9" dur="1" fill="hold">
                                          <p:stCondLst>
                                            <p:cond delay="0"/>
                                          </p:stCondLst>
                                        </p:cTn>
                                        <p:tgtEl>
                                          <p:spTgt spid="593"/>
                                        </p:tgtEl>
                                        <p:attrNameLst>
                                          <p:attrName>style.visibility</p:attrName>
                                        </p:attrNameLst>
                                      </p:cBhvr>
                                      <p:to>
                                        <p:strVal val="visible"/>
                                      </p:to>
                                    </p:set>
                                    <p:animEffect transition="in" filter="fade">
                                      <p:cBhvr>
                                        <p:cTn id="10" dur="500"/>
                                        <p:tgtEl>
                                          <p:spTgt spid="593"/>
                                        </p:tgtEl>
                                      </p:cBhvr>
                                    </p:animEffect>
                                  </p:childTnLst>
                                </p:cTn>
                              </p:par>
                              <p:par>
                                <p:cTn id="11" presetID="10" presetClass="entr" presetSubtype="0" fill="hold" nodeType="withEffect">
                                  <p:stCondLst>
                                    <p:cond delay="0"/>
                                  </p:stCondLst>
                                  <p:childTnLst>
                                    <p:set>
                                      <p:cBhvr>
                                        <p:cTn id="12" dur="1" fill="hold">
                                          <p:stCondLst>
                                            <p:cond delay="0"/>
                                          </p:stCondLst>
                                        </p:cTn>
                                        <p:tgtEl>
                                          <p:spTgt spid="594"/>
                                        </p:tgtEl>
                                        <p:attrNameLst>
                                          <p:attrName>style.visibility</p:attrName>
                                        </p:attrNameLst>
                                      </p:cBhvr>
                                      <p:to>
                                        <p:strVal val="visible"/>
                                      </p:to>
                                    </p:set>
                                    <p:animEffect transition="in" filter="fade">
                                      <p:cBhvr>
                                        <p:cTn id="13" dur="500"/>
                                        <p:tgtEl>
                                          <p:spTgt spid="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58"/>
          <p:cNvSpPr txBox="1">
            <a:spLocks noGrp="1"/>
          </p:cNvSpPr>
          <p:nvPr>
            <p:ph type="title"/>
          </p:nvPr>
        </p:nvSpPr>
        <p:spPr>
          <a:xfrm>
            <a:off x="492919" y="499533"/>
            <a:ext cx="8079581" cy="126395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5000"/>
              </a:lnSpc>
              <a:spcBef>
                <a:spcPts val="0"/>
              </a:spcBef>
              <a:spcAft>
                <a:spcPts val="0"/>
              </a:spcAft>
              <a:buClr>
                <a:schemeClr val="dk2"/>
              </a:buClr>
              <a:buSzPts val="5400"/>
              <a:buFont typeface="Calibri"/>
              <a:buNone/>
            </a:pPr>
            <a:r>
              <a:rPr lang="en-GB"/>
              <a:t>Nuclear magnetic resonance</a:t>
            </a:r>
            <a:endParaRPr/>
          </a:p>
        </p:txBody>
      </p:sp>
      <p:sp>
        <p:nvSpPr>
          <p:cNvPr id="601" name="Google Shape;601;p58"/>
          <p:cNvSpPr txBox="1">
            <a:spLocks noGrp="1"/>
          </p:cNvSpPr>
          <p:nvPr>
            <p:ph type="body" idx="1"/>
          </p:nvPr>
        </p:nvSpPr>
        <p:spPr>
          <a:xfrm>
            <a:off x="1578429" y="3189514"/>
            <a:ext cx="7130142" cy="3270514"/>
          </a:xfrm>
          <a:prstGeom prst="rect">
            <a:avLst/>
          </a:prstGeom>
          <a:noFill/>
          <a:ln>
            <a:noFill/>
          </a:ln>
        </p:spPr>
        <p:txBody>
          <a:bodyPr spcFirstLastPara="1" wrap="square" lIns="91425" tIns="45700" rIns="91425" bIns="45700" anchor="t" anchorCtr="0">
            <a:normAutofit/>
          </a:bodyPr>
          <a:lstStyle/>
          <a:p>
            <a:pPr marL="0" lvl="0" indent="0" algn="ctr" rtl="0">
              <a:lnSpc>
                <a:spcPct val="85000"/>
              </a:lnSpc>
              <a:spcBef>
                <a:spcPts val="0"/>
              </a:spcBef>
              <a:spcAft>
                <a:spcPts val="0"/>
              </a:spcAft>
              <a:buClr>
                <a:schemeClr val="accent5"/>
              </a:buClr>
              <a:buSzPts val="2400"/>
              <a:buNone/>
            </a:pPr>
            <a:r>
              <a:rPr lang="en-GB" sz="2400"/>
              <a:t>Nuclear magnetic resonance is a physical phenomenon where the nucleons of an atom </a:t>
            </a:r>
            <a:r>
              <a:rPr lang="en-GB" sz="2400" b="1"/>
              <a:t>absorb electromagnetic radiation</a:t>
            </a:r>
            <a:r>
              <a:rPr lang="en-GB" sz="2400"/>
              <a:t> which changes their quantum property of </a:t>
            </a:r>
            <a:r>
              <a:rPr lang="en-GB" sz="2400" b="1"/>
              <a:t>spin</a:t>
            </a:r>
            <a:endParaRPr/>
          </a:p>
          <a:p>
            <a:pPr marL="228600" lvl="1" indent="0" algn="ctr" rtl="0">
              <a:lnSpc>
                <a:spcPct val="85000"/>
              </a:lnSpc>
              <a:spcBef>
                <a:spcPts val="600"/>
              </a:spcBef>
              <a:spcAft>
                <a:spcPts val="0"/>
              </a:spcAft>
              <a:buClr>
                <a:schemeClr val="accent5"/>
              </a:buClr>
              <a:buSzPts val="2400"/>
              <a:buNone/>
            </a:pPr>
            <a:endParaRPr sz="2400">
              <a:solidFill>
                <a:schemeClr val="accent3"/>
              </a:solidFill>
            </a:endParaRPr>
          </a:p>
          <a:p>
            <a:pPr marL="228600" lvl="1" indent="0" algn="ctr" rtl="0">
              <a:lnSpc>
                <a:spcPct val="85000"/>
              </a:lnSpc>
              <a:spcBef>
                <a:spcPts val="600"/>
              </a:spcBef>
              <a:spcAft>
                <a:spcPts val="0"/>
              </a:spcAft>
              <a:buClr>
                <a:schemeClr val="accent3"/>
              </a:buClr>
              <a:buSzPts val="2400"/>
              <a:buNone/>
            </a:pPr>
            <a:r>
              <a:rPr lang="en-GB" sz="2400">
                <a:solidFill>
                  <a:schemeClr val="accent3"/>
                </a:solidFill>
              </a:rPr>
              <a:t>We have seen this spin idea before with electrons when drawing diagrams for electronic configuration</a:t>
            </a:r>
            <a:endParaRPr/>
          </a:p>
        </p:txBody>
      </p:sp>
      <p:pic>
        <p:nvPicPr>
          <p:cNvPr id="602" name="Google Shape;602;p58" descr="https://upload.wikimedia.org/wikipedia/commons/thumb/3/3f/Electron_configuration_sodium.svg/583px-Electron_configuration_sodium.svg.png"/>
          <p:cNvPicPr preferRelativeResize="0"/>
          <p:nvPr/>
        </p:nvPicPr>
        <p:blipFill rotWithShape="1">
          <a:blip r:embed="rId3">
            <a:alphaModFix/>
          </a:blip>
          <a:srcRect/>
          <a:stretch/>
        </p:blipFill>
        <p:spPr>
          <a:xfrm>
            <a:off x="228599" y="1561011"/>
            <a:ext cx="2867479" cy="295109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02"/>
                                        </p:tgtEl>
                                        <p:attrNameLst>
                                          <p:attrName>style.visibility</p:attrName>
                                        </p:attrNameLst>
                                      </p:cBhvr>
                                      <p:to>
                                        <p:strVal val="visible"/>
                                      </p:to>
                                    </p:set>
                                    <p:animEffect transition="in" filter="fade">
                                      <p:cBhvr>
                                        <p:cTn id="7" dur="500"/>
                                        <p:tgtEl>
                                          <p:spTgt spid="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59"/>
          <p:cNvSpPr txBox="1">
            <a:spLocks noGrp="1"/>
          </p:cNvSpPr>
          <p:nvPr>
            <p:ph type="title"/>
          </p:nvPr>
        </p:nvSpPr>
        <p:spPr>
          <a:xfrm>
            <a:off x="492919" y="499533"/>
            <a:ext cx="8079581" cy="126395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5000"/>
              </a:lnSpc>
              <a:spcBef>
                <a:spcPts val="0"/>
              </a:spcBef>
              <a:spcAft>
                <a:spcPts val="0"/>
              </a:spcAft>
              <a:buClr>
                <a:schemeClr val="dk2"/>
              </a:buClr>
              <a:buSzPts val="5400"/>
              <a:buFont typeface="Calibri"/>
              <a:buNone/>
            </a:pPr>
            <a:r>
              <a:rPr lang="en-GB"/>
              <a:t>Nuclear magnetic resonance</a:t>
            </a:r>
            <a:endParaRPr/>
          </a:p>
        </p:txBody>
      </p:sp>
      <p:sp>
        <p:nvSpPr>
          <p:cNvPr id="609" name="Google Shape;609;p59"/>
          <p:cNvSpPr txBox="1">
            <a:spLocks noGrp="1"/>
          </p:cNvSpPr>
          <p:nvPr>
            <p:ph type="body" idx="1"/>
          </p:nvPr>
        </p:nvSpPr>
        <p:spPr>
          <a:xfrm>
            <a:off x="507492" y="2011680"/>
            <a:ext cx="8065294" cy="4572000"/>
          </a:xfrm>
          <a:prstGeom prst="rect">
            <a:avLst/>
          </a:prstGeom>
          <a:noFill/>
          <a:ln>
            <a:noFill/>
          </a:ln>
        </p:spPr>
        <p:txBody>
          <a:bodyPr spcFirstLastPara="1" wrap="square" lIns="91425" tIns="45700" rIns="91425" bIns="45700" anchor="t" anchorCtr="0">
            <a:normAutofit/>
          </a:bodyPr>
          <a:lstStyle/>
          <a:p>
            <a:pPr marL="91440" lvl="0" indent="-152400" algn="l" rtl="0">
              <a:lnSpc>
                <a:spcPct val="85000"/>
              </a:lnSpc>
              <a:spcBef>
                <a:spcPts val="0"/>
              </a:spcBef>
              <a:spcAft>
                <a:spcPts val="0"/>
              </a:spcAft>
              <a:buClr>
                <a:schemeClr val="accent5"/>
              </a:buClr>
              <a:buSzPts val="2400"/>
              <a:buChar char=" "/>
            </a:pPr>
            <a:r>
              <a:rPr lang="en-GB"/>
              <a:t>An </a:t>
            </a:r>
            <a:r>
              <a:rPr lang="en-GB" b="1"/>
              <a:t>external magnetic field </a:t>
            </a:r>
            <a:r>
              <a:rPr lang="en-GB"/>
              <a:t>is applied to the sample and a specific radio wave frequency in the </a:t>
            </a:r>
            <a:r>
              <a:rPr lang="en-GB" b="1"/>
              <a:t>electromagnetic</a:t>
            </a:r>
            <a:r>
              <a:rPr lang="en-GB"/>
              <a:t> spectrum causes the protons in a nucleus to absorb energy and ‘flip’ to their </a:t>
            </a:r>
            <a:r>
              <a:rPr lang="en-GB" b="1"/>
              <a:t>resonance condition</a:t>
            </a:r>
            <a:endParaRPr/>
          </a:p>
          <a:p>
            <a:pPr marL="91440" lvl="0" indent="-152400" algn="l" rtl="0">
              <a:lnSpc>
                <a:spcPct val="85000"/>
              </a:lnSpc>
              <a:spcBef>
                <a:spcPts val="1300"/>
              </a:spcBef>
              <a:spcAft>
                <a:spcPts val="0"/>
              </a:spcAft>
              <a:buClr>
                <a:schemeClr val="accent5"/>
              </a:buClr>
              <a:buSzPts val="2400"/>
              <a:buChar char=" "/>
            </a:pPr>
            <a:r>
              <a:rPr lang="en-GB"/>
              <a:t>This flipping is measuring by the device and is seen as a </a:t>
            </a:r>
            <a:r>
              <a:rPr lang="en-GB" b="1"/>
              <a:t>peak</a:t>
            </a:r>
            <a:r>
              <a:rPr lang="en-GB"/>
              <a:t> on the NMR spectra</a:t>
            </a:r>
            <a:endParaRPr/>
          </a:p>
          <a:p>
            <a:pPr marL="91440" lvl="0" indent="-152400" algn="l" rtl="0">
              <a:lnSpc>
                <a:spcPct val="85000"/>
              </a:lnSpc>
              <a:spcBef>
                <a:spcPts val="1300"/>
              </a:spcBef>
              <a:spcAft>
                <a:spcPts val="0"/>
              </a:spcAft>
              <a:buClr>
                <a:schemeClr val="accent5"/>
              </a:buClr>
              <a:buSzPts val="2400"/>
              <a:buChar char=" "/>
            </a:pPr>
            <a:r>
              <a:rPr lang="en-GB"/>
              <a:t>The peak can be analysed to tell us information about the structure of the molecule</a:t>
            </a:r>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60"/>
          <p:cNvSpPr txBox="1">
            <a:spLocks noGrp="1"/>
          </p:cNvSpPr>
          <p:nvPr>
            <p:ph type="title"/>
          </p:nvPr>
        </p:nvSpPr>
        <p:spPr>
          <a:xfrm>
            <a:off x="492919" y="499533"/>
            <a:ext cx="8079581" cy="126395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5000"/>
              </a:lnSpc>
              <a:spcBef>
                <a:spcPts val="0"/>
              </a:spcBef>
              <a:spcAft>
                <a:spcPts val="0"/>
              </a:spcAft>
              <a:buClr>
                <a:schemeClr val="dk2"/>
              </a:buClr>
              <a:buSzPts val="5400"/>
              <a:buFont typeface="Calibri"/>
              <a:buNone/>
            </a:pPr>
            <a:r>
              <a:rPr lang="en-GB"/>
              <a:t>Splitting of nuclei spin states</a:t>
            </a:r>
            <a:endParaRPr/>
          </a:p>
        </p:txBody>
      </p:sp>
      <p:sp>
        <p:nvSpPr>
          <p:cNvPr id="616" name="Google Shape;616;p60"/>
          <p:cNvSpPr txBox="1">
            <a:spLocks noGrp="1"/>
          </p:cNvSpPr>
          <p:nvPr>
            <p:ph type="body" idx="1"/>
          </p:nvPr>
        </p:nvSpPr>
        <p:spPr>
          <a:xfrm>
            <a:off x="395536" y="4553982"/>
            <a:ext cx="8424936" cy="1835933"/>
          </a:xfrm>
          <a:prstGeom prst="rect">
            <a:avLst/>
          </a:prstGeom>
          <a:noFill/>
          <a:ln>
            <a:noFill/>
          </a:ln>
        </p:spPr>
        <p:txBody>
          <a:bodyPr spcFirstLastPara="1" wrap="square" lIns="91425" tIns="45700" rIns="91425" bIns="45700" anchor="t" anchorCtr="0">
            <a:normAutofit/>
          </a:bodyPr>
          <a:lstStyle/>
          <a:p>
            <a:pPr marL="91440" lvl="0" indent="-152400" algn="l" rtl="0">
              <a:lnSpc>
                <a:spcPct val="85000"/>
              </a:lnSpc>
              <a:spcBef>
                <a:spcPts val="0"/>
              </a:spcBef>
              <a:spcAft>
                <a:spcPts val="0"/>
              </a:spcAft>
              <a:buClr>
                <a:schemeClr val="accent5"/>
              </a:buClr>
              <a:buSzPts val="2400"/>
              <a:buChar char=" "/>
            </a:pPr>
            <a:r>
              <a:rPr lang="en-GB"/>
              <a:t>Nuclei behave like they have their own magnetic moments </a:t>
            </a:r>
            <a:endParaRPr/>
          </a:p>
          <a:p>
            <a:pPr marL="91440" lvl="0" indent="-152400" algn="l" rtl="0">
              <a:lnSpc>
                <a:spcPct val="85000"/>
              </a:lnSpc>
              <a:spcBef>
                <a:spcPts val="1300"/>
              </a:spcBef>
              <a:spcAft>
                <a:spcPts val="0"/>
              </a:spcAft>
              <a:buClr>
                <a:schemeClr val="accent5"/>
              </a:buClr>
              <a:buSzPts val="2400"/>
              <a:buChar char=" "/>
            </a:pPr>
            <a:r>
              <a:rPr lang="en-GB"/>
              <a:t>In an external magnetic field there is a high-energy state and a low-energy state depending on the relative orientations of the magnet to the external field</a:t>
            </a:r>
            <a:endParaRPr/>
          </a:p>
        </p:txBody>
      </p:sp>
      <p:pic>
        <p:nvPicPr>
          <p:cNvPr id="617" name="Google Shape;617;p60" descr="https://upload.wikimedia.org/wikipedia/commons/3/38/NMR_EPR.gif"/>
          <p:cNvPicPr preferRelativeResize="0"/>
          <p:nvPr/>
        </p:nvPicPr>
        <p:blipFill rotWithShape="1">
          <a:blip r:embed="rId3">
            <a:alphaModFix/>
          </a:blip>
          <a:srcRect/>
          <a:stretch/>
        </p:blipFill>
        <p:spPr>
          <a:xfrm>
            <a:off x="2118170" y="1796143"/>
            <a:ext cx="4907660" cy="235632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61"/>
          <p:cNvSpPr txBox="1">
            <a:spLocks noGrp="1"/>
          </p:cNvSpPr>
          <p:nvPr>
            <p:ph type="title"/>
          </p:nvPr>
        </p:nvSpPr>
        <p:spPr>
          <a:xfrm>
            <a:off x="492919" y="499533"/>
            <a:ext cx="8079581" cy="1263953"/>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2"/>
              </a:buClr>
              <a:buSzPts val="4800"/>
              <a:buFont typeface="Calibri"/>
              <a:buNone/>
            </a:pPr>
            <a:r>
              <a:rPr lang="en-GB" sz="4800"/>
              <a:t>The surrounding environment 1</a:t>
            </a:r>
            <a:endParaRPr sz="4800"/>
          </a:p>
        </p:txBody>
      </p:sp>
      <p:sp>
        <p:nvSpPr>
          <p:cNvPr id="624" name="Google Shape;624;p61"/>
          <p:cNvSpPr txBox="1">
            <a:spLocks noGrp="1"/>
          </p:cNvSpPr>
          <p:nvPr>
            <p:ph type="body" idx="1"/>
          </p:nvPr>
        </p:nvSpPr>
        <p:spPr>
          <a:xfrm>
            <a:off x="395536" y="1628800"/>
            <a:ext cx="4601007" cy="4896544"/>
          </a:xfrm>
          <a:prstGeom prst="rect">
            <a:avLst/>
          </a:prstGeom>
          <a:noFill/>
          <a:ln>
            <a:noFill/>
          </a:ln>
        </p:spPr>
        <p:txBody>
          <a:bodyPr spcFirstLastPara="1" wrap="square" lIns="91425" tIns="45700" rIns="91425" bIns="45700" anchor="t" anchorCtr="0">
            <a:normAutofit/>
          </a:bodyPr>
          <a:lstStyle/>
          <a:p>
            <a:pPr marL="91440" lvl="0" indent="-152400" algn="l" rtl="0">
              <a:lnSpc>
                <a:spcPct val="85000"/>
              </a:lnSpc>
              <a:spcBef>
                <a:spcPts val="0"/>
              </a:spcBef>
              <a:spcAft>
                <a:spcPts val="0"/>
              </a:spcAft>
              <a:buClr>
                <a:schemeClr val="accent5"/>
              </a:buClr>
              <a:buSzPts val="2400"/>
              <a:buChar char=" "/>
            </a:pPr>
            <a:r>
              <a:rPr lang="en-GB"/>
              <a:t>The electrons of other atoms in the </a:t>
            </a:r>
            <a:r>
              <a:rPr lang="en-GB" b="1"/>
              <a:t>surrounding environment</a:t>
            </a:r>
            <a:r>
              <a:rPr lang="en-GB"/>
              <a:t> of the atom reduce the affect of the external magnetic field </a:t>
            </a:r>
            <a:endParaRPr/>
          </a:p>
          <a:p>
            <a:pPr marL="91440" lvl="0" indent="-152400" algn="l" rtl="0">
              <a:lnSpc>
                <a:spcPct val="85000"/>
              </a:lnSpc>
              <a:spcBef>
                <a:spcPts val="1300"/>
              </a:spcBef>
              <a:spcAft>
                <a:spcPts val="0"/>
              </a:spcAft>
              <a:buClr>
                <a:schemeClr val="accent5"/>
              </a:buClr>
              <a:buSzPts val="2400"/>
              <a:buChar char=" "/>
            </a:pPr>
            <a:r>
              <a:rPr lang="en-GB"/>
              <a:t>The bonding electrons are further or closer to the carbon depending on </a:t>
            </a:r>
            <a:r>
              <a:rPr lang="en-GB" b="1"/>
              <a:t>relative electronegativities</a:t>
            </a:r>
            <a:endParaRPr/>
          </a:p>
          <a:p>
            <a:pPr marL="91440" lvl="0" indent="-152400" algn="l" rtl="0">
              <a:lnSpc>
                <a:spcPct val="85000"/>
              </a:lnSpc>
              <a:spcBef>
                <a:spcPts val="1300"/>
              </a:spcBef>
              <a:spcAft>
                <a:spcPts val="0"/>
              </a:spcAft>
              <a:buClr>
                <a:schemeClr val="accent5"/>
              </a:buClr>
              <a:buSzPts val="2400"/>
              <a:buChar char=" "/>
            </a:pPr>
            <a:r>
              <a:rPr lang="en-GB"/>
              <a:t>Hence an isolated proton for example would need a </a:t>
            </a:r>
            <a:r>
              <a:rPr lang="en-GB" b="1"/>
              <a:t>different strength </a:t>
            </a:r>
            <a:r>
              <a:rPr lang="en-GB"/>
              <a:t>of magnetic field to cause the proton to flip into its resonance condition than a similar proton bonded to another atom</a:t>
            </a:r>
            <a:endParaRPr/>
          </a:p>
        </p:txBody>
      </p:sp>
      <p:pic>
        <p:nvPicPr>
          <p:cNvPr id="625" name="Google Shape;625;p61" descr="undefined"/>
          <p:cNvPicPr preferRelativeResize="0"/>
          <p:nvPr/>
        </p:nvPicPr>
        <p:blipFill rotWithShape="1">
          <a:blip r:embed="rId3">
            <a:alphaModFix/>
          </a:blip>
          <a:srcRect/>
          <a:stretch/>
        </p:blipFill>
        <p:spPr>
          <a:xfrm>
            <a:off x="5116286" y="1550004"/>
            <a:ext cx="3788229" cy="505097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62"/>
          <p:cNvSpPr txBox="1">
            <a:spLocks noGrp="1"/>
          </p:cNvSpPr>
          <p:nvPr>
            <p:ph type="title"/>
          </p:nvPr>
        </p:nvSpPr>
        <p:spPr>
          <a:xfrm>
            <a:off x="492919" y="499533"/>
            <a:ext cx="8079581" cy="1263953"/>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2"/>
              </a:buClr>
              <a:buSzPts val="4800"/>
              <a:buFont typeface="Calibri"/>
              <a:buNone/>
            </a:pPr>
            <a:r>
              <a:rPr lang="en-GB" sz="4800"/>
              <a:t>The surrounding environment 2</a:t>
            </a:r>
            <a:endParaRPr sz="4800"/>
          </a:p>
        </p:txBody>
      </p:sp>
      <p:sp>
        <p:nvSpPr>
          <p:cNvPr id="632" name="Google Shape;632;p62"/>
          <p:cNvSpPr txBox="1">
            <a:spLocks noGrp="1"/>
          </p:cNvSpPr>
          <p:nvPr>
            <p:ph type="body" idx="1"/>
          </p:nvPr>
        </p:nvSpPr>
        <p:spPr>
          <a:xfrm>
            <a:off x="1841273" y="1607027"/>
            <a:ext cx="6823756" cy="4772002"/>
          </a:xfrm>
          <a:prstGeom prst="rect">
            <a:avLst/>
          </a:prstGeom>
          <a:noFill/>
          <a:ln>
            <a:noFill/>
          </a:ln>
        </p:spPr>
        <p:txBody>
          <a:bodyPr spcFirstLastPara="1" wrap="square" lIns="91425" tIns="45700" rIns="91425" bIns="45700" anchor="t" anchorCtr="0">
            <a:normAutofit/>
          </a:bodyPr>
          <a:lstStyle/>
          <a:p>
            <a:pPr marL="91440" lvl="0" indent="-152400" algn="l" rtl="0">
              <a:lnSpc>
                <a:spcPct val="85000"/>
              </a:lnSpc>
              <a:spcBef>
                <a:spcPts val="0"/>
              </a:spcBef>
              <a:spcAft>
                <a:spcPts val="0"/>
              </a:spcAft>
              <a:buClr>
                <a:schemeClr val="accent5"/>
              </a:buClr>
              <a:buSzPts val="2400"/>
              <a:buChar char=" "/>
            </a:pPr>
            <a:r>
              <a:rPr lang="en-GB"/>
              <a:t>For the nucleon to flip there must be exactly the right </a:t>
            </a:r>
            <a:r>
              <a:rPr lang="en-GB" b="1"/>
              <a:t>combination</a:t>
            </a:r>
            <a:r>
              <a:rPr lang="en-GB"/>
              <a:t> of </a:t>
            </a:r>
            <a:r>
              <a:rPr lang="en-GB" b="1"/>
              <a:t>external magnetic field </a:t>
            </a:r>
            <a:r>
              <a:rPr lang="en-GB"/>
              <a:t>and </a:t>
            </a:r>
            <a:r>
              <a:rPr lang="en-GB" b="1"/>
              <a:t>radio frequency</a:t>
            </a:r>
            <a:r>
              <a:rPr lang="en-GB"/>
              <a:t> for the resonance condition </a:t>
            </a:r>
            <a:endParaRPr/>
          </a:p>
          <a:p>
            <a:pPr marL="91440" lvl="0" indent="-152400" algn="l" rtl="0">
              <a:lnSpc>
                <a:spcPct val="85000"/>
              </a:lnSpc>
              <a:spcBef>
                <a:spcPts val="1300"/>
              </a:spcBef>
              <a:spcAft>
                <a:spcPts val="0"/>
              </a:spcAft>
              <a:buClr>
                <a:schemeClr val="accent5"/>
              </a:buClr>
              <a:buSzPts val="2400"/>
              <a:buChar char=" "/>
            </a:pPr>
            <a:r>
              <a:rPr lang="en-GB"/>
              <a:t>Historically all NMR machines </a:t>
            </a:r>
            <a:r>
              <a:rPr lang="en-GB" b="1"/>
              <a:t>varied the magnetic field and kept the frequency of the radio waves constant </a:t>
            </a:r>
            <a:r>
              <a:rPr lang="en-GB"/>
              <a:t>but some newer models fix the magnetic field and vary the frequency of the radio </a:t>
            </a:r>
            <a:endParaRPr/>
          </a:p>
        </p:txBody>
      </p:sp>
      <p:pic>
        <p:nvPicPr>
          <p:cNvPr id="633" name="Google Shape;633;p62" descr="undefined"/>
          <p:cNvPicPr preferRelativeResize="0"/>
          <p:nvPr/>
        </p:nvPicPr>
        <p:blipFill rotWithShape="1">
          <a:blip r:embed="rId3">
            <a:alphaModFix/>
          </a:blip>
          <a:srcRect/>
          <a:stretch/>
        </p:blipFill>
        <p:spPr>
          <a:xfrm>
            <a:off x="307975" y="3360843"/>
            <a:ext cx="3066596" cy="327830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6"/>
          <p:cNvSpPr txBox="1">
            <a:spLocks noGrp="1"/>
          </p:cNvSpPr>
          <p:nvPr>
            <p:ph type="title"/>
          </p:nvPr>
        </p:nvSpPr>
        <p:spPr>
          <a:xfrm>
            <a:off x="492919" y="499533"/>
            <a:ext cx="8079581" cy="1263953"/>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2"/>
              </a:buClr>
              <a:buSzPts val="5400"/>
              <a:buFont typeface="Calibri"/>
              <a:buNone/>
            </a:pPr>
            <a:r>
              <a:rPr lang="en-GB"/>
              <a:t>Expected learning gains</a:t>
            </a:r>
            <a:endParaRPr/>
          </a:p>
        </p:txBody>
      </p:sp>
      <p:sp>
        <p:nvSpPr>
          <p:cNvPr id="114" name="Google Shape;114;p16"/>
          <p:cNvSpPr txBox="1">
            <a:spLocks noGrp="1"/>
          </p:cNvSpPr>
          <p:nvPr>
            <p:ph type="body" idx="1"/>
          </p:nvPr>
        </p:nvSpPr>
        <p:spPr>
          <a:xfrm>
            <a:off x="507492" y="2011680"/>
            <a:ext cx="8065294" cy="4572000"/>
          </a:xfrm>
          <a:prstGeom prst="rect">
            <a:avLst/>
          </a:prstGeom>
          <a:noFill/>
          <a:ln>
            <a:noFill/>
          </a:ln>
        </p:spPr>
        <p:txBody>
          <a:bodyPr spcFirstLastPara="1" wrap="square" lIns="91425" tIns="45700" rIns="91425" bIns="45700" anchor="t" anchorCtr="0">
            <a:normAutofit/>
          </a:bodyPr>
          <a:lstStyle/>
          <a:p>
            <a:pPr marL="91440" lvl="0" indent="-152400" algn="l" rtl="0">
              <a:lnSpc>
                <a:spcPct val="85000"/>
              </a:lnSpc>
              <a:spcBef>
                <a:spcPts val="0"/>
              </a:spcBef>
              <a:spcAft>
                <a:spcPts val="0"/>
              </a:spcAft>
              <a:buClr>
                <a:schemeClr val="accent5"/>
              </a:buClr>
              <a:buSzPts val="2400"/>
              <a:buChar char=" "/>
            </a:pPr>
            <a:r>
              <a:rPr lang="en-GB" b="1"/>
              <a:t>Describe</a:t>
            </a:r>
            <a:r>
              <a:rPr lang="en-GB"/>
              <a:t> and </a:t>
            </a:r>
            <a:r>
              <a:rPr lang="en-GB" b="1"/>
              <a:t>understand</a:t>
            </a:r>
            <a:r>
              <a:rPr lang="en-GB"/>
              <a:t> different analytical techniques to be able to </a:t>
            </a:r>
            <a:r>
              <a:rPr lang="en-GB" b="1"/>
              <a:t>analyse</a:t>
            </a:r>
            <a:r>
              <a:rPr lang="en-GB"/>
              <a:t> the different results they produce</a:t>
            </a:r>
            <a:endParaRPr/>
          </a:p>
          <a:p>
            <a:pPr marL="347472" lvl="1" indent="-342900" algn="l" rtl="0">
              <a:lnSpc>
                <a:spcPct val="85000"/>
              </a:lnSpc>
              <a:spcBef>
                <a:spcPts val="600"/>
              </a:spcBef>
              <a:spcAft>
                <a:spcPts val="0"/>
              </a:spcAft>
              <a:buClr>
                <a:schemeClr val="accent5"/>
              </a:buClr>
              <a:buSzPts val="2400"/>
              <a:buChar char=" "/>
            </a:pPr>
            <a:r>
              <a:rPr lang="en-GB" b="1"/>
              <a:t>Use</a:t>
            </a:r>
            <a:r>
              <a:rPr lang="en-GB"/>
              <a:t> the MS data to </a:t>
            </a:r>
            <a:r>
              <a:rPr lang="en-GB" b="1"/>
              <a:t>determine</a:t>
            </a:r>
            <a:r>
              <a:rPr lang="en-GB"/>
              <a:t> the relative molecular mass of the unknown substance and the presence of certain functional groups</a:t>
            </a:r>
            <a:endParaRPr/>
          </a:p>
          <a:p>
            <a:pPr marL="347472" lvl="1" indent="-342900" algn="l" rtl="0">
              <a:lnSpc>
                <a:spcPct val="85000"/>
              </a:lnSpc>
              <a:spcBef>
                <a:spcPts val="600"/>
              </a:spcBef>
              <a:spcAft>
                <a:spcPts val="0"/>
              </a:spcAft>
              <a:buClr>
                <a:schemeClr val="accent5"/>
              </a:buClr>
              <a:buSzPts val="2400"/>
              <a:buChar char=" "/>
            </a:pPr>
            <a:r>
              <a:rPr lang="en-GB" b="1"/>
              <a:t>Use</a:t>
            </a:r>
            <a:r>
              <a:rPr lang="en-GB"/>
              <a:t> the </a:t>
            </a:r>
            <a:r>
              <a:rPr lang="en-GB" baseline="30000"/>
              <a:t>13</a:t>
            </a:r>
            <a:r>
              <a:rPr lang="en-GB"/>
              <a:t>C-NMR to </a:t>
            </a:r>
            <a:r>
              <a:rPr lang="en-GB" b="1"/>
              <a:t>determine</a:t>
            </a:r>
            <a:r>
              <a:rPr lang="en-GB"/>
              <a:t> the number of carbon environments</a:t>
            </a:r>
            <a:endParaRPr/>
          </a:p>
          <a:p>
            <a:pPr marL="347472" lvl="1" indent="-342900" algn="l" rtl="0">
              <a:lnSpc>
                <a:spcPct val="85000"/>
              </a:lnSpc>
              <a:spcBef>
                <a:spcPts val="600"/>
              </a:spcBef>
              <a:spcAft>
                <a:spcPts val="0"/>
              </a:spcAft>
              <a:buClr>
                <a:schemeClr val="accent5"/>
              </a:buClr>
              <a:buSzPts val="2400"/>
              <a:buChar char=" "/>
            </a:pPr>
            <a:r>
              <a:rPr lang="en-GB" b="1"/>
              <a:t>Use</a:t>
            </a:r>
            <a:r>
              <a:rPr lang="en-GB"/>
              <a:t> the </a:t>
            </a:r>
            <a:r>
              <a:rPr lang="en-GB" baseline="30000"/>
              <a:t>1</a:t>
            </a:r>
            <a:r>
              <a:rPr lang="en-GB"/>
              <a:t>H-NMR to </a:t>
            </a:r>
            <a:r>
              <a:rPr lang="en-GB" b="1"/>
              <a:t>determine</a:t>
            </a:r>
            <a:r>
              <a:rPr lang="en-GB"/>
              <a:t> the number of hydrogen environments</a:t>
            </a:r>
            <a:endParaRPr/>
          </a:p>
          <a:p>
            <a:pPr marL="91440" lvl="0" indent="-152400" algn="l" rtl="0">
              <a:lnSpc>
                <a:spcPct val="85000"/>
              </a:lnSpc>
              <a:spcBef>
                <a:spcPts val="1300"/>
              </a:spcBef>
              <a:spcAft>
                <a:spcPts val="0"/>
              </a:spcAft>
              <a:buClr>
                <a:schemeClr val="accent5"/>
              </a:buClr>
              <a:buSzPts val="2400"/>
              <a:buChar char=" "/>
            </a:pPr>
            <a:r>
              <a:rPr lang="en-GB" b="1"/>
              <a:t>Understand and interpret IR spectra to help identify unknown substances</a:t>
            </a:r>
            <a:endParaRPr/>
          </a:p>
          <a:p>
            <a:pPr marL="91440" lvl="0" indent="0" algn="l" rtl="0">
              <a:lnSpc>
                <a:spcPct val="85000"/>
              </a:lnSpc>
              <a:spcBef>
                <a:spcPts val="1300"/>
              </a:spcBef>
              <a:spcAft>
                <a:spcPts val="0"/>
              </a:spcAft>
              <a:buClr>
                <a:schemeClr val="accent5"/>
              </a:buClr>
              <a:buSzPts val="2400"/>
              <a:buNone/>
            </a:pPr>
            <a:endParaRPr b="1">
              <a:solidFill>
                <a:srgbClr val="C8EFFE"/>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4">
                                            <p:txEl>
                                              <p:pRg st="0" end="0"/>
                                            </p:txEl>
                                          </p:spTgt>
                                        </p:tgtEl>
                                        <p:attrNameLst>
                                          <p:attrName>style.visibility</p:attrName>
                                        </p:attrNameLst>
                                      </p:cBhvr>
                                      <p:to>
                                        <p:strVal val="visible"/>
                                      </p:to>
                                    </p:set>
                                    <p:animEffect transition="in" filter="fade">
                                      <p:cBhvr>
                                        <p:cTn id="7" dur="500"/>
                                        <p:tgtEl>
                                          <p:spTgt spid="1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4">
                                            <p:txEl>
                                              <p:pRg st="1" end="1"/>
                                            </p:txEl>
                                          </p:spTgt>
                                        </p:tgtEl>
                                        <p:attrNameLst>
                                          <p:attrName>style.visibility</p:attrName>
                                        </p:attrNameLst>
                                      </p:cBhvr>
                                      <p:to>
                                        <p:strVal val="visible"/>
                                      </p:to>
                                    </p:set>
                                    <p:animEffect transition="in" filter="fade">
                                      <p:cBhvr>
                                        <p:cTn id="12" dur="500"/>
                                        <p:tgtEl>
                                          <p:spTgt spid="1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4">
                                            <p:txEl>
                                              <p:pRg st="2" end="2"/>
                                            </p:txEl>
                                          </p:spTgt>
                                        </p:tgtEl>
                                        <p:attrNameLst>
                                          <p:attrName>style.visibility</p:attrName>
                                        </p:attrNameLst>
                                      </p:cBhvr>
                                      <p:to>
                                        <p:strVal val="visible"/>
                                      </p:to>
                                    </p:set>
                                    <p:animEffect transition="in" filter="fade">
                                      <p:cBhvr>
                                        <p:cTn id="17" dur="500"/>
                                        <p:tgtEl>
                                          <p:spTgt spid="1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4">
                                            <p:txEl>
                                              <p:pRg st="3" end="3"/>
                                            </p:txEl>
                                          </p:spTgt>
                                        </p:tgtEl>
                                        <p:attrNameLst>
                                          <p:attrName>style.visibility</p:attrName>
                                        </p:attrNameLst>
                                      </p:cBhvr>
                                      <p:to>
                                        <p:strVal val="visible"/>
                                      </p:to>
                                    </p:set>
                                    <p:animEffect transition="in" filter="fade">
                                      <p:cBhvr>
                                        <p:cTn id="22" dur="500"/>
                                        <p:tgtEl>
                                          <p:spTgt spid="1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4">
                                            <p:txEl>
                                              <p:pRg st="4" end="4"/>
                                            </p:txEl>
                                          </p:spTgt>
                                        </p:tgtEl>
                                        <p:attrNameLst>
                                          <p:attrName>style.visibility</p:attrName>
                                        </p:attrNameLst>
                                      </p:cBhvr>
                                      <p:to>
                                        <p:strVal val="visible"/>
                                      </p:to>
                                    </p:set>
                                    <p:animEffect transition="in" filter="fade">
                                      <p:cBhvr>
                                        <p:cTn id="27" dur="500"/>
                                        <p:tgtEl>
                                          <p:spTgt spid="1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4">
                                            <p:txEl>
                                              <p:pRg st="5" end="5"/>
                                            </p:txEl>
                                          </p:spTgt>
                                        </p:tgtEl>
                                        <p:attrNameLst>
                                          <p:attrName>style.visibility</p:attrName>
                                        </p:attrNameLst>
                                      </p:cBhvr>
                                      <p:to>
                                        <p:strVal val="visible"/>
                                      </p:to>
                                    </p:set>
                                    <p:animEffect transition="in" filter="fade">
                                      <p:cBhvr>
                                        <p:cTn id="32" dur="500"/>
                                        <p:tgtEl>
                                          <p:spTgt spid="1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799" name="Google Shape;799;p70"/>
          <p:cNvSpPr txBox="1">
            <a:spLocks noGrp="1"/>
          </p:cNvSpPr>
          <p:nvPr>
            <p:ph type="title"/>
          </p:nvPr>
        </p:nvSpPr>
        <p:spPr>
          <a:xfrm>
            <a:off x="492919" y="499533"/>
            <a:ext cx="8079581" cy="1263953"/>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2"/>
              </a:buClr>
              <a:buSzPts val="5400"/>
              <a:buFont typeface="Calibri"/>
              <a:buNone/>
            </a:pPr>
            <a:r>
              <a:rPr lang="en-GB" baseline="30000"/>
              <a:t>1</a:t>
            </a:r>
            <a:r>
              <a:rPr lang="en-GB"/>
              <a:t>H-NMR</a:t>
            </a:r>
            <a:endParaRPr baseline="30000"/>
          </a:p>
        </p:txBody>
      </p:sp>
      <p:sp>
        <p:nvSpPr>
          <p:cNvPr id="800" name="Google Shape;800;p70"/>
          <p:cNvSpPr txBox="1">
            <a:spLocks noGrp="1"/>
          </p:cNvSpPr>
          <p:nvPr>
            <p:ph type="body" idx="1"/>
          </p:nvPr>
        </p:nvSpPr>
        <p:spPr>
          <a:xfrm>
            <a:off x="507492" y="2011680"/>
            <a:ext cx="8065294" cy="4572000"/>
          </a:xfrm>
          <a:prstGeom prst="rect">
            <a:avLst/>
          </a:prstGeom>
          <a:noFill/>
          <a:ln>
            <a:noFill/>
          </a:ln>
        </p:spPr>
        <p:txBody>
          <a:bodyPr spcFirstLastPara="1" wrap="square" lIns="91425" tIns="45700" rIns="91425" bIns="45700" anchor="t" anchorCtr="0">
            <a:normAutofit/>
          </a:bodyPr>
          <a:lstStyle/>
          <a:p>
            <a:pPr marL="91440" lvl="0" indent="-152400" algn="l" rtl="0">
              <a:lnSpc>
                <a:spcPct val="85000"/>
              </a:lnSpc>
              <a:spcBef>
                <a:spcPts val="0"/>
              </a:spcBef>
              <a:spcAft>
                <a:spcPts val="0"/>
              </a:spcAft>
              <a:buClr>
                <a:schemeClr val="accent5"/>
              </a:buClr>
              <a:buSzPts val="2400"/>
              <a:buChar char=" "/>
            </a:pPr>
            <a:r>
              <a:rPr lang="en-GB"/>
              <a:t>In the same way as a nucleus of carbon-13, </a:t>
            </a:r>
            <a:r>
              <a:rPr lang="en-GB" b="1"/>
              <a:t>hydrogen nuclei </a:t>
            </a:r>
            <a:r>
              <a:rPr lang="en-GB"/>
              <a:t>(a single proton) are affected by a magnetic field</a:t>
            </a:r>
            <a:endParaRPr/>
          </a:p>
          <a:p>
            <a:pPr marL="91440" lvl="0" indent="-152400" algn="l" rtl="0">
              <a:lnSpc>
                <a:spcPct val="85000"/>
              </a:lnSpc>
              <a:spcBef>
                <a:spcPts val="1300"/>
              </a:spcBef>
              <a:spcAft>
                <a:spcPts val="0"/>
              </a:spcAft>
              <a:buClr>
                <a:schemeClr val="accent5"/>
              </a:buClr>
              <a:buSzPts val="2400"/>
              <a:buChar char=" "/>
            </a:pPr>
            <a:r>
              <a:rPr lang="en-GB"/>
              <a:t>The magnetic spin can align with a magnetic field or against it in a higher energy state</a:t>
            </a:r>
            <a:endParaRPr/>
          </a:p>
          <a:p>
            <a:pPr marL="91440" lvl="0" indent="-152400" algn="l" rtl="0">
              <a:lnSpc>
                <a:spcPct val="85000"/>
              </a:lnSpc>
              <a:spcBef>
                <a:spcPts val="1300"/>
              </a:spcBef>
              <a:spcAft>
                <a:spcPts val="0"/>
              </a:spcAft>
              <a:buClr>
                <a:schemeClr val="accent5"/>
              </a:buClr>
              <a:buSzPts val="2400"/>
              <a:buChar char=" "/>
            </a:pPr>
            <a:r>
              <a:rPr lang="en-GB"/>
              <a:t>The difference in energy between the two states once again corresponds to the energy of a specific radio frequency</a:t>
            </a:r>
            <a:endParaRPr/>
          </a:p>
          <a:p>
            <a:pPr marL="91440" lvl="0" indent="-152400" algn="l" rtl="0">
              <a:lnSpc>
                <a:spcPct val="85000"/>
              </a:lnSpc>
              <a:spcBef>
                <a:spcPts val="1300"/>
              </a:spcBef>
              <a:spcAft>
                <a:spcPts val="0"/>
              </a:spcAft>
              <a:buClr>
                <a:schemeClr val="accent5"/>
              </a:buClr>
              <a:buSzPts val="2400"/>
              <a:buChar char=" "/>
            </a:pPr>
            <a:r>
              <a:rPr lang="en-GB" b="1"/>
              <a:t>The size of energy gap </a:t>
            </a:r>
            <a:r>
              <a:rPr lang="en-GB"/>
              <a:t>between the two alignments </a:t>
            </a:r>
            <a:r>
              <a:rPr lang="en-GB" b="1"/>
              <a:t>depends on the environment </a:t>
            </a:r>
            <a:r>
              <a:rPr lang="en-GB"/>
              <a:t>of the hydrogen atom</a:t>
            </a:r>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6" name="Google Shape;806;p71"/>
          <p:cNvSpPr txBox="1">
            <a:spLocks noGrp="1"/>
          </p:cNvSpPr>
          <p:nvPr>
            <p:ph type="title"/>
          </p:nvPr>
        </p:nvSpPr>
        <p:spPr>
          <a:xfrm>
            <a:off x="492919" y="499533"/>
            <a:ext cx="8079581" cy="1263953"/>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2"/>
              </a:buClr>
              <a:buSzPts val="5400"/>
              <a:buFont typeface="Calibri"/>
              <a:buNone/>
            </a:pPr>
            <a:r>
              <a:rPr lang="en-GB" baseline="30000"/>
              <a:t>1</a:t>
            </a:r>
            <a:r>
              <a:rPr lang="en-GB"/>
              <a:t>H-NMR Propan-1-ol</a:t>
            </a:r>
            <a:endParaRPr/>
          </a:p>
        </p:txBody>
      </p:sp>
      <p:sp>
        <p:nvSpPr>
          <p:cNvPr id="807" name="Google Shape;807;p71"/>
          <p:cNvSpPr txBox="1"/>
          <p:nvPr/>
        </p:nvSpPr>
        <p:spPr>
          <a:xfrm>
            <a:off x="5941629" y="1516569"/>
            <a:ext cx="2849946" cy="3139321"/>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2"/>
              </a:buClr>
              <a:buSzPts val="1800"/>
              <a:buFont typeface="Arial"/>
              <a:buChar char="•"/>
            </a:pPr>
            <a:r>
              <a:rPr lang="en-GB" sz="1800">
                <a:solidFill>
                  <a:schemeClr val="dk2"/>
                </a:solidFill>
                <a:latin typeface="Calibri"/>
                <a:ea typeface="Calibri"/>
                <a:cs typeface="Calibri"/>
                <a:sym typeface="Calibri"/>
              </a:rPr>
              <a:t>In this </a:t>
            </a:r>
            <a:r>
              <a:rPr lang="en-GB" sz="1800" baseline="30000">
                <a:solidFill>
                  <a:schemeClr val="dk2"/>
                </a:solidFill>
                <a:latin typeface="Calibri"/>
                <a:ea typeface="Calibri"/>
                <a:cs typeface="Calibri"/>
                <a:sym typeface="Calibri"/>
              </a:rPr>
              <a:t>1</a:t>
            </a:r>
            <a:r>
              <a:rPr lang="en-GB" sz="1800">
                <a:solidFill>
                  <a:schemeClr val="dk2"/>
                </a:solidFill>
                <a:latin typeface="Calibri"/>
                <a:ea typeface="Calibri"/>
                <a:cs typeface="Calibri"/>
                <a:sym typeface="Calibri"/>
              </a:rPr>
              <a:t>H-NMR we can see </a:t>
            </a:r>
            <a:r>
              <a:rPr lang="en-GB" sz="1800" b="1">
                <a:solidFill>
                  <a:schemeClr val="dk2"/>
                </a:solidFill>
                <a:latin typeface="Calibri"/>
                <a:ea typeface="Calibri"/>
                <a:cs typeface="Calibri"/>
                <a:sym typeface="Calibri"/>
              </a:rPr>
              <a:t>four </a:t>
            </a:r>
            <a:r>
              <a:rPr lang="en-GB" sz="1800">
                <a:solidFill>
                  <a:schemeClr val="dk2"/>
                </a:solidFill>
                <a:latin typeface="Calibri"/>
                <a:ea typeface="Calibri"/>
                <a:cs typeface="Calibri"/>
                <a:sym typeface="Calibri"/>
              </a:rPr>
              <a:t>peaks</a:t>
            </a:r>
            <a:endParaRPr/>
          </a:p>
          <a:p>
            <a:pPr marL="285750" marR="0" lvl="0" indent="-285750" algn="l" rtl="0">
              <a:spcBef>
                <a:spcPts val="0"/>
              </a:spcBef>
              <a:spcAft>
                <a:spcPts val="0"/>
              </a:spcAft>
              <a:buClr>
                <a:schemeClr val="dk2"/>
              </a:buClr>
              <a:buSzPts val="1800"/>
              <a:buFont typeface="Arial"/>
              <a:buChar char="•"/>
            </a:pPr>
            <a:r>
              <a:rPr lang="en-GB" sz="1800" b="1" i="1">
                <a:solidFill>
                  <a:schemeClr val="dk2"/>
                </a:solidFill>
                <a:latin typeface="Calibri"/>
                <a:ea typeface="Calibri"/>
                <a:cs typeface="Calibri"/>
                <a:sym typeface="Calibri"/>
              </a:rPr>
              <a:t>Is this what we would expect?</a:t>
            </a:r>
            <a:endParaRPr/>
          </a:p>
          <a:p>
            <a:pPr marL="285750" marR="0" lvl="0" indent="-285750" algn="l" rtl="0">
              <a:spcBef>
                <a:spcPts val="0"/>
              </a:spcBef>
              <a:spcAft>
                <a:spcPts val="0"/>
              </a:spcAft>
              <a:buClr>
                <a:schemeClr val="dk2"/>
              </a:buClr>
              <a:buSzPts val="1800"/>
              <a:buFont typeface="Arial"/>
              <a:buChar char="•"/>
            </a:pPr>
            <a:r>
              <a:rPr lang="en-GB" sz="1800">
                <a:solidFill>
                  <a:schemeClr val="dk2"/>
                </a:solidFill>
                <a:latin typeface="Calibri"/>
                <a:ea typeface="Calibri"/>
                <a:cs typeface="Calibri"/>
                <a:sym typeface="Calibri"/>
              </a:rPr>
              <a:t>The structure of propan-1-ol is:</a:t>
            </a:r>
            <a:endParaRPr/>
          </a:p>
          <a:p>
            <a:pPr marL="285750" marR="0" lvl="0" indent="-171450" algn="l" rtl="0">
              <a:spcBef>
                <a:spcPts val="0"/>
              </a:spcBef>
              <a:spcAft>
                <a:spcPts val="0"/>
              </a:spcAft>
              <a:buClr>
                <a:schemeClr val="lt1"/>
              </a:buClr>
              <a:buSzPts val="1800"/>
              <a:buFont typeface="Arial"/>
              <a:buNone/>
            </a:pPr>
            <a:endParaRPr sz="1800">
              <a:solidFill>
                <a:schemeClr val="dk2"/>
              </a:solidFill>
              <a:latin typeface="Calibri"/>
              <a:ea typeface="Calibri"/>
              <a:cs typeface="Calibri"/>
              <a:sym typeface="Calibri"/>
            </a:endParaRPr>
          </a:p>
          <a:p>
            <a:pPr marL="285750" marR="0" lvl="0" indent="-171450" algn="l" rtl="0">
              <a:spcBef>
                <a:spcPts val="0"/>
              </a:spcBef>
              <a:spcAft>
                <a:spcPts val="0"/>
              </a:spcAft>
              <a:buClr>
                <a:schemeClr val="lt1"/>
              </a:buClr>
              <a:buSzPts val="1800"/>
              <a:buFont typeface="Arial"/>
              <a:buNone/>
            </a:pPr>
            <a:endParaRPr sz="1800">
              <a:solidFill>
                <a:schemeClr val="dk2"/>
              </a:solidFill>
              <a:latin typeface="Calibri"/>
              <a:ea typeface="Calibri"/>
              <a:cs typeface="Calibri"/>
              <a:sym typeface="Calibri"/>
            </a:endParaRPr>
          </a:p>
          <a:p>
            <a:pPr marL="285750" marR="0" lvl="0" indent="-171450" algn="l" rtl="0">
              <a:spcBef>
                <a:spcPts val="0"/>
              </a:spcBef>
              <a:spcAft>
                <a:spcPts val="0"/>
              </a:spcAft>
              <a:buClr>
                <a:schemeClr val="lt1"/>
              </a:buClr>
              <a:buSzPts val="1800"/>
              <a:buFont typeface="Arial"/>
              <a:buNone/>
            </a:pPr>
            <a:endParaRPr sz="1800">
              <a:solidFill>
                <a:schemeClr val="dk2"/>
              </a:solidFill>
              <a:latin typeface="Calibri"/>
              <a:ea typeface="Calibri"/>
              <a:cs typeface="Calibri"/>
              <a:sym typeface="Calibri"/>
            </a:endParaRPr>
          </a:p>
          <a:p>
            <a:pPr marL="285750" marR="0" lvl="0" indent="-171450" algn="l" rtl="0">
              <a:spcBef>
                <a:spcPts val="0"/>
              </a:spcBef>
              <a:spcAft>
                <a:spcPts val="0"/>
              </a:spcAft>
              <a:buClr>
                <a:schemeClr val="lt1"/>
              </a:buClr>
              <a:buSzPts val="1800"/>
              <a:buFont typeface="Arial"/>
              <a:buNone/>
            </a:pPr>
            <a:endParaRPr sz="1800">
              <a:solidFill>
                <a:schemeClr val="dk2"/>
              </a:solidFill>
              <a:latin typeface="Calibri"/>
              <a:ea typeface="Calibri"/>
              <a:cs typeface="Calibri"/>
              <a:sym typeface="Calibri"/>
            </a:endParaRPr>
          </a:p>
          <a:p>
            <a:pPr marL="285750" marR="0" lvl="0" indent="-171450" algn="l" rtl="0">
              <a:spcBef>
                <a:spcPts val="0"/>
              </a:spcBef>
              <a:spcAft>
                <a:spcPts val="0"/>
              </a:spcAft>
              <a:buClr>
                <a:schemeClr val="lt1"/>
              </a:buClr>
              <a:buSzPts val="1800"/>
              <a:buFont typeface="Arial"/>
              <a:buNone/>
            </a:pPr>
            <a:endParaRPr sz="1800">
              <a:solidFill>
                <a:schemeClr val="dk2"/>
              </a:solidFill>
              <a:latin typeface="Calibri"/>
              <a:ea typeface="Calibri"/>
              <a:cs typeface="Calibri"/>
              <a:sym typeface="Calibri"/>
            </a:endParaRPr>
          </a:p>
        </p:txBody>
      </p:sp>
      <p:sp>
        <p:nvSpPr>
          <p:cNvPr id="808" name="Google Shape;808;p71"/>
          <p:cNvSpPr txBox="1"/>
          <p:nvPr/>
        </p:nvSpPr>
        <p:spPr>
          <a:xfrm>
            <a:off x="257751" y="5841096"/>
            <a:ext cx="8296767" cy="646331"/>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2"/>
              </a:buClr>
              <a:buSzPts val="1800"/>
              <a:buFont typeface="Arial"/>
              <a:buChar char="•"/>
            </a:pPr>
            <a:r>
              <a:rPr lang="en-GB" sz="1800">
                <a:solidFill>
                  <a:schemeClr val="dk2"/>
                </a:solidFill>
                <a:latin typeface="Calibri"/>
                <a:ea typeface="Calibri"/>
                <a:cs typeface="Calibri"/>
                <a:sym typeface="Calibri"/>
              </a:rPr>
              <a:t>Hydrogen nuclei exist in four separate environments</a:t>
            </a:r>
            <a:endParaRPr/>
          </a:p>
          <a:p>
            <a:pPr marL="285750" marR="0" lvl="0" indent="-171450" algn="l" rtl="0">
              <a:spcBef>
                <a:spcPts val="0"/>
              </a:spcBef>
              <a:spcAft>
                <a:spcPts val="0"/>
              </a:spcAft>
              <a:buClr>
                <a:schemeClr val="lt1"/>
              </a:buClr>
              <a:buSzPts val="1800"/>
              <a:buFont typeface="Arial"/>
              <a:buNone/>
            </a:pPr>
            <a:endParaRPr sz="1800">
              <a:solidFill>
                <a:schemeClr val="dk2"/>
              </a:solidFill>
              <a:latin typeface="Calibri"/>
              <a:ea typeface="Calibri"/>
              <a:cs typeface="Calibri"/>
              <a:sym typeface="Calibri"/>
            </a:endParaRPr>
          </a:p>
        </p:txBody>
      </p:sp>
      <p:grpSp>
        <p:nvGrpSpPr>
          <p:cNvPr id="809" name="Google Shape;809;p71"/>
          <p:cNvGrpSpPr/>
          <p:nvPr/>
        </p:nvGrpSpPr>
        <p:grpSpPr>
          <a:xfrm>
            <a:off x="257751" y="1516569"/>
            <a:ext cx="5690202" cy="4345535"/>
            <a:chOff x="257751" y="1516569"/>
            <a:chExt cx="5690202" cy="4345535"/>
          </a:xfrm>
        </p:grpSpPr>
        <p:cxnSp>
          <p:nvCxnSpPr>
            <p:cNvPr id="810" name="Google Shape;810;p71"/>
            <p:cNvCxnSpPr/>
            <p:nvPr/>
          </p:nvCxnSpPr>
          <p:spPr>
            <a:xfrm rot="10800000" flipH="1">
              <a:off x="257751" y="5325470"/>
              <a:ext cx="5644056" cy="10511"/>
            </a:xfrm>
            <a:prstGeom prst="straightConnector1">
              <a:avLst/>
            </a:prstGeom>
            <a:noFill/>
            <a:ln w="19050" cap="flat" cmpd="sng">
              <a:solidFill>
                <a:schemeClr val="accent6"/>
              </a:solidFill>
              <a:prstDash val="solid"/>
              <a:round/>
              <a:headEnd type="none" w="sm" len="sm"/>
              <a:tailEnd type="none" w="sm" len="sm"/>
            </a:ln>
          </p:spPr>
        </p:cxnSp>
        <p:cxnSp>
          <p:nvCxnSpPr>
            <p:cNvPr id="811" name="Google Shape;811;p71"/>
            <p:cNvCxnSpPr/>
            <p:nvPr/>
          </p:nvCxnSpPr>
          <p:spPr>
            <a:xfrm>
              <a:off x="5609816" y="5330725"/>
              <a:ext cx="0" cy="109867"/>
            </a:xfrm>
            <a:prstGeom prst="straightConnector1">
              <a:avLst/>
            </a:prstGeom>
            <a:noFill/>
            <a:ln w="19050" cap="flat" cmpd="sng">
              <a:solidFill>
                <a:schemeClr val="accent6"/>
              </a:solidFill>
              <a:prstDash val="solid"/>
              <a:round/>
              <a:headEnd type="none" w="sm" len="sm"/>
              <a:tailEnd type="none" w="sm" len="sm"/>
            </a:ln>
          </p:spPr>
        </p:cxnSp>
        <p:cxnSp>
          <p:nvCxnSpPr>
            <p:cNvPr id="812" name="Google Shape;812;p71"/>
            <p:cNvCxnSpPr/>
            <p:nvPr/>
          </p:nvCxnSpPr>
          <p:spPr>
            <a:xfrm>
              <a:off x="5043078" y="5325470"/>
              <a:ext cx="0" cy="109867"/>
            </a:xfrm>
            <a:prstGeom prst="straightConnector1">
              <a:avLst/>
            </a:prstGeom>
            <a:noFill/>
            <a:ln w="19050" cap="flat" cmpd="sng">
              <a:solidFill>
                <a:schemeClr val="accent6"/>
              </a:solidFill>
              <a:prstDash val="solid"/>
              <a:round/>
              <a:headEnd type="none" w="sm" len="sm"/>
              <a:tailEnd type="none" w="sm" len="sm"/>
            </a:ln>
          </p:spPr>
        </p:cxnSp>
        <p:cxnSp>
          <p:nvCxnSpPr>
            <p:cNvPr id="813" name="Google Shape;813;p71"/>
            <p:cNvCxnSpPr/>
            <p:nvPr/>
          </p:nvCxnSpPr>
          <p:spPr>
            <a:xfrm>
              <a:off x="5321685" y="5330725"/>
              <a:ext cx="0" cy="54933"/>
            </a:xfrm>
            <a:prstGeom prst="straightConnector1">
              <a:avLst/>
            </a:prstGeom>
            <a:noFill/>
            <a:ln w="19050" cap="flat" cmpd="sng">
              <a:solidFill>
                <a:schemeClr val="accent6"/>
              </a:solidFill>
              <a:prstDash val="solid"/>
              <a:round/>
              <a:headEnd type="none" w="sm" len="sm"/>
              <a:tailEnd type="none" w="sm" len="sm"/>
            </a:ln>
          </p:spPr>
        </p:cxnSp>
        <p:cxnSp>
          <p:nvCxnSpPr>
            <p:cNvPr id="814" name="Google Shape;814;p71"/>
            <p:cNvCxnSpPr/>
            <p:nvPr/>
          </p:nvCxnSpPr>
          <p:spPr>
            <a:xfrm>
              <a:off x="4478722" y="5325470"/>
              <a:ext cx="0" cy="109867"/>
            </a:xfrm>
            <a:prstGeom prst="straightConnector1">
              <a:avLst/>
            </a:prstGeom>
            <a:noFill/>
            <a:ln w="19050" cap="flat" cmpd="sng">
              <a:solidFill>
                <a:schemeClr val="accent6"/>
              </a:solidFill>
              <a:prstDash val="solid"/>
              <a:round/>
              <a:headEnd type="none" w="sm" len="sm"/>
              <a:tailEnd type="none" w="sm" len="sm"/>
            </a:ln>
          </p:spPr>
        </p:cxnSp>
        <p:cxnSp>
          <p:nvCxnSpPr>
            <p:cNvPr id="815" name="Google Shape;815;p71"/>
            <p:cNvCxnSpPr/>
            <p:nvPr/>
          </p:nvCxnSpPr>
          <p:spPr>
            <a:xfrm>
              <a:off x="4190591" y="5325470"/>
              <a:ext cx="0" cy="54933"/>
            </a:xfrm>
            <a:prstGeom prst="straightConnector1">
              <a:avLst/>
            </a:prstGeom>
            <a:noFill/>
            <a:ln w="19050" cap="flat" cmpd="sng">
              <a:solidFill>
                <a:schemeClr val="accent6"/>
              </a:solidFill>
              <a:prstDash val="solid"/>
              <a:round/>
              <a:headEnd type="none" w="sm" len="sm"/>
              <a:tailEnd type="none" w="sm" len="sm"/>
            </a:ln>
          </p:spPr>
        </p:cxnSp>
        <p:cxnSp>
          <p:nvCxnSpPr>
            <p:cNvPr id="816" name="Google Shape;816;p71"/>
            <p:cNvCxnSpPr/>
            <p:nvPr/>
          </p:nvCxnSpPr>
          <p:spPr>
            <a:xfrm>
              <a:off x="4759710" y="5325470"/>
              <a:ext cx="0" cy="54933"/>
            </a:xfrm>
            <a:prstGeom prst="straightConnector1">
              <a:avLst/>
            </a:prstGeom>
            <a:noFill/>
            <a:ln w="19050" cap="flat" cmpd="sng">
              <a:solidFill>
                <a:schemeClr val="accent6"/>
              </a:solidFill>
              <a:prstDash val="solid"/>
              <a:round/>
              <a:headEnd type="none" w="sm" len="sm"/>
              <a:tailEnd type="none" w="sm" len="sm"/>
            </a:ln>
          </p:spPr>
        </p:cxnSp>
        <p:cxnSp>
          <p:nvCxnSpPr>
            <p:cNvPr id="817" name="Google Shape;817;p71"/>
            <p:cNvCxnSpPr/>
            <p:nvPr/>
          </p:nvCxnSpPr>
          <p:spPr>
            <a:xfrm>
              <a:off x="3911984" y="5335323"/>
              <a:ext cx="0" cy="109867"/>
            </a:xfrm>
            <a:prstGeom prst="straightConnector1">
              <a:avLst/>
            </a:prstGeom>
            <a:noFill/>
            <a:ln w="19050" cap="flat" cmpd="sng">
              <a:solidFill>
                <a:schemeClr val="accent6"/>
              </a:solidFill>
              <a:prstDash val="solid"/>
              <a:round/>
              <a:headEnd type="none" w="sm" len="sm"/>
              <a:tailEnd type="none" w="sm" len="sm"/>
            </a:ln>
          </p:spPr>
        </p:cxnSp>
        <p:cxnSp>
          <p:nvCxnSpPr>
            <p:cNvPr id="818" name="Google Shape;818;p71"/>
            <p:cNvCxnSpPr/>
            <p:nvPr/>
          </p:nvCxnSpPr>
          <p:spPr>
            <a:xfrm>
              <a:off x="3345246" y="5330068"/>
              <a:ext cx="0" cy="109867"/>
            </a:xfrm>
            <a:prstGeom prst="straightConnector1">
              <a:avLst/>
            </a:prstGeom>
            <a:noFill/>
            <a:ln w="19050" cap="flat" cmpd="sng">
              <a:solidFill>
                <a:schemeClr val="accent6"/>
              </a:solidFill>
              <a:prstDash val="solid"/>
              <a:round/>
              <a:headEnd type="none" w="sm" len="sm"/>
              <a:tailEnd type="none" w="sm" len="sm"/>
            </a:ln>
          </p:spPr>
        </p:cxnSp>
        <p:cxnSp>
          <p:nvCxnSpPr>
            <p:cNvPr id="819" name="Google Shape;819;p71"/>
            <p:cNvCxnSpPr/>
            <p:nvPr/>
          </p:nvCxnSpPr>
          <p:spPr>
            <a:xfrm>
              <a:off x="3623853" y="5335323"/>
              <a:ext cx="0" cy="54933"/>
            </a:xfrm>
            <a:prstGeom prst="straightConnector1">
              <a:avLst/>
            </a:prstGeom>
            <a:noFill/>
            <a:ln w="19050" cap="flat" cmpd="sng">
              <a:solidFill>
                <a:schemeClr val="accent6"/>
              </a:solidFill>
              <a:prstDash val="solid"/>
              <a:round/>
              <a:headEnd type="none" w="sm" len="sm"/>
              <a:tailEnd type="none" w="sm" len="sm"/>
            </a:ln>
          </p:spPr>
        </p:cxnSp>
        <p:cxnSp>
          <p:nvCxnSpPr>
            <p:cNvPr id="820" name="Google Shape;820;p71"/>
            <p:cNvCxnSpPr/>
            <p:nvPr/>
          </p:nvCxnSpPr>
          <p:spPr>
            <a:xfrm>
              <a:off x="2780890" y="5330068"/>
              <a:ext cx="0" cy="109867"/>
            </a:xfrm>
            <a:prstGeom prst="straightConnector1">
              <a:avLst/>
            </a:prstGeom>
            <a:noFill/>
            <a:ln w="19050" cap="flat" cmpd="sng">
              <a:solidFill>
                <a:schemeClr val="accent6"/>
              </a:solidFill>
              <a:prstDash val="solid"/>
              <a:round/>
              <a:headEnd type="none" w="sm" len="sm"/>
              <a:tailEnd type="none" w="sm" len="sm"/>
            </a:ln>
          </p:spPr>
        </p:cxnSp>
        <p:cxnSp>
          <p:nvCxnSpPr>
            <p:cNvPr id="821" name="Google Shape;821;p71"/>
            <p:cNvCxnSpPr/>
            <p:nvPr/>
          </p:nvCxnSpPr>
          <p:spPr>
            <a:xfrm>
              <a:off x="2492759" y="5330068"/>
              <a:ext cx="0" cy="54933"/>
            </a:xfrm>
            <a:prstGeom prst="straightConnector1">
              <a:avLst/>
            </a:prstGeom>
            <a:noFill/>
            <a:ln w="19050" cap="flat" cmpd="sng">
              <a:solidFill>
                <a:schemeClr val="accent6"/>
              </a:solidFill>
              <a:prstDash val="solid"/>
              <a:round/>
              <a:headEnd type="none" w="sm" len="sm"/>
              <a:tailEnd type="none" w="sm" len="sm"/>
            </a:ln>
          </p:spPr>
        </p:cxnSp>
        <p:cxnSp>
          <p:nvCxnSpPr>
            <p:cNvPr id="822" name="Google Shape;822;p71"/>
            <p:cNvCxnSpPr/>
            <p:nvPr/>
          </p:nvCxnSpPr>
          <p:spPr>
            <a:xfrm>
              <a:off x="3061878" y="5330068"/>
              <a:ext cx="0" cy="54933"/>
            </a:xfrm>
            <a:prstGeom prst="straightConnector1">
              <a:avLst/>
            </a:prstGeom>
            <a:noFill/>
            <a:ln w="19050" cap="flat" cmpd="sng">
              <a:solidFill>
                <a:schemeClr val="accent6"/>
              </a:solidFill>
              <a:prstDash val="solid"/>
              <a:round/>
              <a:headEnd type="none" w="sm" len="sm"/>
              <a:tailEnd type="none" w="sm" len="sm"/>
            </a:ln>
          </p:spPr>
        </p:cxnSp>
        <p:cxnSp>
          <p:nvCxnSpPr>
            <p:cNvPr id="823" name="Google Shape;823;p71"/>
            <p:cNvCxnSpPr/>
            <p:nvPr/>
          </p:nvCxnSpPr>
          <p:spPr>
            <a:xfrm>
              <a:off x="2218915" y="5330724"/>
              <a:ext cx="0" cy="109867"/>
            </a:xfrm>
            <a:prstGeom prst="straightConnector1">
              <a:avLst/>
            </a:prstGeom>
            <a:noFill/>
            <a:ln w="19050" cap="flat" cmpd="sng">
              <a:solidFill>
                <a:schemeClr val="accent6"/>
              </a:solidFill>
              <a:prstDash val="solid"/>
              <a:round/>
              <a:headEnd type="none" w="sm" len="sm"/>
              <a:tailEnd type="none" w="sm" len="sm"/>
            </a:ln>
          </p:spPr>
        </p:cxnSp>
        <p:cxnSp>
          <p:nvCxnSpPr>
            <p:cNvPr id="824" name="Google Shape;824;p71"/>
            <p:cNvCxnSpPr/>
            <p:nvPr/>
          </p:nvCxnSpPr>
          <p:spPr>
            <a:xfrm>
              <a:off x="1652177" y="5325469"/>
              <a:ext cx="0" cy="109867"/>
            </a:xfrm>
            <a:prstGeom prst="straightConnector1">
              <a:avLst/>
            </a:prstGeom>
            <a:noFill/>
            <a:ln w="19050" cap="flat" cmpd="sng">
              <a:solidFill>
                <a:schemeClr val="accent6"/>
              </a:solidFill>
              <a:prstDash val="solid"/>
              <a:round/>
              <a:headEnd type="none" w="sm" len="sm"/>
              <a:tailEnd type="none" w="sm" len="sm"/>
            </a:ln>
          </p:spPr>
        </p:cxnSp>
        <p:cxnSp>
          <p:nvCxnSpPr>
            <p:cNvPr id="825" name="Google Shape;825;p71"/>
            <p:cNvCxnSpPr/>
            <p:nvPr/>
          </p:nvCxnSpPr>
          <p:spPr>
            <a:xfrm>
              <a:off x="1930784" y="5330724"/>
              <a:ext cx="0" cy="54933"/>
            </a:xfrm>
            <a:prstGeom prst="straightConnector1">
              <a:avLst/>
            </a:prstGeom>
            <a:noFill/>
            <a:ln w="19050" cap="flat" cmpd="sng">
              <a:solidFill>
                <a:schemeClr val="accent6"/>
              </a:solidFill>
              <a:prstDash val="solid"/>
              <a:round/>
              <a:headEnd type="none" w="sm" len="sm"/>
              <a:tailEnd type="none" w="sm" len="sm"/>
            </a:ln>
          </p:spPr>
        </p:cxnSp>
        <p:cxnSp>
          <p:nvCxnSpPr>
            <p:cNvPr id="826" name="Google Shape;826;p71"/>
            <p:cNvCxnSpPr/>
            <p:nvPr/>
          </p:nvCxnSpPr>
          <p:spPr>
            <a:xfrm>
              <a:off x="1087821" y="5325469"/>
              <a:ext cx="0" cy="109867"/>
            </a:xfrm>
            <a:prstGeom prst="straightConnector1">
              <a:avLst/>
            </a:prstGeom>
            <a:noFill/>
            <a:ln w="19050" cap="flat" cmpd="sng">
              <a:solidFill>
                <a:schemeClr val="accent6"/>
              </a:solidFill>
              <a:prstDash val="solid"/>
              <a:round/>
              <a:headEnd type="none" w="sm" len="sm"/>
              <a:tailEnd type="none" w="sm" len="sm"/>
            </a:ln>
          </p:spPr>
        </p:cxnSp>
        <p:cxnSp>
          <p:nvCxnSpPr>
            <p:cNvPr id="827" name="Google Shape;827;p71"/>
            <p:cNvCxnSpPr/>
            <p:nvPr/>
          </p:nvCxnSpPr>
          <p:spPr>
            <a:xfrm>
              <a:off x="799690" y="5325469"/>
              <a:ext cx="0" cy="54933"/>
            </a:xfrm>
            <a:prstGeom prst="straightConnector1">
              <a:avLst/>
            </a:prstGeom>
            <a:noFill/>
            <a:ln w="19050" cap="flat" cmpd="sng">
              <a:solidFill>
                <a:schemeClr val="accent6"/>
              </a:solidFill>
              <a:prstDash val="solid"/>
              <a:round/>
              <a:headEnd type="none" w="sm" len="sm"/>
              <a:tailEnd type="none" w="sm" len="sm"/>
            </a:ln>
          </p:spPr>
        </p:cxnSp>
        <p:cxnSp>
          <p:nvCxnSpPr>
            <p:cNvPr id="828" name="Google Shape;828;p71"/>
            <p:cNvCxnSpPr/>
            <p:nvPr/>
          </p:nvCxnSpPr>
          <p:spPr>
            <a:xfrm>
              <a:off x="1368809" y="5325469"/>
              <a:ext cx="0" cy="54933"/>
            </a:xfrm>
            <a:prstGeom prst="straightConnector1">
              <a:avLst/>
            </a:prstGeom>
            <a:noFill/>
            <a:ln w="19050" cap="flat" cmpd="sng">
              <a:solidFill>
                <a:schemeClr val="accent6"/>
              </a:solidFill>
              <a:prstDash val="solid"/>
              <a:round/>
              <a:headEnd type="none" w="sm" len="sm"/>
              <a:tailEnd type="none" w="sm" len="sm"/>
            </a:ln>
          </p:spPr>
        </p:cxnSp>
        <p:cxnSp>
          <p:nvCxnSpPr>
            <p:cNvPr id="829" name="Google Shape;829;p71"/>
            <p:cNvCxnSpPr/>
            <p:nvPr/>
          </p:nvCxnSpPr>
          <p:spPr>
            <a:xfrm>
              <a:off x="530609" y="5335981"/>
              <a:ext cx="0" cy="109867"/>
            </a:xfrm>
            <a:prstGeom prst="straightConnector1">
              <a:avLst/>
            </a:prstGeom>
            <a:noFill/>
            <a:ln w="19050" cap="flat" cmpd="sng">
              <a:solidFill>
                <a:schemeClr val="accent6"/>
              </a:solidFill>
              <a:prstDash val="solid"/>
              <a:round/>
              <a:headEnd type="none" w="sm" len="sm"/>
              <a:tailEnd type="none" w="sm" len="sm"/>
            </a:ln>
          </p:spPr>
        </p:cxnSp>
        <p:sp>
          <p:nvSpPr>
            <p:cNvPr id="830" name="Google Shape;830;p71"/>
            <p:cNvSpPr txBox="1"/>
            <p:nvPr/>
          </p:nvSpPr>
          <p:spPr>
            <a:xfrm>
              <a:off x="390986" y="5400439"/>
              <a:ext cx="5556967" cy="461665"/>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chemeClr val="accent6"/>
                </a:buClr>
                <a:buSzPts val="1200"/>
                <a:buFont typeface="Calibri"/>
                <a:buAutoNum type="arabicPlain" startAt="9"/>
              </a:pPr>
              <a:r>
                <a:rPr lang="en-GB" sz="1200">
                  <a:solidFill>
                    <a:schemeClr val="accent6"/>
                  </a:solidFill>
                  <a:latin typeface="Calibri"/>
                  <a:ea typeface="Calibri"/>
                  <a:cs typeface="Calibri"/>
                  <a:sym typeface="Calibri"/>
                </a:rPr>
                <a:t>         8              7               6              5             4              3               2             1              0</a:t>
              </a:r>
              <a:endParaRPr/>
            </a:p>
            <a:p>
              <a:pPr marL="0" marR="0" lvl="0" indent="0" algn="ctr" rtl="0">
                <a:spcBef>
                  <a:spcPts val="0"/>
                </a:spcBef>
                <a:spcAft>
                  <a:spcPts val="0"/>
                </a:spcAft>
                <a:buNone/>
              </a:pPr>
              <a:r>
                <a:rPr lang="en-GB" sz="1200">
                  <a:solidFill>
                    <a:schemeClr val="accent6"/>
                  </a:solidFill>
                  <a:latin typeface="Corbel"/>
                  <a:ea typeface="Corbel"/>
                  <a:cs typeface="Corbel"/>
                  <a:sym typeface="Corbel"/>
                </a:rPr>
                <a:t>δ </a:t>
              </a:r>
              <a:r>
                <a:rPr lang="en-GB" sz="1200">
                  <a:solidFill>
                    <a:schemeClr val="accent6"/>
                  </a:solidFill>
                  <a:latin typeface="Calibri"/>
                  <a:ea typeface="Calibri"/>
                  <a:cs typeface="Calibri"/>
                  <a:sym typeface="Calibri"/>
                </a:rPr>
                <a:t>ppm</a:t>
              </a:r>
              <a:endParaRPr sz="1200">
                <a:solidFill>
                  <a:schemeClr val="accent6"/>
                </a:solidFill>
                <a:latin typeface="Calibri"/>
                <a:ea typeface="Calibri"/>
                <a:cs typeface="Calibri"/>
                <a:sym typeface="Calibri"/>
              </a:endParaRPr>
            </a:p>
          </p:txBody>
        </p:sp>
        <p:sp>
          <p:nvSpPr>
            <p:cNvPr id="831" name="Google Shape;831;p71"/>
            <p:cNvSpPr/>
            <p:nvPr/>
          </p:nvSpPr>
          <p:spPr>
            <a:xfrm>
              <a:off x="345939" y="1516569"/>
              <a:ext cx="5370786" cy="3489435"/>
            </a:xfrm>
            <a:custGeom>
              <a:avLst/>
              <a:gdLst/>
              <a:ahLst/>
              <a:cxnLst/>
              <a:rect l="l" t="t" r="r" b="b"/>
              <a:pathLst>
                <a:path w="5370786" h="3489435" extrusionOk="0">
                  <a:moveTo>
                    <a:pt x="0" y="3468414"/>
                  </a:moveTo>
                  <a:lnTo>
                    <a:pt x="3132082" y="3489435"/>
                  </a:lnTo>
                  <a:lnTo>
                    <a:pt x="3258207" y="315311"/>
                  </a:lnTo>
                  <a:lnTo>
                    <a:pt x="3310758" y="3489435"/>
                  </a:lnTo>
                  <a:lnTo>
                    <a:pt x="3920358" y="3489435"/>
                  </a:lnTo>
                  <a:lnTo>
                    <a:pt x="4004441" y="2385849"/>
                  </a:lnTo>
                  <a:lnTo>
                    <a:pt x="4078014" y="3489435"/>
                  </a:lnTo>
                  <a:lnTo>
                    <a:pt x="4267200" y="3489435"/>
                  </a:lnTo>
                  <a:lnTo>
                    <a:pt x="4382814" y="2659118"/>
                  </a:lnTo>
                  <a:lnTo>
                    <a:pt x="4477407" y="3489435"/>
                  </a:lnTo>
                  <a:lnTo>
                    <a:pt x="4645572" y="3489435"/>
                  </a:lnTo>
                  <a:lnTo>
                    <a:pt x="4729655" y="0"/>
                  </a:lnTo>
                  <a:lnTo>
                    <a:pt x="4834758" y="3489435"/>
                  </a:lnTo>
                  <a:lnTo>
                    <a:pt x="5370786" y="3489435"/>
                  </a:lnTo>
                </a:path>
              </a:pathLst>
            </a:custGeom>
            <a:noFill/>
            <a:ln w="1905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832" name="Google Shape;832;p71"/>
          <p:cNvGrpSpPr/>
          <p:nvPr/>
        </p:nvGrpSpPr>
        <p:grpSpPr>
          <a:xfrm>
            <a:off x="6072109" y="3426185"/>
            <a:ext cx="2739338" cy="1451770"/>
            <a:chOff x="6072109" y="3426185"/>
            <a:chExt cx="2739338" cy="1451770"/>
          </a:xfrm>
        </p:grpSpPr>
        <p:sp>
          <p:nvSpPr>
            <p:cNvPr id="833" name="Google Shape;833;p71"/>
            <p:cNvSpPr/>
            <p:nvPr/>
          </p:nvSpPr>
          <p:spPr>
            <a:xfrm>
              <a:off x="6611008" y="3431439"/>
              <a:ext cx="378372" cy="388883"/>
            </a:xfrm>
            <a:prstGeom prst="ellipse">
              <a:avLst/>
            </a:prstGeom>
            <a:solidFill>
              <a:schemeClr val="accent1"/>
            </a:solidFill>
            <a:ln w="12700" cap="flat" cmpd="sng">
              <a:solidFill>
                <a:srgbClr val="007EA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34" name="Google Shape;834;p71"/>
            <p:cNvSpPr/>
            <p:nvPr/>
          </p:nvSpPr>
          <p:spPr>
            <a:xfrm>
              <a:off x="6072109" y="3966060"/>
              <a:ext cx="378372" cy="388883"/>
            </a:xfrm>
            <a:prstGeom prst="ellipse">
              <a:avLst/>
            </a:prstGeom>
            <a:solidFill>
              <a:schemeClr val="accent1"/>
            </a:solidFill>
            <a:ln w="12700" cap="flat" cmpd="sng">
              <a:solidFill>
                <a:srgbClr val="007EA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35" name="Google Shape;835;p71"/>
            <p:cNvSpPr/>
            <p:nvPr/>
          </p:nvSpPr>
          <p:spPr>
            <a:xfrm>
              <a:off x="6611008" y="4489072"/>
              <a:ext cx="378372" cy="388883"/>
            </a:xfrm>
            <a:prstGeom prst="ellipse">
              <a:avLst/>
            </a:prstGeom>
            <a:solidFill>
              <a:schemeClr val="accent1"/>
            </a:solidFill>
            <a:ln w="12700" cap="flat" cmpd="sng">
              <a:solidFill>
                <a:srgbClr val="007EA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36" name="Google Shape;836;p71"/>
            <p:cNvSpPr/>
            <p:nvPr/>
          </p:nvSpPr>
          <p:spPr>
            <a:xfrm>
              <a:off x="7145886" y="4489072"/>
              <a:ext cx="378372" cy="388883"/>
            </a:xfrm>
            <a:prstGeom prst="ellipse">
              <a:avLst/>
            </a:prstGeom>
            <a:solidFill>
              <a:schemeClr val="accent3"/>
            </a:solidFill>
            <a:ln w="12700" cap="flat" cmpd="sng">
              <a:solidFill>
                <a:srgbClr val="BA8A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37" name="Google Shape;837;p71"/>
            <p:cNvSpPr/>
            <p:nvPr/>
          </p:nvSpPr>
          <p:spPr>
            <a:xfrm>
              <a:off x="7145886" y="3426185"/>
              <a:ext cx="378372" cy="388883"/>
            </a:xfrm>
            <a:prstGeom prst="ellipse">
              <a:avLst/>
            </a:prstGeom>
            <a:solidFill>
              <a:schemeClr val="accent3"/>
            </a:solidFill>
            <a:ln w="12700" cap="flat" cmpd="sng">
              <a:solidFill>
                <a:srgbClr val="BA8A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38" name="Google Shape;838;p71"/>
            <p:cNvSpPr/>
            <p:nvPr/>
          </p:nvSpPr>
          <p:spPr>
            <a:xfrm>
              <a:off x="7660893" y="3436695"/>
              <a:ext cx="378372" cy="388883"/>
            </a:xfrm>
            <a:prstGeom prst="ellipse">
              <a:avLst/>
            </a:prstGeom>
            <a:solidFill>
              <a:schemeClr val="accent4"/>
            </a:solidFill>
            <a:ln w="12700" cap="flat" cmpd="sng">
              <a:solidFill>
                <a:srgbClr val="BA006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39" name="Google Shape;839;p71"/>
            <p:cNvSpPr/>
            <p:nvPr/>
          </p:nvSpPr>
          <p:spPr>
            <a:xfrm>
              <a:off x="7660893" y="4489072"/>
              <a:ext cx="378372" cy="388883"/>
            </a:xfrm>
            <a:prstGeom prst="ellipse">
              <a:avLst/>
            </a:prstGeom>
            <a:solidFill>
              <a:schemeClr val="accent4"/>
            </a:solidFill>
            <a:ln w="12700" cap="flat" cmpd="sng">
              <a:solidFill>
                <a:srgbClr val="BA006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40" name="Google Shape;840;p71"/>
            <p:cNvSpPr/>
            <p:nvPr/>
          </p:nvSpPr>
          <p:spPr>
            <a:xfrm>
              <a:off x="8433075" y="3966059"/>
              <a:ext cx="378372" cy="388883"/>
            </a:xfrm>
            <a:prstGeom prst="ellipse">
              <a:avLst/>
            </a:prstGeom>
            <a:solidFill>
              <a:schemeClr val="accent6"/>
            </a:solidFill>
            <a:ln w="12700" cap="flat" cmpd="sng">
              <a:solidFill>
                <a:srgbClr val="BA61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41" name="Google Shape;841;p71" descr="https://upload.wikimedia.org/wikipedia/commons/thumb/e/e2/Propan-1-ol_Lewis.svg/640px-Propan-1-ol_Lewis.svg.png"/>
            <p:cNvPicPr preferRelativeResize="0"/>
            <p:nvPr/>
          </p:nvPicPr>
          <p:blipFill rotWithShape="1">
            <a:blip r:embed="rId3">
              <a:alphaModFix/>
            </a:blip>
            <a:srcRect/>
            <a:stretch/>
          </p:blipFill>
          <p:spPr>
            <a:xfrm>
              <a:off x="6114149" y="3447205"/>
              <a:ext cx="2677426" cy="1430750"/>
            </a:xfrm>
            <a:prstGeom prst="rect">
              <a:avLst/>
            </a:prstGeom>
            <a:noFill/>
            <a:ln>
              <a:noFill/>
            </a:ln>
          </p:spPr>
        </p:pic>
      </p:grpSp>
      <p:sp>
        <p:nvSpPr>
          <p:cNvPr id="842" name="Google Shape;842;p71"/>
          <p:cNvSpPr txBox="1"/>
          <p:nvPr/>
        </p:nvSpPr>
        <p:spPr>
          <a:xfrm>
            <a:off x="5043078" y="1828800"/>
            <a:ext cx="46358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accent1"/>
                </a:solidFill>
                <a:latin typeface="Calibri"/>
                <a:ea typeface="Calibri"/>
                <a:cs typeface="Calibri"/>
                <a:sym typeface="Calibri"/>
              </a:rPr>
              <a:t>(3)</a:t>
            </a:r>
            <a:endParaRPr/>
          </a:p>
        </p:txBody>
      </p:sp>
      <p:sp>
        <p:nvSpPr>
          <p:cNvPr id="843" name="Google Shape;843;p71"/>
          <p:cNvSpPr txBox="1"/>
          <p:nvPr/>
        </p:nvSpPr>
        <p:spPr>
          <a:xfrm>
            <a:off x="3911984" y="3641646"/>
            <a:ext cx="4588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accent6"/>
                </a:solidFill>
                <a:latin typeface="Calibri"/>
                <a:ea typeface="Calibri"/>
                <a:cs typeface="Calibri"/>
                <a:sym typeface="Calibri"/>
              </a:rPr>
              <a:t>(1)</a:t>
            </a:r>
            <a:endParaRPr dirty="0"/>
          </a:p>
        </p:txBody>
      </p:sp>
      <p:sp>
        <p:nvSpPr>
          <p:cNvPr id="844" name="Google Shape;844;p71"/>
          <p:cNvSpPr txBox="1"/>
          <p:nvPr/>
        </p:nvSpPr>
        <p:spPr>
          <a:xfrm>
            <a:off x="4545549" y="3793248"/>
            <a:ext cx="47481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accent3"/>
                </a:solidFill>
                <a:latin typeface="Calibri"/>
                <a:ea typeface="Calibri"/>
                <a:cs typeface="Calibri"/>
                <a:sym typeface="Calibri"/>
              </a:rPr>
              <a:t>(2)</a:t>
            </a:r>
            <a:endParaRPr/>
          </a:p>
        </p:txBody>
      </p:sp>
      <p:sp>
        <p:nvSpPr>
          <p:cNvPr id="845" name="Google Shape;845;p71"/>
          <p:cNvSpPr txBox="1"/>
          <p:nvPr/>
        </p:nvSpPr>
        <p:spPr>
          <a:xfrm>
            <a:off x="3169469" y="1828800"/>
            <a:ext cx="47481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accent4"/>
                </a:solidFill>
                <a:latin typeface="Calibri"/>
                <a:ea typeface="Calibri"/>
                <a:cs typeface="Calibri"/>
                <a:sym typeface="Calibri"/>
              </a:rPr>
              <a:t>(2)</a:t>
            </a:r>
            <a:endParaRPr/>
          </a:p>
        </p:txBody>
      </p:sp>
      <p:sp>
        <p:nvSpPr>
          <p:cNvPr id="846" name="Google Shape;846;p71"/>
          <p:cNvSpPr txBox="1"/>
          <p:nvPr/>
        </p:nvSpPr>
        <p:spPr>
          <a:xfrm>
            <a:off x="329116" y="2280745"/>
            <a:ext cx="303961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2"/>
                </a:solidFill>
                <a:latin typeface="Calibri"/>
                <a:ea typeface="Calibri"/>
                <a:cs typeface="Calibri"/>
                <a:sym typeface="Calibri"/>
              </a:rPr>
              <a:t>A low resolution spectra</a:t>
            </a:r>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8"/>
                                        </p:tgtEl>
                                        <p:attrNameLst>
                                          <p:attrName>style.visibility</p:attrName>
                                        </p:attrNameLst>
                                      </p:cBhvr>
                                      <p:to>
                                        <p:strVal val="visible"/>
                                      </p:to>
                                    </p:set>
                                    <p:animEffect transition="in" filter="fade">
                                      <p:cBhvr>
                                        <p:cTn id="7" dur="500"/>
                                        <p:tgtEl>
                                          <p:spTgt spid="8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51"/>
        <p:cNvGrpSpPr/>
        <p:nvPr/>
      </p:nvGrpSpPr>
      <p:grpSpPr>
        <a:xfrm>
          <a:off x="0" y="0"/>
          <a:ext cx="0" cy="0"/>
          <a:chOff x="0" y="0"/>
          <a:chExt cx="0" cy="0"/>
        </a:xfrm>
      </p:grpSpPr>
      <p:sp>
        <p:nvSpPr>
          <p:cNvPr id="852" name="Google Shape;852;p72"/>
          <p:cNvSpPr txBox="1">
            <a:spLocks noGrp="1"/>
          </p:cNvSpPr>
          <p:nvPr>
            <p:ph type="title"/>
          </p:nvPr>
        </p:nvSpPr>
        <p:spPr>
          <a:xfrm>
            <a:off x="492919" y="499533"/>
            <a:ext cx="8079581" cy="1263953"/>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2"/>
              </a:buClr>
              <a:buSzPts val="5400"/>
              <a:buFont typeface="Calibri"/>
              <a:buNone/>
            </a:pPr>
            <a:r>
              <a:rPr lang="en-GB" baseline="30000"/>
              <a:t>1</a:t>
            </a:r>
            <a:r>
              <a:rPr lang="en-GB"/>
              <a:t>H-NMR Propan-1-ol</a:t>
            </a:r>
            <a:endParaRPr/>
          </a:p>
        </p:txBody>
      </p:sp>
      <p:sp>
        <p:nvSpPr>
          <p:cNvPr id="853" name="Google Shape;853;p72"/>
          <p:cNvSpPr txBox="1"/>
          <p:nvPr/>
        </p:nvSpPr>
        <p:spPr>
          <a:xfrm>
            <a:off x="5941629" y="1516569"/>
            <a:ext cx="2849946" cy="341632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2"/>
              </a:buClr>
              <a:buSzPts val="1800"/>
              <a:buFont typeface="Arial"/>
              <a:buChar char="•"/>
            </a:pPr>
            <a:r>
              <a:rPr lang="en-GB" sz="1800">
                <a:solidFill>
                  <a:schemeClr val="dk2"/>
                </a:solidFill>
                <a:latin typeface="Calibri"/>
                <a:ea typeface="Calibri"/>
                <a:cs typeface="Calibri"/>
                <a:sym typeface="Calibri"/>
              </a:rPr>
              <a:t>In this low resolution spectra the area under the peak can be used to tell you how many hydrogen nuclei exist in a given environment</a:t>
            </a:r>
            <a:endParaRPr/>
          </a:p>
          <a:p>
            <a:pPr marL="285750" marR="0" lvl="0" indent="-171450" algn="l" rtl="0">
              <a:spcBef>
                <a:spcPts val="0"/>
              </a:spcBef>
              <a:spcAft>
                <a:spcPts val="0"/>
              </a:spcAft>
              <a:buClr>
                <a:schemeClr val="lt1"/>
              </a:buClr>
              <a:buSzPts val="1800"/>
              <a:buFont typeface="Arial"/>
              <a:buNone/>
            </a:pPr>
            <a:endParaRPr sz="1800">
              <a:solidFill>
                <a:schemeClr val="dk2"/>
              </a:solidFill>
              <a:latin typeface="Calibri"/>
              <a:ea typeface="Calibri"/>
              <a:cs typeface="Calibri"/>
              <a:sym typeface="Calibri"/>
            </a:endParaRPr>
          </a:p>
          <a:p>
            <a:pPr marL="285750" marR="0" lvl="0" indent="-171450" algn="l" rtl="0">
              <a:spcBef>
                <a:spcPts val="0"/>
              </a:spcBef>
              <a:spcAft>
                <a:spcPts val="0"/>
              </a:spcAft>
              <a:buClr>
                <a:schemeClr val="lt1"/>
              </a:buClr>
              <a:buSzPts val="1800"/>
              <a:buFont typeface="Arial"/>
              <a:buNone/>
            </a:pPr>
            <a:endParaRPr sz="1800">
              <a:solidFill>
                <a:schemeClr val="dk2"/>
              </a:solidFill>
              <a:latin typeface="Calibri"/>
              <a:ea typeface="Calibri"/>
              <a:cs typeface="Calibri"/>
              <a:sym typeface="Calibri"/>
            </a:endParaRPr>
          </a:p>
          <a:p>
            <a:pPr marL="285750" marR="0" lvl="0" indent="-171450" algn="l" rtl="0">
              <a:spcBef>
                <a:spcPts val="0"/>
              </a:spcBef>
              <a:spcAft>
                <a:spcPts val="0"/>
              </a:spcAft>
              <a:buClr>
                <a:schemeClr val="lt1"/>
              </a:buClr>
              <a:buSzPts val="1800"/>
              <a:buFont typeface="Arial"/>
              <a:buNone/>
            </a:pPr>
            <a:endParaRPr sz="1800">
              <a:solidFill>
                <a:schemeClr val="dk2"/>
              </a:solidFill>
              <a:latin typeface="Calibri"/>
              <a:ea typeface="Calibri"/>
              <a:cs typeface="Calibri"/>
              <a:sym typeface="Calibri"/>
            </a:endParaRPr>
          </a:p>
          <a:p>
            <a:pPr marL="285750" marR="0" lvl="0" indent="-171450" algn="l" rtl="0">
              <a:spcBef>
                <a:spcPts val="0"/>
              </a:spcBef>
              <a:spcAft>
                <a:spcPts val="0"/>
              </a:spcAft>
              <a:buClr>
                <a:schemeClr val="lt1"/>
              </a:buClr>
              <a:buSzPts val="1800"/>
              <a:buFont typeface="Arial"/>
              <a:buNone/>
            </a:pPr>
            <a:endParaRPr sz="1800">
              <a:solidFill>
                <a:schemeClr val="dk2"/>
              </a:solidFill>
              <a:latin typeface="Calibri"/>
              <a:ea typeface="Calibri"/>
              <a:cs typeface="Calibri"/>
              <a:sym typeface="Calibri"/>
            </a:endParaRPr>
          </a:p>
          <a:p>
            <a:pPr marL="285750" marR="0" lvl="0" indent="-171450" algn="l" rtl="0">
              <a:spcBef>
                <a:spcPts val="0"/>
              </a:spcBef>
              <a:spcAft>
                <a:spcPts val="0"/>
              </a:spcAft>
              <a:buClr>
                <a:schemeClr val="lt1"/>
              </a:buClr>
              <a:buSzPts val="1800"/>
              <a:buFont typeface="Arial"/>
              <a:buNone/>
            </a:pPr>
            <a:endParaRPr sz="1800">
              <a:solidFill>
                <a:schemeClr val="dk2"/>
              </a:solidFill>
              <a:latin typeface="Calibri"/>
              <a:ea typeface="Calibri"/>
              <a:cs typeface="Calibri"/>
              <a:sym typeface="Calibri"/>
            </a:endParaRPr>
          </a:p>
        </p:txBody>
      </p:sp>
      <p:sp>
        <p:nvSpPr>
          <p:cNvPr id="854" name="Google Shape;854;p72"/>
          <p:cNvSpPr txBox="1"/>
          <p:nvPr/>
        </p:nvSpPr>
        <p:spPr>
          <a:xfrm>
            <a:off x="257751" y="5841096"/>
            <a:ext cx="8296767" cy="1200329"/>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2"/>
              </a:buClr>
              <a:buSzPts val="1800"/>
              <a:buFont typeface="Arial"/>
              <a:buChar char="•"/>
            </a:pPr>
            <a:r>
              <a:rPr lang="en-GB" sz="1800">
                <a:solidFill>
                  <a:schemeClr val="dk2"/>
                </a:solidFill>
                <a:latin typeface="Calibri"/>
                <a:ea typeface="Calibri"/>
                <a:cs typeface="Calibri"/>
                <a:sym typeface="Calibri"/>
              </a:rPr>
              <a:t>(2), (1), (2) and (3) are relative areas and again are in line with our structure</a:t>
            </a:r>
            <a:endParaRPr/>
          </a:p>
          <a:p>
            <a:pPr marL="742950" marR="0" lvl="1" indent="-285750" algn="l" rtl="0">
              <a:spcBef>
                <a:spcPts val="0"/>
              </a:spcBef>
              <a:spcAft>
                <a:spcPts val="0"/>
              </a:spcAft>
              <a:buClr>
                <a:schemeClr val="dk2"/>
              </a:buClr>
              <a:buSzPts val="1600"/>
              <a:buFont typeface="Arial"/>
              <a:buChar char="•"/>
            </a:pPr>
            <a:r>
              <a:rPr lang="en-GB" sz="1600" b="0" i="1" u="none" strike="noStrike" cap="none">
                <a:solidFill>
                  <a:schemeClr val="dk2"/>
                </a:solidFill>
                <a:latin typeface="Calibri"/>
                <a:ea typeface="Calibri"/>
                <a:cs typeface="Calibri"/>
                <a:sym typeface="Calibri"/>
              </a:rPr>
              <a:t>areas not to scale</a:t>
            </a:r>
            <a:endParaRPr/>
          </a:p>
          <a:p>
            <a:pPr marL="285750" marR="0" lvl="0" indent="-171450" algn="l" rtl="0">
              <a:spcBef>
                <a:spcPts val="0"/>
              </a:spcBef>
              <a:spcAft>
                <a:spcPts val="0"/>
              </a:spcAft>
              <a:buClr>
                <a:schemeClr val="lt1"/>
              </a:buClr>
              <a:buSzPts val="1800"/>
              <a:buFont typeface="Arial"/>
              <a:buNone/>
            </a:pPr>
            <a:endParaRPr sz="1800">
              <a:solidFill>
                <a:schemeClr val="dk2"/>
              </a:solidFill>
              <a:latin typeface="Calibri"/>
              <a:ea typeface="Calibri"/>
              <a:cs typeface="Calibri"/>
              <a:sym typeface="Calibri"/>
            </a:endParaRPr>
          </a:p>
        </p:txBody>
      </p:sp>
      <p:grpSp>
        <p:nvGrpSpPr>
          <p:cNvPr id="855" name="Google Shape;855;p72"/>
          <p:cNvGrpSpPr/>
          <p:nvPr/>
        </p:nvGrpSpPr>
        <p:grpSpPr>
          <a:xfrm>
            <a:off x="257751" y="1516569"/>
            <a:ext cx="5690202" cy="4345535"/>
            <a:chOff x="257751" y="1516569"/>
            <a:chExt cx="5690202" cy="4345535"/>
          </a:xfrm>
        </p:grpSpPr>
        <p:cxnSp>
          <p:nvCxnSpPr>
            <p:cNvPr id="856" name="Google Shape;856;p72"/>
            <p:cNvCxnSpPr/>
            <p:nvPr/>
          </p:nvCxnSpPr>
          <p:spPr>
            <a:xfrm rot="10800000" flipH="1">
              <a:off x="257751" y="5325470"/>
              <a:ext cx="5644056" cy="10511"/>
            </a:xfrm>
            <a:prstGeom prst="straightConnector1">
              <a:avLst/>
            </a:prstGeom>
            <a:noFill/>
            <a:ln w="19050" cap="flat" cmpd="sng">
              <a:solidFill>
                <a:schemeClr val="accent6"/>
              </a:solidFill>
              <a:prstDash val="solid"/>
              <a:round/>
              <a:headEnd type="none" w="sm" len="sm"/>
              <a:tailEnd type="none" w="sm" len="sm"/>
            </a:ln>
          </p:spPr>
        </p:cxnSp>
        <p:cxnSp>
          <p:nvCxnSpPr>
            <p:cNvPr id="857" name="Google Shape;857;p72"/>
            <p:cNvCxnSpPr/>
            <p:nvPr/>
          </p:nvCxnSpPr>
          <p:spPr>
            <a:xfrm>
              <a:off x="5609816" y="5330725"/>
              <a:ext cx="0" cy="109867"/>
            </a:xfrm>
            <a:prstGeom prst="straightConnector1">
              <a:avLst/>
            </a:prstGeom>
            <a:noFill/>
            <a:ln w="19050" cap="flat" cmpd="sng">
              <a:solidFill>
                <a:schemeClr val="accent6"/>
              </a:solidFill>
              <a:prstDash val="solid"/>
              <a:round/>
              <a:headEnd type="none" w="sm" len="sm"/>
              <a:tailEnd type="none" w="sm" len="sm"/>
            </a:ln>
          </p:spPr>
        </p:cxnSp>
        <p:cxnSp>
          <p:nvCxnSpPr>
            <p:cNvPr id="858" name="Google Shape;858;p72"/>
            <p:cNvCxnSpPr/>
            <p:nvPr/>
          </p:nvCxnSpPr>
          <p:spPr>
            <a:xfrm>
              <a:off x="5043078" y="5325470"/>
              <a:ext cx="0" cy="109867"/>
            </a:xfrm>
            <a:prstGeom prst="straightConnector1">
              <a:avLst/>
            </a:prstGeom>
            <a:noFill/>
            <a:ln w="19050" cap="flat" cmpd="sng">
              <a:solidFill>
                <a:schemeClr val="accent6"/>
              </a:solidFill>
              <a:prstDash val="solid"/>
              <a:round/>
              <a:headEnd type="none" w="sm" len="sm"/>
              <a:tailEnd type="none" w="sm" len="sm"/>
            </a:ln>
          </p:spPr>
        </p:cxnSp>
        <p:cxnSp>
          <p:nvCxnSpPr>
            <p:cNvPr id="859" name="Google Shape;859;p72"/>
            <p:cNvCxnSpPr/>
            <p:nvPr/>
          </p:nvCxnSpPr>
          <p:spPr>
            <a:xfrm>
              <a:off x="5321685" y="5330725"/>
              <a:ext cx="0" cy="54933"/>
            </a:xfrm>
            <a:prstGeom prst="straightConnector1">
              <a:avLst/>
            </a:prstGeom>
            <a:noFill/>
            <a:ln w="19050" cap="flat" cmpd="sng">
              <a:solidFill>
                <a:schemeClr val="accent6"/>
              </a:solidFill>
              <a:prstDash val="solid"/>
              <a:round/>
              <a:headEnd type="none" w="sm" len="sm"/>
              <a:tailEnd type="none" w="sm" len="sm"/>
            </a:ln>
          </p:spPr>
        </p:cxnSp>
        <p:cxnSp>
          <p:nvCxnSpPr>
            <p:cNvPr id="860" name="Google Shape;860;p72"/>
            <p:cNvCxnSpPr/>
            <p:nvPr/>
          </p:nvCxnSpPr>
          <p:spPr>
            <a:xfrm>
              <a:off x="4478722" y="5325470"/>
              <a:ext cx="0" cy="109867"/>
            </a:xfrm>
            <a:prstGeom prst="straightConnector1">
              <a:avLst/>
            </a:prstGeom>
            <a:noFill/>
            <a:ln w="19050" cap="flat" cmpd="sng">
              <a:solidFill>
                <a:schemeClr val="accent6"/>
              </a:solidFill>
              <a:prstDash val="solid"/>
              <a:round/>
              <a:headEnd type="none" w="sm" len="sm"/>
              <a:tailEnd type="none" w="sm" len="sm"/>
            </a:ln>
          </p:spPr>
        </p:cxnSp>
        <p:cxnSp>
          <p:nvCxnSpPr>
            <p:cNvPr id="861" name="Google Shape;861;p72"/>
            <p:cNvCxnSpPr/>
            <p:nvPr/>
          </p:nvCxnSpPr>
          <p:spPr>
            <a:xfrm>
              <a:off x="4190591" y="5325470"/>
              <a:ext cx="0" cy="54933"/>
            </a:xfrm>
            <a:prstGeom prst="straightConnector1">
              <a:avLst/>
            </a:prstGeom>
            <a:noFill/>
            <a:ln w="19050" cap="flat" cmpd="sng">
              <a:solidFill>
                <a:schemeClr val="accent6"/>
              </a:solidFill>
              <a:prstDash val="solid"/>
              <a:round/>
              <a:headEnd type="none" w="sm" len="sm"/>
              <a:tailEnd type="none" w="sm" len="sm"/>
            </a:ln>
          </p:spPr>
        </p:cxnSp>
        <p:cxnSp>
          <p:nvCxnSpPr>
            <p:cNvPr id="862" name="Google Shape;862;p72"/>
            <p:cNvCxnSpPr/>
            <p:nvPr/>
          </p:nvCxnSpPr>
          <p:spPr>
            <a:xfrm>
              <a:off x="4759710" y="5325470"/>
              <a:ext cx="0" cy="54933"/>
            </a:xfrm>
            <a:prstGeom prst="straightConnector1">
              <a:avLst/>
            </a:prstGeom>
            <a:noFill/>
            <a:ln w="19050" cap="flat" cmpd="sng">
              <a:solidFill>
                <a:schemeClr val="accent6"/>
              </a:solidFill>
              <a:prstDash val="solid"/>
              <a:round/>
              <a:headEnd type="none" w="sm" len="sm"/>
              <a:tailEnd type="none" w="sm" len="sm"/>
            </a:ln>
          </p:spPr>
        </p:cxnSp>
        <p:cxnSp>
          <p:nvCxnSpPr>
            <p:cNvPr id="863" name="Google Shape;863;p72"/>
            <p:cNvCxnSpPr/>
            <p:nvPr/>
          </p:nvCxnSpPr>
          <p:spPr>
            <a:xfrm>
              <a:off x="3911984" y="5335323"/>
              <a:ext cx="0" cy="109867"/>
            </a:xfrm>
            <a:prstGeom prst="straightConnector1">
              <a:avLst/>
            </a:prstGeom>
            <a:noFill/>
            <a:ln w="19050" cap="flat" cmpd="sng">
              <a:solidFill>
                <a:schemeClr val="accent6"/>
              </a:solidFill>
              <a:prstDash val="solid"/>
              <a:round/>
              <a:headEnd type="none" w="sm" len="sm"/>
              <a:tailEnd type="none" w="sm" len="sm"/>
            </a:ln>
          </p:spPr>
        </p:cxnSp>
        <p:cxnSp>
          <p:nvCxnSpPr>
            <p:cNvPr id="864" name="Google Shape;864;p72"/>
            <p:cNvCxnSpPr/>
            <p:nvPr/>
          </p:nvCxnSpPr>
          <p:spPr>
            <a:xfrm>
              <a:off x="3345246" y="5330068"/>
              <a:ext cx="0" cy="109867"/>
            </a:xfrm>
            <a:prstGeom prst="straightConnector1">
              <a:avLst/>
            </a:prstGeom>
            <a:noFill/>
            <a:ln w="19050" cap="flat" cmpd="sng">
              <a:solidFill>
                <a:schemeClr val="accent6"/>
              </a:solidFill>
              <a:prstDash val="solid"/>
              <a:round/>
              <a:headEnd type="none" w="sm" len="sm"/>
              <a:tailEnd type="none" w="sm" len="sm"/>
            </a:ln>
          </p:spPr>
        </p:cxnSp>
        <p:cxnSp>
          <p:nvCxnSpPr>
            <p:cNvPr id="865" name="Google Shape;865;p72"/>
            <p:cNvCxnSpPr/>
            <p:nvPr/>
          </p:nvCxnSpPr>
          <p:spPr>
            <a:xfrm>
              <a:off x="3623853" y="5335323"/>
              <a:ext cx="0" cy="54933"/>
            </a:xfrm>
            <a:prstGeom prst="straightConnector1">
              <a:avLst/>
            </a:prstGeom>
            <a:noFill/>
            <a:ln w="19050" cap="flat" cmpd="sng">
              <a:solidFill>
                <a:schemeClr val="accent6"/>
              </a:solidFill>
              <a:prstDash val="solid"/>
              <a:round/>
              <a:headEnd type="none" w="sm" len="sm"/>
              <a:tailEnd type="none" w="sm" len="sm"/>
            </a:ln>
          </p:spPr>
        </p:cxnSp>
        <p:cxnSp>
          <p:nvCxnSpPr>
            <p:cNvPr id="866" name="Google Shape;866;p72"/>
            <p:cNvCxnSpPr/>
            <p:nvPr/>
          </p:nvCxnSpPr>
          <p:spPr>
            <a:xfrm>
              <a:off x="2780890" y="5330068"/>
              <a:ext cx="0" cy="109867"/>
            </a:xfrm>
            <a:prstGeom prst="straightConnector1">
              <a:avLst/>
            </a:prstGeom>
            <a:noFill/>
            <a:ln w="19050" cap="flat" cmpd="sng">
              <a:solidFill>
                <a:schemeClr val="accent6"/>
              </a:solidFill>
              <a:prstDash val="solid"/>
              <a:round/>
              <a:headEnd type="none" w="sm" len="sm"/>
              <a:tailEnd type="none" w="sm" len="sm"/>
            </a:ln>
          </p:spPr>
        </p:cxnSp>
        <p:cxnSp>
          <p:nvCxnSpPr>
            <p:cNvPr id="867" name="Google Shape;867;p72"/>
            <p:cNvCxnSpPr/>
            <p:nvPr/>
          </p:nvCxnSpPr>
          <p:spPr>
            <a:xfrm>
              <a:off x="2492759" y="5330068"/>
              <a:ext cx="0" cy="54933"/>
            </a:xfrm>
            <a:prstGeom prst="straightConnector1">
              <a:avLst/>
            </a:prstGeom>
            <a:noFill/>
            <a:ln w="19050" cap="flat" cmpd="sng">
              <a:solidFill>
                <a:schemeClr val="accent6"/>
              </a:solidFill>
              <a:prstDash val="solid"/>
              <a:round/>
              <a:headEnd type="none" w="sm" len="sm"/>
              <a:tailEnd type="none" w="sm" len="sm"/>
            </a:ln>
          </p:spPr>
        </p:cxnSp>
        <p:cxnSp>
          <p:nvCxnSpPr>
            <p:cNvPr id="868" name="Google Shape;868;p72"/>
            <p:cNvCxnSpPr/>
            <p:nvPr/>
          </p:nvCxnSpPr>
          <p:spPr>
            <a:xfrm>
              <a:off x="3061878" y="5330068"/>
              <a:ext cx="0" cy="54933"/>
            </a:xfrm>
            <a:prstGeom prst="straightConnector1">
              <a:avLst/>
            </a:prstGeom>
            <a:noFill/>
            <a:ln w="19050" cap="flat" cmpd="sng">
              <a:solidFill>
                <a:schemeClr val="accent6"/>
              </a:solidFill>
              <a:prstDash val="solid"/>
              <a:round/>
              <a:headEnd type="none" w="sm" len="sm"/>
              <a:tailEnd type="none" w="sm" len="sm"/>
            </a:ln>
          </p:spPr>
        </p:cxnSp>
        <p:cxnSp>
          <p:nvCxnSpPr>
            <p:cNvPr id="869" name="Google Shape;869;p72"/>
            <p:cNvCxnSpPr/>
            <p:nvPr/>
          </p:nvCxnSpPr>
          <p:spPr>
            <a:xfrm>
              <a:off x="2218915" y="5330724"/>
              <a:ext cx="0" cy="109867"/>
            </a:xfrm>
            <a:prstGeom prst="straightConnector1">
              <a:avLst/>
            </a:prstGeom>
            <a:noFill/>
            <a:ln w="19050" cap="flat" cmpd="sng">
              <a:solidFill>
                <a:schemeClr val="accent6"/>
              </a:solidFill>
              <a:prstDash val="solid"/>
              <a:round/>
              <a:headEnd type="none" w="sm" len="sm"/>
              <a:tailEnd type="none" w="sm" len="sm"/>
            </a:ln>
          </p:spPr>
        </p:cxnSp>
        <p:cxnSp>
          <p:nvCxnSpPr>
            <p:cNvPr id="870" name="Google Shape;870;p72"/>
            <p:cNvCxnSpPr/>
            <p:nvPr/>
          </p:nvCxnSpPr>
          <p:spPr>
            <a:xfrm>
              <a:off x="1652177" y="5325469"/>
              <a:ext cx="0" cy="109867"/>
            </a:xfrm>
            <a:prstGeom prst="straightConnector1">
              <a:avLst/>
            </a:prstGeom>
            <a:noFill/>
            <a:ln w="19050" cap="flat" cmpd="sng">
              <a:solidFill>
                <a:schemeClr val="accent6"/>
              </a:solidFill>
              <a:prstDash val="solid"/>
              <a:round/>
              <a:headEnd type="none" w="sm" len="sm"/>
              <a:tailEnd type="none" w="sm" len="sm"/>
            </a:ln>
          </p:spPr>
        </p:cxnSp>
        <p:cxnSp>
          <p:nvCxnSpPr>
            <p:cNvPr id="871" name="Google Shape;871;p72"/>
            <p:cNvCxnSpPr/>
            <p:nvPr/>
          </p:nvCxnSpPr>
          <p:spPr>
            <a:xfrm>
              <a:off x="1930784" y="5330724"/>
              <a:ext cx="0" cy="54933"/>
            </a:xfrm>
            <a:prstGeom prst="straightConnector1">
              <a:avLst/>
            </a:prstGeom>
            <a:noFill/>
            <a:ln w="19050" cap="flat" cmpd="sng">
              <a:solidFill>
                <a:schemeClr val="accent6"/>
              </a:solidFill>
              <a:prstDash val="solid"/>
              <a:round/>
              <a:headEnd type="none" w="sm" len="sm"/>
              <a:tailEnd type="none" w="sm" len="sm"/>
            </a:ln>
          </p:spPr>
        </p:cxnSp>
        <p:cxnSp>
          <p:nvCxnSpPr>
            <p:cNvPr id="872" name="Google Shape;872;p72"/>
            <p:cNvCxnSpPr/>
            <p:nvPr/>
          </p:nvCxnSpPr>
          <p:spPr>
            <a:xfrm>
              <a:off x="1087821" y="5325469"/>
              <a:ext cx="0" cy="109867"/>
            </a:xfrm>
            <a:prstGeom prst="straightConnector1">
              <a:avLst/>
            </a:prstGeom>
            <a:noFill/>
            <a:ln w="19050" cap="flat" cmpd="sng">
              <a:solidFill>
                <a:schemeClr val="accent6"/>
              </a:solidFill>
              <a:prstDash val="solid"/>
              <a:round/>
              <a:headEnd type="none" w="sm" len="sm"/>
              <a:tailEnd type="none" w="sm" len="sm"/>
            </a:ln>
          </p:spPr>
        </p:cxnSp>
        <p:cxnSp>
          <p:nvCxnSpPr>
            <p:cNvPr id="873" name="Google Shape;873;p72"/>
            <p:cNvCxnSpPr/>
            <p:nvPr/>
          </p:nvCxnSpPr>
          <p:spPr>
            <a:xfrm>
              <a:off x="799690" y="5325469"/>
              <a:ext cx="0" cy="54933"/>
            </a:xfrm>
            <a:prstGeom prst="straightConnector1">
              <a:avLst/>
            </a:prstGeom>
            <a:noFill/>
            <a:ln w="19050" cap="flat" cmpd="sng">
              <a:solidFill>
                <a:schemeClr val="accent6"/>
              </a:solidFill>
              <a:prstDash val="solid"/>
              <a:round/>
              <a:headEnd type="none" w="sm" len="sm"/>
              <a:tailEnd type="none" w="sm" len="sm"/>
            </a:ln>
          </p:spPr>
        </p:cxnSp>
        <p:cxnSp>
          <p:nvCxnSpPr>
            <p:cNvPr id="874" name="Google Shape;874;p72"/>
            <p:cNvCxnSpPr/>
            <p:nvPr/>
          </p:nvCxnSpPr>
          <p:spPr>
            <a:xfrm>
              <a:off x="1368809" y="5325469"/>
              <a:ext cx="0" cy="54933"/>
            </a:xfrm>
            <a:prstGeom prst="straightConnector1">
              <a:avLst/>
            </a:prstGeom>
            <a:noFill/>
            <a:ln w="19050" cap="flat" cmpd="sng">
              <a:solidFill>
                <a:schemeClr val="accent6"/>
              </a:solidFill>
              <a:prstDash val="solid"/>
              <a:round/>
              <a:headEnd type="none" w="sm" len="sm"/>
              <a:tailEnd type="none" w="sm" len="sm"/>
            </a:ln>
          </p:spPr>
        </p:cxnSp>
        <p:cxnSp>
          <p:nvCxnSpPr>
            <p:cNvPr id="875" name="Google Shape;875;p72"/>
            <p:cNvCxnSpPr/>
            <p:nvPr/>
          </p:nvCxnSpPr>
          <p:spPr>
            <a:xfrm>
              <a:off x="530609" y="5335981"/>
              <a:ext cx="0" cy="109867"/>
            </a:xfrm>
            <a:prstGeom prst="straightConnector1">
              <a:avLst/>
            </a:prstGeom>
            <a:noFill/>
            <a:ln w="19050" cap="flat" cmpd="sng">
              <a:solidFill>
                <a:schemeClr val="accent6"/>
              </a:solidFill>
              <a:prstDash val="solid"/>
              <a:round/>
              <a:headEnd type="none" w="sm" len="sm"/>
              <a:tailEnd type="none" w="sm" len="sm"/>
            </a:ln>
          </p:spPr>
        </p:cxnSp>
        <p:sp>
          <p:nvSpPr>
            <p:cNvPr id="876" name="Google Shape;876;p72"/>
            <p:cNvSpPr txBox="1"/>
            <p:nvPr/>
          </p:nvSpPr>
          <p:spPr>
            <a:xfrm>
              <a:off x="390986" y="5400439"/>
              <a:ext cx="5556967" cy="461665"/>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chemeClr val="accent6"/>
                </a:buClr>
                <a:buSzPts val="1200"/>
                <a:buFont typeface="Calibri"/>
                <a:buAutoNum type="arabicPlain" startAt="9"/>
              </a:pPr>
              <a:r>
                <a:rPr lang="en-GB" sz="1200">
                  <a:solidFill>
                    <a:schemeClr val="accent6"/>
                  </a:solidFill>
                  <a:latin typeface="Calibri"/>
                  <a:ea typeface="Calibri"/>
                  <a:cs typeface="Calibri"/>
                  <a:sym typeface="Calibri"/>
                </a:rPr>
                <a:t>          8             7              6               5             4               3              2             1              0</a:t>
              </a:r>
              <a:endParaRPr/>
            </a:p>
            <a:p>
              <a:pPr marL="0" marR="0" lvl="0" indent="0" algn="ctr" rtl="0">
                <a:spcBef>
                  <a:spcPts val="0"/>
                </a:spcBef>
                <a:spcAft>
                  <a:spcPts val="0"/>
                </a:spcAft>
                <a:buNone/>
              </a:pPr>
              <a:r>
                <a:rPr lang="en-GB" sz="1200">
                  <a:solidFill>
                    <a:schemeClr val="accent6"/>
                  </a:solidFill>
                  <a:latin typeface="Corbel"/>
                  <a:ea typeface="Corbel"/>
                  <a:cs typeface="Corbel"/>
                  <a:sym typeface="Corbel"/>
                </a:rPr>
                <a:t>δ </a:t>
              </a:r>
              <a:r>
                <a:rPr lang="en-GB" sz="1200">
                  <a:solidFill>
                    <a:schemeClr val="accent6"/>
                  </a:solidFill>
                  <a:latin typeface="Calibri"/>
                  <a:ea typeface="Calibri"/>
                  <a:cs typeface="Calibri"/>
                  <a:sym typeface="Calibri"/>
                </a:rPr>
                <a:t>ppm</a:t>
              </a:r>
              <a:endParaRPr sz="1200">
                <a:solidFill>
                  <a:schemeClr val="accent6"/>
                </a:solidFill>
                <a:latin typeface="Calibri"/>
                <a:ea typeface="Calibri"/>
                <a:cs typeface="Calibri"/>
                <a:sym typeface="Calibri"/>
              </a:endParaRPr>
            </a:p>
          </p:txBody>
        </p:sp>
        <p:sp>
          <p:nvSpPr>
            <p:cNvPr id="877" name="Google Shape;877;p72"/>
            <p:cNvSpPr/>
            <p:nvPr/>
          </p:nvSpPr>
          <p:spPr>
            <a:xfrm>
              <a:off x="345939" y="1516569"/>
              <a:ext cx="5370786" cy="3489435"/>
            </a:xfrm>
            <a:custGeom>
              <a:avLst/>
              <a:gdLst/>
              <a:ahLst/>
              <a:cxnLst/>
              <a:rect l="l" t="t" r="r" b="b"/>
              <a:pathLst>
                <a:path w="5370786" h="3489435" extrusionOk="0">
                  <a:moveTo>
                    <a:pt x="0" y="3468414"/>
                  </a:moveTo>
                  <a:lnTo>
                    <a:pt x="3132082" y="3489435"/>
                  </a:lnTo>
                  <a:lnTo>
                    <a:pt x="3258207" y="315311"/>
                  </a:lnTo>
                  <a:lnTo>
                    <a:pt x="3310758" y="3489435"/>
                  </a:lnTo>
                  <a:lnTo>
                    <a:pt x="3920358" y="3489435"/>
                  </a:lnTo>
                  <a:lnTo>
                    <a:pt x="4004441" y="2385849"/>
                  </a:lnTo>
                  <a:lnTo>
                    <a:pt x="4078014" y="3489435"/>
                  </a:lnTo>
                  <a:lnTo>
                    <a:pt x="4267200" y="3489435"/>
                  </a:lnTo>
                  <a:lnTo>
                    <a:pt x="4382814" y="2659118"/>
                  </a:lnTo>
                  <a:lnTo>
                    <a:pt x="4477407" y="3489435"/>
                  </a:lnTo>
                  <a:lnTo>
                    <a:pt x="4645572" y="3489435"/>
                  </a:lnTo>
                  <a:lnTo>
                    <a:pt x="4729655" y="0"/>
                  </a:lnTo>
                  <a:lnTo>
                    <a:pt x="4834758" y="3489435"/>
                  </a:lnTo>
                  <a:lnTo>
                    <a:pt x="5370786" y="3489435"/>
                  </a:lnTo>
                </a:path>
              </a:pathLst>
            </a:custGeom>
            <a:noFill/>
            <a:ln w="1905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878" name="Google Shape;878;p72"/>
          <p:cNvSpPr txBox="1"/>
          <p:nvPr/>
        </p:nvSpPr>
        <p:spPr>
          <a:xfrm>
            <a:off x="5043078" y="1828800"/>
            <a:ext cx="46358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accent4"/>
                </a:solidFill>
                <a:latin typeface="Calibri"/>
                <a:ea typeface="Calibri"/>
                <a:cs typeface="Calibri"/>
                <a:sym typeface="Calibri"/>
              </a:rPr>
              <a:t>(3)</a:t>
            </a:r>
            <a:endParaRPr/>
          </a:p>
        </p:txBody>
      </p:sp>
      <p:sp>
        <p:nvSpPr>
          <p:cNvPr id="879" name="Google Shape;879;p72"/>
          <p:cNvSpPr txBox="1"/>
          <p:nvPr/>
        </p:nvSpPr>
        <p:spPr>
          <a:xfrm>
            <a:off x="3911984" y="3641646"/>
            <a:ext cx="4588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accent4"/>
                </a:solidFill>
                <a:latin typeface="Calibri"/>
                <a:ea typeface="Calibri"/>
                <a:cs typeface="Calibri"/>
                <a:sym typeface="Calibri"/>
              </a:rPr>
              <a:t>(1)</a:t>
            </a:r>
            <a:endParaRPr dirty="0"/>
          </a:p>
        </p:txBody>
      </p:sp>
      <p:sp>
        <p:nvSpPr>
          <p:cNvPr id="880" name="Google Shape;880;p72"/>
          <p:cNvSpPr txBox="1"/>
          <p:nvPr/>
        </p:nvSpPr>
        <p:spPr>
          <a:xfrm>
            <a:off x="4545549" y="3793248"/>
            <a:ext cx="47481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accent4"/>
                </a:solidFill>
                <a:latin typeface="Calibri"/>
                <a:ea typeface="Calibri"/>
                <a:cs typeface="Calibri"/>
                <a:sym typeface="Calibri"/>
              </a:rPr>
              <a:t>(2)</a:t>
            </a:r>
            <a:endParaRPr/>
          </a:p>
        </p:txBody>
      </p:sp>
      <p:sp>
        <p:nvSpPr>
          <p:cNvPr id="881" name="Google Shape;881;p72"/>
          <p:cNvSpPr txBox="1"/>
          <p:nvPr/>
        </p:nvSpPr>
        <p:spPr>
          <a:xfrm>
            <a:off x="3169469" y="1828800"/>
            <a:ext cx="47481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accent4"/>
                </a:solidFill>
                <a:latin typeface="Calibri"/>
                <a:ea typeface="Calibri"/>
                <a:cs typeface="Calibri"/>
                <a:sym typeface="Calibri"/>
              </a:rPr>
              <a:t>(2)</a:t>
            </a:r>
            <a:endParaRPr/>
          </a:p>
        </p:txBody>
      </p:sp>
      <p:sp>
        <p:nvSpPr>
          <p:cNvPr id="882" name="Google Shape;882;p72"/>
          <p:cNvSpPr txBox="1"/>
          <p:nvPr/>
        </p:nvSpPr>
        <p:spPr>
          <a:xfrm>
            <a:off x="329116" y="2280745"/>
            <a:ext cx="303961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2"/>
                </a:solidFill>
                <a:latin typeface="Calibri"/>
                <a:ea typeface="Calibri"/>
                <a:cs typeface="Calibri"/>
                <a:sym typeface="Calibri"/>
              </a:rPr>
              <a:t>A low resolution spectra</a:t>
            </a:r>
            <a:endParaRPr/>
          </a:p>
        </p:txBody>
      </p:sp>
      <p:grpSp>
        <p:nvGrpSpPr>
          <p:cNvPr id="883" name="Google Shape;883;p72"/>
          <p:cNvGrpSpPr/>
          <p:nvPr/>
        </p:nvGrpSpPr>
        <p:grpSpPr>
          <a:xfrm>
            <a:off x="6114149" y="3825578"/>
            <a:ext cx="2739338" cy="1451770"/>
            <a:chOff x="6072109" y="3426185"/>
            <a:chExt cx="2739338" cy="1451770"/>
          </a:xfrm>
        </p:grpSpPr>
        <p:sp>
          <p:nvSpPr>
            <p:cNvPr id="884" name="Google Shape;884;p72"/>
            <p:cNvSpPr/>
            <p:nvPr/>
          </p:nvSpPr>
          <p:spPr>
            <a:xfrm>
              <a:off x="6611008" y="3431439"/>
              <a:ext cx="378372" cy="388883"/>
            </a:xfrm>
            <a:prstGeom prst="ellipse">
              <a:avLst/>
            </a:prstGeom>
            <a:solidFill>
              <a:schemeClr val="accent1"/>
            </a:solidFill>
            <a:ln w="12700" cap="flat" cmpd="sng">
              <a:solidFill>
                <a:srgbClr val="007EA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85" name="Google Shape;885;p72"/>
            <p:cNvSpPr/>
            <p:nvPr/>
          </p:nvSpPr>
          <p:spPr>
            <a:xfrm>
              <a:off x="6072109" y="3966060"/>
              <a:ext cx="378372" cy="388883"/>
            </a:xfrm>
            <a:prstGeom prst="ellipse">
              <a:avLst/>
            </a:prstGeom>
            <a:solidFill>
              <a:schemeClr val="accent1"/>
            </a:solidFill>
            <a:ln w="12700" cap="flat" cmpd="sng">
              <a:solidFill>
                <a:srgbClr val="007EA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86" name="Google Shape;886;p72"/>
            <p:cNvSpPr/>
            <p:nvPr/>
          </p:nvSpPr>
          <p:spPr>
            <a:xfrm>
              <a:off x="6611008" y="4489072"/>
              <a:ext cx="378372" cy="388883"/>
            </a:xfrm>
            <a:prstGeom prst="ellipse">
              <a:avLst/>
            </a:prstGeom>
            <a:solidFill>
              <a:schemeClr val="accent1"/>
            </a:solidFill>
            <a:ln w="12700" cap="flat" cmpd="sng">
              <a:solidFill>
                <a:srgbClr val="007EA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87" name="Google Shape;887;p72"/>
            <p:cNvSpPr/>
            <p:nvPr/>
          </p:nvSpPr>
          <p:spPr>
            <a:xfrm>
              <a:off x="7145886" y="4489072"/>
              <a:ext cx="378372" cy="388883"/>
            </a:xfrm>
            <a:prstGeom prst="ellipse">
              <a:avLst/>
            </a:prstGeom>
            <a:solidFill>
              <a:schemeClr val="accent3"/>
            </a:solidFill>
            <a:ln w="12700" cap="flat" cmpd="sng">
              <a:solidFill>
                <a:srgbClr val="BA8A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88" name="Google Shape;888;p72"/>
            <p:cNvSpPr/>
            <p:nvPr/>
          </p:nvSpPr>
          <p:spPr>
            <a:xfrm>
              <a:off x="7145886" y="3426185"/>
              <a:ext cx="378372" cy="388883"/>
            </a:xfrm>
            <a:prstGeom prst="ellipse">
              <a:avLst/>
            </a:prstGeom>
            <a:solidFill>
              <a:schemeClr val="accent3"/>
            </a:solidFill>
            <a:ln w="12700" cap="flat" cmpd="sng">
              <a:solidFill>
                <a:srgbClr val="BA8A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89" name="Google Shape;889;p72"/>
            <p:cNvSpPr/>
            <p:nvPr/>
          </p:nvSpPr>
          <p:spPr>
            <a:xfrm>
              <a:off x="7660893" y="3436695"/>
              <a:ext cx="378372" cy="388883"/>
            </a:xfrm>
            <a:prstGeom prst="ellipse">
              <a:avLst/>
            </a:prstGeom>
            <a:solidFill>
              <a:schemeClr val="accent4"/>
            </a:solidFill>
            <a:ln w="12700" cap="flat" cmpd="sng">
              <a:solidFill>
                <a:srgbClr val="BA006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90" name="Google Shape;890;p72"/>
            <p:cNvSpPr/>
            <p:nvPr/>
          </p:nvSpPr>
          <p:spPr>
            <a:xfrm>
              <a:off x="7660893" y="4489072"/>
              <a:ext cx="378372" cy="388883"/>
            </a:xfrm>
            <a:prstGeom prst="ellipse">
              <a:avLst/>
            </a:prstGeom>
            <a:solidFill>
              <a:schemeClr val="accent4"/>
            </a:solidFill>
            <a:ln w="12700" cap="flat" cmpd="sng">
              <a:solidFill>
                <a:srgbClr val="BA006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91" name="Google Shape;891;p72"/>
            <p:cNvSpPr/>
            <p:nvPr/>
          </p:nvSpPr>
          <p:spPr>
            <a:xfrm>
              <a:off x="8433075" y="3966059"/>
              <a:ext cx="378372" cy="388883"/>
            </a:xfrm>
            <a:prstGeom prst="ellipse">
              <a:avLst/>
            </a:prstGeom>
            <a:solidFill>
              <a:schemeClr val="accent6"/>
            </a:solidFill>
            <a:ln w="12700" cap="flat" cmpd="sng">
              <a:solidFill>
                <a:srgbClr val="BA61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92" name="Google Shape;892;p72" descr="https://upload.wikimedia.org/wikipedia/commons/thumb/e/e2/Propan-1-ol_Lewis.svg/640px-Propan-1-ol_Lewis.svg.png"/>
            <p:cNvPicPr preferRelativeResize="0"/>
            <p:nvPr/>
          </p:nvPicPr>
          <p:blipFill rotWithShape="1">
            <a:blip r:embed="rId3">
              <a:alphaModFix/>
            </a:blip>
            <a:srcRect/>
            <a:stretch/>
          </p:blipFill>
          <p:spPr>
            <a:xfrm>
              <a:off x="6114149" y="3447205"/>
              <a:ext cx="2677426" cy="1430750"/>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54">
                                            <p:txEl>
                                              <p:pRg st="0" end="0"/>
                                            </p:txEl>
                                          </p:spTgt>
                                        </p:tgtEl>
                                        <p:attrNameLst>
                                          <p:attrName>style.visibility</p:attrName>
                                        </p:attrNameLst>
                                      </p:cBhvr>
                                      <p:to>
                                        <p:strVal val="visible"/>
                                      </p:to>
                                    </p:set>
                                    <p:animEffect transition="in" filter="fade">
                                      <p:cBhvr>
                                        <p:cTn id="7" dur="500"/>
                                        <p:tgtEl>
                                          <p:spTgt spid="8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54">
                                            <p:txEl>
                                              <p:pRg st="1" end="1"/>
                                            </p:txEl>
                                          </p:spTgt>
                                        </p:tgtEl>
                                        <p:attrNameLst>
                                          <p:attrName>style.visibility</p:attrName>
                                        </p:attrNameLst>
                                      </p:cBhvr>
                                      <p:to>
                                        <p:strVal val="visible"/>
                                      </p:to>
                                    </p:set>
                                    <p:animEffect transition="in" filter="fade">
                                      <p:cBhvr>
                                        <p:cTn id="12" dur="500"/>
                                        <p:tgtEl>
                                          <p:spTgt spid="85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54">
                                            <p:txEl>
                                              <p:pRg st="2" end="2"/>
                                            </p:txEl>
                                          </p:spTgt>
                                        </p:tgtEl>
                                        <p:attrNameLst>
                                          <p:attrName>style.visibility</p:attrName>
                                        </p:attrNameLst>
                                      </p:cBhvr>
                                      <p:to>
                                        <p:strVal val="visible"/>
                                      </p:to>
                                    </p:set>
                                    <p:animEffect transition="in" filter="fade">
                                      <p:cBhvr>
                                        <p:cTn id="17" dur="500"/>
                                        <p:tgtEl>
                                          <p:spTgt spid="85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97"/>
        <p:cNvGrpSpPr/>
        <p:nvPr/>
      </p:nvGrpSpPr>
      <p:grpSpPr>
        <a:xfrm>
          <a:off x="0" y="0"/>
          <a:ext cx="0" cy="0"/>
          <a:chOff x="0" y="0"/>
          <a:chExt cx="0" cy="0"/>
        </a:xfrm>
      </p:grpSpPr>
      <p:sp>
        <p:nvSpPr>
          <p:cNvPr id="898" name="Google Shape;898;p73"/>
          <p:cNvSpPr txBox="1">
            <a:spLocks noGrp="1"/>
          </p:cNvSpPr>
          <p:nvPr>
            <p:ph type="title"/>
          </p:nvPr>
        </p:nvSpPr>
        <p:spPr>
          <a:xfrm>
            <a:off x="492919" y="499533"/>
            <a:ext cx="8079581" cy="1263953"/>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2"/>
              </a:buClr>
              <a:buSzPts val="5400"/>
              <a:buFont typeface="Calibri"/>
              <a:buNone/>
            </a:pPr>
            <a:r>
              <a:rPr lang="en-GB" baseline="30000"/>
              <a:t>1</a:t>
            </a:r>
            <a:r>
              <a:rPr lang="en-GB"/>
              <a:t>H-NMR Propan-1-ol</a:t>
            </a:r>
            <a:endParaRPr/>
          </a:p>
        </p:txBody>
      </p:sp>
      <p:sp>
        <p:nvSpPr>
          <p:cNvPr id="899" name="Google Shape;899;p73"/>
          <p:cNvSpPr txBox="1"/>
          <p:nvPr/>
        </p:nvSpPr>
        <p:spPr>
          <a:xfrm>
            <a:off x="257751" y="4687614"/>
            <a:ext cx="2766043" cy="92333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2"/>
              </a:buClr>
              <a:buSzPts val="1800"/>
              <a:buFont typeface="Arial"/>
              <a:buChar char="•"/>
            </a:pPr>
            <a:r>
              <a:rPr lang="en-GB" sz="1800">
                <a:solidFill>
                  <a:schemeClr val="dk2"/>
                </a:solidFill>
                <a:latin typeface="Calibri"/>
                <a:ea typeface="Calibri"/>
                <a:cs typeface="Calibri"/>
                <a:sym typeface="Calibri"/>
              </a:rPr>
              <a:t>Data booklet values help to confirm the analysis</a:t>
            </a:r>
            <a:endParaRPr sz="1800">
              <a:solidFill>
                <a:schemeClr val="dk2"/>
              </a:solidFill>
              <a:latin typeface="Calibri"/>
              <a:ea typeface="Calibri"/>
              <a:cs typeface="Calibri"/>
              <a:sym typeface="Calibri"/>
            </a:endParaRPr>
          </a:p>
        </p:txBody>
      </p:sp>
      <p:pic>
        <p:nvPicPr>
          <p:cNvPr id="900" name="Google Shape;900;p73"/>
          <p:cNvPicPr preferRelativeResize="0"/>
          <p:nvPr/>
        </p:nvPicPr>
        <p:blipFill rotWithShape="1">
          <a:blip r:embed="rId3">
            <a:alphaModFix/>
          </a:blip>
          <a:srcRect/>
          <a:stretch/>
        </p:blipFill>
        <p:spPr>
          <a:xfrm>
            <a:off x="3185307" y="1537838"/>
            <a:ext cx="5875544" cy="4764923"/>
          </a:xfrm>
          <a:prstGeom prst="rect">
            <a:avLst/>
          </a:prstGeom>
          <a:noFill/>
          <a:ln>
            <a:noFill/>
          </a:ln>
        </p:spPr>
      </p:pic>
      <p:sp>
        <p:nvSpPr>
          <p:cNvPr id="901" name="Google Shape;901;p73"/>
          <p:cNvSpPr/>
          <p:nvPr/>
        </p:nvSpPr>
        <p:spPr>
          <a:xfrm>
            <a:off x="3185307" y="3815255"/>
            <a:ext cx="524845" cy="630621"/>
          </a:xfrm>
          <a:prstGeom prst="rect">
            <a:avLst/>
          </a:prstGeom>
          <a:solidFill>
            <a:schemeClr val="lt1"/>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2" name="Google Shape;902;p73"/>
          <p:cNvSpPr/>
          <p:nvPr/>
        </p:nvSpPr>
        <p:spPr>
          <a:xfrm>
            <a:off x="3023794" y="2459422"/>
            <a:ext cx="423935" cy="1986454"/>
          </a:xfrm>
          <a:prstGeom prst="rect">
            <a:avLst/>
          </a:prstGeom>
          <a:solidFill>
            <a:schemeClr val="lt1"/>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03" name="Google Shape;903;p73"/>
          <p:cNvPicPr preferRelativeResize="0"/>
          <p:nvPr/>
        </p:nvPicPr>
        <p:blipFill rotWithShape="1">
          <a:blip r:embed="rId4">
            <a:alphaModFix/>
          </a:blip>
          <a:srcRect/>
          <a:stretch/>
        </p:blipFill>
        <p:spPr>
          <a:xfrm>
            <a:off x="245907" y="1955156"/>
            <a:ext cx="3344437" cy="2585314"/>
          </a:xfrm>
          <a:prstGeom prst="rect">
            <a:avLst/>
          </a:prstGeom>
          <a:noFill/>
          <a:ln>
            <a:noFill/>
          </a:ln>
        </p:spPr>
      </p:pic>
      <p:sp>
        <p:nvSpPr>
          <p:cNvPr id="904" name="Google Shape;904;p73"/>
          <p:cNvSpPr/>
          <p:nvPr/>
        </p:nvSpPr>
        <p:spPr>
          <a:xfrm>
            <a:off x="7388772" y="4740168"/>
            <a:ext cx="546538" cy="252248"/>
          </a:xfrm>
          <a:prstGeom prst="rightArrow">
            <a:avLst>
              <a:gd name="adj1" fmla="val 50000"/>
              <a:gd name="adj2" fmla="val 50000"/>
            </a:avLst>
          </a:prstGeom>
          <a:solidFill>
            <a:schemeClr val="accent6"/>
          </a:solidFill>
          <a:ln w="12700" cap="flat" cmpd="sng">
            <a:solidFill>
              <a:srgbClr val="BA61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905" name="Google Shape;905;p73"/>
          <p:cNvGrpSpPr/>
          <p:nvPr/>
        </p:nvGrpSpPr>
        <p:grpSpPr>
          <a:xfrm>
            <a:off x="380919" y="1484523"/>
            <a:ext cx="1353762" cy="717455"/>
            <a:chOff x="6072109" y="3426185"/>
            <a:chExt cx="2739338" cy="1451770"/>
          </a:xfrm>
        </p:grpSpPr>
        <p:sp>
          <p:nvSpPr>
            <p:cNvPr id="906" name="Google Shape;906;p73"/>
            <p:cNvSpPr/>
            <p:nvPr/>
          </p:nvSpPr>
          <p:spPr>
            <a:xfrm>
              <a:off x="6611008" y="3431439"/>
              <a:ext cx="378372" cy="388883"/>
            </a:xfrm>
            <a:prstGeom prst="ellipse">
              <a:avLst/>
            </a:prstGeom>
            <a:solidFill>
              <a:schemeClr val="accent1"/>
            </a:solidFill>
            <a:ln w="12700" cap="flat" cmpd="sng">
              <a:solidFill>
                <a:srgbClr val="007EA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7" name="Google Shape;907;p73"/>
            <p:cNvSpPr/>
            <p:nvPr/>
          </p:nvSpPr>
          <p:spPr>
            <a:xfrm>
              <a:off x="6072109" y="3966060"/>
              <a:ext cx="378372" cy="388883"/>
            </a:xfrm>
            <a:prstGeom prst="ellipse">
              <a:avLst/>
            </a:prstGeom>
            <a:solidFill>
              <a:schemeClr val="accent1"/>
            </a:solidFill>
            <a:ln w="12700" cap="flat" cmpd="sng">
              <a:solidFill>
                <a:srgbClr val="007EA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8" name="Google Shape;908;p73"/>
            <p:cNvSpPr/>
            <p:nvPr/>
          </p:nvSpPr>
          <p:spPr>
            <a:xfrm>
              <a:off x="6611008" y="4489072"/>
              <a:ext cx="378372" cy="388883"/>
            </a:xfrm>
            <a:prstGeom prst="ellipse">
              <a:avLst/>
            </a:prstGeom>
            <a:solidFill>
              <a:schemeClr val="accent1"/>
            </a:solidFill>
            <a:ln w="12700" cap="flat" cmpd="sng">
              <a:solidFill>
                <a:srgbClr val="007EA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9" name="Google Shape;909;p73"/>
            <p:cNvSpPr/>
            <p:nvPr/>
          </p:nvSpPr>
          <p:spPr>
            <a:xfrm>
              <a:off x="7145886" y="4489072"/>
              <a:ext cx="378372" cy="388883"/>
            </a:xfrm>
            <a:prstGeom prst="ellipse">
              <a:avLst/>
            </a:prstGeom>
            <a:solidFill>
              <a:schemeClr val="accent3"/>
            </a:solidFill>
            <a:ln w="12700" cap="flat" cmpd="sng">
              <a:solidFill>
                <a:srgbClr val="BA8A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0" name="Google Shape;910;p73"/>
            <p:cNvSpPr/>
            <p:nvPr/>
          </p:nvSpPr>
          <p:spPr>
            <a:xfrm>
              <a:off x="7145886" y="3426185"/>
              <a:ext cx="378372" cy="388883"/>
            </a:xfrm>
            <a:prstGeom prst="ellipse">
              <a:avLst/>
            </a:prstGeom>
            <a:solidFill>
              <a:schemeClr val="accent3"/>
            </a:solidFill>
            <a:ln w="12700" cap="flat" cmpd="sng">
              <a:solidFill>
                <a:srgbClr val="BA8A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1" name="Google Shape;911;p73"/>
            <p:cNvSpPr/>
            <p:nvPr/>
          </p:nvSpPr>
          <p:spPr>
            <a:xfrm>
              <a:off x="7660893" y="3436695"/>
              <a:ext cx="378372" cy="388883"/>
            </a:xfrm>
            <a:prstGeom prst="ellipse">
              <a:avLst/>
            </a:prstGeom>
            <a:solidFill>
              <a:schemeClr val="accent4"/>
            </a:solidFill>
            <a:ln w="12700" cap="flat" cmpd="sng">
              <a:solidFill>
                <a:srgbClr val="BA006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2" name="Google Shape;912;p73"/>
            <p:cNvSpPr/>
            <p:nvPr/>
          </p:nvSpPr>
          <p:spPr>
            <a:xfrm>
              <a:off x="7660893" y="4489072"/>
              <a:ext cx="378372" cy="388883"/>
            </a:xfrm>
            <a:prstGeom prst="ellipse">
              <a:avLst/>
            </a:prstGeom>
            <a:solidFill>
              <a:schemeClr val="accent4"/>
            </a:solidFill>
            <a:ln w="12700" cap="flat" cmpd="sng">
              <a:solidFill>
                <a:srgbClr val="BA006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3" name="Google Shape;913;p73"/>
            <p:cNvSpPr/>
            <p:nvPr/>
          </p:nvSpPr>
          <p:spPr>
            <a:xfrm>
              <a:off x="8433075" y="3966059"/>
              <a:ext cx="378372" cy="388883"/>
            </a:xfrm>
            <a:prstGeom prst="ellipse">
              <a:avLst/>
            </a:prstGeom>
            <a:solidFill>
              <a:schemeClr val="accent6"/>
            </a:solidFill>
            <a:ln w="12700" cap="flat" cmpd="sng">
              <a:solidFill>
                <a:srgbClr val="BA61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14" name="Google Shape;914;p73" descr="https://upload.wikimedia.org/wikipedia/commons/thumb/e/e2/Propan-1-ol_Lewis.svg/640px-Propan-1-ol_Lewis.svg.png"/>
            <p:cNvPicPr preferRelativeResize="0"/>
            <p:nvPr/>
          </p:nvPicPr>
          <p:blipFill rotWithShape="1">
            <a:blip r:embed="rId5">
              <a:alphaModFix/>
            </a:blip>
            <a:srcRect/>
            <a:stretch/>
          </p:blipFill>
          <p:spPr>
            <a:xfrm>
              <a:off x="6114149" y="3447205"/>
              <a:ext cx="2677426" cy="1430750"/>
            </a:xfrm>
            <a:prstGeom prst="rect">
              <a:avLst/>
            </a:prstGeom>
            <a:noFill/>
            <a:ln>
              <a:noFill/>
            </a:ln>
          </p:spPr>
        </p:pic>
      </p:grpSp>
      <p:sp>
        <p:nvSpPr>
          <p:cNvPr id="915" name="Google Shape;915;p73"/>
          <p:cNvSpPr/>
          <p:nvPr/>
        </p:nvSpPr>
        <p:spPr>
          <a:xfrm>
            <a:off x="7357241" y="2753712"/>
            <a:ext cx="546538" cy="252248"/>
          </a:xfrm>
          <a:prstGeom prst="rightArrow">
            <a:avLst>
              <a:gd name="adj1" fmla="val 50000"/>
              <a:gd name="adj2" fmla="val 50000"/>
            </a:avLst>
          </a:prstGeom>
          <a:solidFill>
            <a:schemeClr val="accent4"/>
          </a:solidFill>
          <a:ln w="12700" cap="flat" cmpd="sng">
            <a:solidFill>
              <a:srgbClr val="BA006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6" name="Google Shape;916;p73"/>
          <p:cNvSpPr/>
          <p:nvPr/>
        </p:nvSpPr>
        <p:spPr>
          <a:xfrm>
            <a:off x="7388772" y="2009795"/>
            <a:ext cx="546538" cy="252248"/>
          </a:xfrm>
          <a:prstGeom prst="rightArrow">
            <a:avLst>
              <a:gd name="adj1" fmla="val 50000"/>
              <a:gd name="adj2" fmla="val 50000"/>
            </a:avLst>
          </a:prstGeom>
          <a:solidFill>
            <a:schemeClr val="accent3"/>
          </a:solidFill>
          <a:ln w="12700" cap="flat" cmpd="sng">
            <a:solidFill>
              <a:srgbClr val="BA8A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7" name="Google Shape;917;p73"/>
          <p:cNvSpPr/>
          <p:nvPr/>
        </p:nvSpPr>
        <p:spPr>
          <a:xfrm>
            <a:off x="7083972" y="2009795"/>
            <a:ext cx="546538" cy="252248"/>
          </a:xfrm>
          <a:prstGeom prst="rightArrow">
            <a:avLst>
              <a:gd name="adj1" fmla="val 50000"/>
              <a:gd name="adj2" fmla="val 50000"/>
            </a:avLst>
          </a:prstGeom>
          <a:solidFill>
            <a:schemeClr val="accent1"/>
          </a:solidFill>
          <a:ln w="12700" cap="flat" cmpd="sng">
            <a:solidFill>
              <a:srgbClr val="007EA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22"/>
        <p:cNvGrpSpPr/>
        <p:nvPr/>
      </p:nvGrpSpPr>
      <p:grpSpPr>
        <a:xfrm>
          <a:off x="0" y="0"/>
          <a:ext cx="0" cy="0"/>
          <a:chOff x="0" y="0"/>
          <a:chExt cx="0" cy="0"/>
        </a:xfrm>
      </p:grpSpPr>
      <p:sp>
        <p:nvSpPr>
          <p:cNvPr id="923" name="Google Shape;923;p74"/>
          <p:cNvSpPr txBox="1">
            <a:spLocks noGrp="1"/>
          </p:cNvSpPr>
          <p:nvPr>
            <p:ph type="title"/>
          </p:nvPr>
        </p:nvSpPr>
        <p:spPr>
          <a:xfrm>
            <a:off x="492919" y="499533"/>
            <a:ext cx="8079581" cy="126395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5000"/>
              </a:lnSpc>
              <a:spcBef>
                <a:spcPts val="0"/>
              </a:spcBef>
              <a:spcAft>
                <a:spcPts val="0"/>
              </a:spcAft>
              <a:buClr>
                <a:schemeClr val="dk2"/>
              </a:buClr>
              <a:buSzPts val="4800"/>
              <a:buFont typeface="Calibri"/>
              <a:buNone/>
            </a:pPr>
            <a:r>
              <a:rPr lang="en-GB" sz="4800" baseline="30000"/>
              <a:t>1</a:t>
            </a:r>
            <a:r>
              <a:rPr lang="en-GB" sz="4800"/>
              <a:t>H-NMR Propanal and Propanone</a:t>
            </a:r>
            <a:endParaRPr sz="4800"/>
          </a:p>
        </p:txBody>
      </p:sp>
      <p:sp>
        <p:nvSpPr>
          <p:cNvPr id="924" name="Google Shape;924;p74"/>
          <p:cNvSpPr txBox="1">
            <a:spLocks noGrp="1"/>
          </p:cNvSpPr>
          <p:nvPr>
            <p:ph type="body" idx="1"/>
          </p:nvPr>
        </p:nvSpPr>
        <p:spPr>
          <a:xfrm>
            <a:off x="395536" y="4067502"/>
            <a:ext cx="8424936" cy="2457841"/>
          </a:xfrm>
          <a:prstGeom prst="rect">
            <a:avLst/>
          </a:prstGeom>
          <a:noFill/>
          <a:ln>
            <a:noFill/>
          </a:ln>
        </p:spPr>
        <p:txBody>
          <a:bodyPr spcFirstLastPara="1" wrap="square" lIns="91425" tIns="45700" rIns="91425" bIns="45700" anchor="t" anchorCtr="0">
            <a:normAutofit/>
          </a:bodyPr>
          <a:lstStyle/>
          <a:p>
            <a:pPr marL="0" lvl="0" indent="0" algn="ctr" rtl="0">
              <a:lnSpc>
                <a:spcPct val="85000"/>
              </a:lnSpc>
              <a:spcBef>
                <a:spcPts val="0"/>
              </a:spcBef>
              <a:spcAft>
                <a:spcPts val="0"/>
              </a:spcAft>
              <a:buClr>
                <a:schemeClr val="accent5"/>
              </a:buClr>
              <a:buSzPts val="2800"/>
              <a:buNone/>
            </a:pPr>
            <a:r>
              <a:rPr lang="en-GB" sz="2800"/>
              <a:t>If these two molecules were examined independently </a:t>
            </a:r>
            <a:r>
              <a:rPr lang="en-GB" sz="2800" b="1"/>
              <a:t>how many peaks </a:t>
            </a:r>
            <a:r>
              <a:rPr lang="en-GB" sz="2800"/>
              <a:t>would they each have and </a:t>
            </a:r>
            <a:r>
              <a:rPr lang="en-GB" sz="2800" b="1"/>
              <a:t>what would be the ratio </a:t>
            </a:r>
            <a:r>
              <a:rPr lang="en-GB" sz="2800"/>
              <a:t>of those peaks in each individual molecule?</a:t>
            </a:r>
            <a:endParaRPr sz="2800"/>
          </a:p>
        </p:txBody>
      </p:sp>
      <p:grpSp>
        <p:nvGrpSpPr>
          <p:cNvPr id="925" name="Google Shape;925;p74"/>
          <p:cNvGrpSpPr/>
          <p:nvPr/>
        </p:nvGrpSpPr>
        <p:grpSpPr>
          <a:xfrm>
            <a:off x="1578716" y="1897199"/>
            <a:ext cx="5818403" cy="1565972"/>
            <a:chOff x="1372816" y="4030799"/>
            <a:chExt cx="5818403" cy="1565972"/>
          </a:xfrm>
        </p:grpSpPr>
        <p:pic>
          <p:nvPicPr>
            <p:cNvPr id="926" name="Google Shape;926;p74" descr="http://upload.wikimedia.org/wikipedia/commons/9/9d/Propanal-skeletal.png">
              <a:hlinkClick r:id="rId3"/>
            </p:cNvPr>
            <p:cNvPicPr preferRelativeResize="0"/>
            <p:nvPr/>
          </p:nvPicPr>
          <p:blipFill rotWithShape="1">
            <a:blip r:embed="rId4">
              <a:alphaModFix/>
            </a:blip>
            <a:srcRect/>
            <a:stretch/>
          </p:blipFill>
          <p:spPr>
            <a:xfrm>
              <a:off x="1372816" y="4030799"/>
              <a:ext cx="2098576" cy="1565972"/>
            </a:xfrm>
            <a:prstGeom prst="rect">
              <a:avLst/>
            </a:prstGeom>
            <a:noFill/>
            <a:ln>
              <a:noFill/>
            </a:ln>
          </p:spPr>
        </p:pic>
        <p:pic>
          <p:nvPicPr>
            <p:cNvPr id="927" name="Google Shape;927;p74" descr="Skeletal formula of acetone"/>
            <p:cNvPicPr preferRelativeResize="0"/>
            <p:nvPr/>
          </p:nvPicPr>
          <p:blipFill rotWithShape="1">
            <a:blip r:embed="rId5">
              <a:alphaModFix/>
            </a:blip>
            <a:srcRect/>
            <a:stretch/>
          </p:blipFill>
          <p:spPr>
            <a:xfrm>
              <a:off x="5600544" y="4044195"/>
              <a:ext cx="1590675" cy="1552576"/>
            </a:xfrm>
            <a:prstGeom prst="rect">
              <a:avLst/>
            </a:prstGeom>
            <a:solidFill>
              <a:schemeClr val="lt1"/>
            </a:solidFill>
            <a:ln>
              <a:noFill/>
            </a:ln>
          </p:spPr>
        </p:pic>
      </p:gr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32"/>
        <p:cNvGrpSpPr/>
        <p:nvPr/>
      </p:nvGrpSpPr>
      <p:grpSpPr>
        <a:xfrm>
          <a:off x="0" y="0"/>
          <a:ext cx="0" cy="0"/>
          <a:chOff x="0" y="0"/>
          <a:chExt cx="0" cy="0"/>
        </a:xfrm>
      </p:grpSpPr>
      <p:sp>
        <p:nvSpPr>
          <p:cNvPr id="933" name="Google Shape;933;p75"/>
          <p:cNvSpPr txBox="1">
            <a:spLocks noGrp="1"/>
          </p:cNvSpPr>
          <p:nvPr>
            <p:ph type="title"/>
          </p:nvPr>
        </p:nvSpPr>
        <p:spPr>
          <a:xfrm>
            <a:off x="492919" y="499533"/>
            <a:ext cx="8079581" cy="1263953"/>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2"/>
              </a:buClr>
              <a:buSzPts val="5400"/>
              <a:buFont typeface="Calibri"/>
              <a:buNone/>
            </a:pPr>
            <a:r>
              <a:rPr lang="en-GB" baseline="30000"/>
              <a:t>1</a:t>
            </a:r>
            <a:r>
              <a:rPr lang="en-GB"/>
              <a:t>H-NMR Propan-1-ol</a:t>
            </a:r>
            <a:endParaRPr/>
          </a:p>
        </p:txBody>
      </p:sp>
      <p:sp>
        <p:nvSpPr>
          <p:cNvPr id="934" name="Google Shape;934;p75"/>
          <p:cNvSpPr txBox="1"/>
          <p:nvPr/>
        </p:nvSpPr>
        <p:spPr>
          <a:xfrm>
            <a:off x="5941629" y="1516569"/>
            <a:ext cx="2849946" cy="4770537"/>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2"/>
              </a:buClr>
              <a:buSzPts val="1600"/>
              <a:buFont typeface="Arial"/>
              <a:buChar char="•"/>
            </a:pPr>
            <a:r>
              <a:rPr lang="en-GB" sz="1600">
                <a:solidFill>
                  <a:schemeClr val="dk2"/>
                </a:solidFill>
                <a:latin typeface="Calibri"/>
                <a:ea typeface="Calibri"/>
                <a:cs typeface="Calibri"/>
                <a:sym typeface="Calibri"/>
              </a:rPr>
              <a:t>At a higher resolution we can observe that the peaks are </a:t>
            </a:r>
            <a:r>
              <a:rPr lang="en-GB" sz="1600" b="1">
                <a:solidFill>
                  <a:schemeClr val="dk2"/>
                </a:solidFill>
                <a:latin typeface="Calibri"/>
                <a:ea typeface="Calibri"/>
                <a:cs typeface="Calibri"/>
                <a:sym typeface="Calibri"/>
              </a:rPr>
              <a:t>split</a:t>
            </a:r>
            <a:endParaRPr/>
          </a:p>
          <a:p>
            <a:pPr marL="285750" marR="0" lvl="0" indent="-184150" algn="l" rtl="0">
              <a:spcBef>
                <a:spcPts val="0"/>
              </a:spcBef>
              <a:spcAft>
                <a:spcPts val="0"/>
              </a:spcAft>
              <a:buClr>
                <a:schemeClr val="lt1"/>
              </a:buClr>
              <a:buSzPts val="1600"/>
              <a:buFont typeface="Arial"/>
              <a:buNone/>
            </a:pPr>
            <a:endParaRPr sz="1600" b="1">
              <a:solidFill>
                <a:schemeClr val="dk2"/>
              </a:solidFill>
              <a:latin typeface="Calibri"/>
              <a:ea typeface="Calibri"/>
              <a:cs typeface="Calibri"/>
              <a:sym typeface="Calibri"/>
            </a:endParaRPr>
          </a:p>
          <a:p>
            <a:pPr marL="285750" marR="0" lvl="0" indent="-285750" algn="l" rtl="0">
              <a:spcBef>
                <a:spcPts val="0"/>
              </a:spcBef>
              <a:spcAft>
                <a:spcPts val="0"/>
              </a:spcAft>
              <a:buClr>
                <a:schemeClr val="dk2"/>
              </a:buClr>
              <a:buSzPts val="1600"/>
              <a:buFont typeface="Arial"/>
              <a:buChar char="•"/>
            </a:pPr>
            <a:r>
              <a:rPr lang="en-GB" sz="1600">
                <a:solidFill>
                  <a:schemeClr val="dk2"/>
                </a:solidFill>
                <a:latin typeface="Calibri"/>
                <a:ea typeface="Calibri"/>
                <a:cs typeface="Calibri"/>
                <a:sym typeface="Calibri"/>
              </a:rPr>
              <a:t>The amount of splitting of each signal peak depends on the </a:t>
            </a:r>
            <a:r>
              <a:rPr lang="en-GB" sz="1600" b="1">
                <a:solidFill>
                  <a:schemeClr val="dk2"/>
                </a:solidFill>
                <a:latin typeface="Calibri"/>
                <a:ea typeface="Calibri"/>
                <a:cs typeface="Calibri"/>
                <a:sym typeface="Calibri"/>
              </a:rPr>
              <a:t>number of hydrogens attached to the carbon atom/s </a:t>
            </a:r>
            <a:r>
              <a:rPr lang="en-GB" sz="1600" b="1">
                <a:solidFill>
                  <a:schemeClr val="accent4"/>
                </a:solidFill>
                <a:latin typeface="Calibri"/>
                <a:ea typeface="Calibri"/>
                <a:cs typeface="Calibri"/>
                <a:sym typeface="Calibri"/>
              </a:rPr>
              <a:t>next in the chain</a:t>
            </a:r>
            <a:endParaRPr/>
          </a:p>
          <a:p>
            <a:pPr marL="285750" marR="0" lvl="0" indent="-184150" algn="l" rtl="0">
              <a:spcBef>
                <a:spcPts val="0"/>
              </a:spcBef>
              <a:spcAft>
                <a:spcPts val="0"/>
              </a:spcAft>
              <a:buClr>
                <a:schemeClr val="lt1"/>
              </a:buClr>
              <a:buSzPts val="1600"/>
              <a:buFont typeface="Arial"/>
              <a:buNone/>
            </a:pPr>
            <a:endParaRPr sz="1600" b="1">
              <a:solidFill>
                <a:schemeClr val="dk2"/>
              </a:solidFill>
              <a:latin typeface="Calibri"/>
              <a:ea typeface="Calibri"/>
              <a:cs typeface="Calibri"/>
              <a:sym typeface="Calibri"/>
            </a:endParaRPr>
          </a:p>
          <a:p>
            <a:pPr marL="285750" marR="0" lvl="0" indent="-285750" algn="l" rtl="0">
              <a:spcBef>
                <a:spcPts val="0"/>
              </a:spcBef>
              <a:spcAft>
                <a:spcPts val="0"/>
              </a:spcAft>
              <a:buClr>
                <a:schemeClr val="dk2"/>
              </a:buClr>
              <a:buSzPts val="1600"/>
              <a:buFont typeface="Arial"/>
              <a:buChar char="•"/>
            </a:pPr>
            <a:r>
              <a:rPr lang="en-GB" sz="1600">
                <a:solidFill>
                  <a:schemeClr val="dk2"/>
                </a:solidFill>
                <a:latin typeface="Calibri"/>
                <a:ea typeface="Calibri"/>
                <a:cs typeface="Calibri"/>
                <a:sym typeface="Calibri"/>
              </a:rPr>
              <a:t>Hydrogen atoms on the same carbon are </a:t>
            </a:r>
            <a:r>
              <a:rPr lang="en-GB" sz="1600" b="1">
                <a:solidFill>
                  <a:schemeClr val="dk2"/>
                </a:solidFill>
                <a:latin typeface="Calibri"/>
                <a:ea typeface="Calibri"/>
                <a:cs typeface="Calibri"/>
                <a:sym typeface="Calibri"/>
              </a:rPr>
              <a:t>equivalent</a:t>
            </a:r>
            <a:r>
              <a:rPr lang="en-GB" sz="1600">
                <a:solidFill>
                  <a:schemeClr val="dk2"/>
                </a:solidFill>
                <a:latin typeface="Calibri"/>
                <a:ea typeface="Calibri"/>
                <a:cs typeface="Calibri"/>
                <a:sym typeface="Calibri"/>
              </a:rPr>
              <a:t> and don’t affect each other</a:t>
            </a:r>
            <a:endParaRPr/>
          </a:p>
          <a:p>
            <a:pPr marL="285750" marR="0" lvl="0" indent="-184150" algn="l" rtl="0">
              <a:spcBef>
                <a:spcPts val="0"/>
              </a:spcBef>
              <a:spcAft>
                <a:spcPts val="0"/>
              </a:spcAft>
              <a:buClr>
                <a:schemeClr val="lt1"/>
              </a:buClr>
              <a:buSzPts val="1600"/>
              <a:buFont typeface="Arial"/>
              <a:buNone/>
            </a:pPr>
            <a:endParaRPr sz="1600">
              <a:solidFill>
                <a:schemeClr val="dk2"/>
              </a:solidFill>
              <a:latin typeface="Calibri"/>
              <a:ea typeface="Calibri"/>
              <a:cs typeface="Calibri"/>
              <a:sym typeface="Calibri"/>
            </a:endParaRPr>
          </a:p>
          <a:p>
            <a:pPr marL="285750" marR="0" lvl="0" indent="-184150" algn="l" rtl="0">
              <a:spcBef>
                <a:spcPts val="0"/>
              </a:spcBef>
              <a:spcAft>
                <a:spcPts val="0"/>
              </a:spcAft>
              <a:buClr>
                <a:schemeClr val="lt1"/>
              </a:buClr>
              <a:buSzPts val="1600"/>
              <a:buFont typeface="Arial"/>
              <a:buNone/>
            </a:pPr>
            <a:endParaRPr sz="1600">
              <a:solidFill>
                <a:schemeClr val="dk2"/>
              </a:solidFill>
              <a:latin typeface="Calibri"/>
              <a:ea typeface="Calibri"/>
              <a:cs typeface="Calibri"/>
              <a:sym typeface="Calibri"/>
            </a:endParaRPr>
          </a:p>
          <a:p>
            <a:pPr marL="285750" marR="0" lvl="0" indent="-184150" algn="l" rtl="0">
              <a:spcBef>
                <a:spcPts val="0"/>
              </a:spcBef>
              <a:spcAft>
                <a:spcPts val="0"/>
              </a:spcAft>
              <a:buClr>
                <a:schemeClr val="lt1"/>
              </a:buClr>
              <a:buSzPts val="1600"/>
              <a:buFont typeface="Arial"/>
              <a:buNone/>
            </a:pPr>
            <a:endParaRPr sz="1600">
              <a:solidFill>
                <a:schemeClr val="dk2"/>
              </a:solidFill>
              <a:latin typeface="Calibri"/>
              <a:ea typeface="Calibri"/>
              <a:cs typeface="Calibri"/>
              <a:sym typeface="Calibri"/>
            </a:endParaRPr>
          </a:p>
        </p:txBody>
      </p:sp>
      <p:sp>
        <p:nvSpPr>
          <p:cNvPr id="935" name="Google Shape;935;p75"/>
          <p:cNvSpPr txBox="1"/>
          <p:nvPr/>
        </p:nvSpPr>
        <p:spPr>
          <a:xfrm>
            <a:off x="353093" y="5862104"/>
            <a:ext cx="8426584" cy="800219"/>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2"/>
              </a:buClr>
              <a:buSzPts val="1800"/>
              <a:buFont typeface="Arial"/>
              <a:buChar char="•"/>
            </a:pPr>
            <a:r>
              <a:rPr lang="en-GB" sz="1800">
                <a:solidFill>
                  <a:schemeClr val="dk2"/>
                </a:solidFill>
                <a:latin typeface="Calibri"/>
                <a:ea typeface="Calibri"/>
                <a:cs typeface="Calibri"/>
                <a:sym typeface="Calibri"/>
              </a:rPr>
              <a:t>Splitting occurs because of </a:t>
            </a:r>
            <a:r>
              <a:rPr lang="en-GB" sz="1800" b="1">
                <a:solidFill>
                  <a:schemeClr val="dk2"/>
                </a:solidFill>
                <a:latin typeface="Calibri"/>
                <a:ea typeface="Calibri"/>
                <a:cs typeface="Calibri"/>
                <a:sym typeface="Calibri"/>
              </a:rPr>
              <a:t>spin-spin coupling </a:t>
            </a:r>
            <a:endParaRPr sz="1800" b="1">
              <a:solidFill>
                <a:schemeClr val="dk2"/>
              </a:solidFill>
              <a:latin typeface="Calibri"/>
              <a:ea typeface="Calibri"/>
              <a:cs typeface="Calibri"/>
              <a:sym typeface="Calibri"/>
            </a:endParaRPr>
          </a:p>
          <a:p>
            <a:pPr marL="742950" marR="0" lvl="1" indent="-285750" algn="l" rtl="0">
              <a:spcBef>
                <a:spcPts val="0"/>
              </a:spcBef>
              <a:spcAft>
                <a:spcPts val="0"/>
              </a:spcAft>
              <a:buClr>
                <a:schemeClr val="dk2"/>
              </a:buClr>
              <a:buSzPts val="1400"/>
              <a:buFont typeface="Arial"/>
              <a:buChar char="•"/>
            </a:pPr>
            <a:r>
              <a:rPr lang="en-GB" sz="1400" b="0" i="0" u="none" strike="noStrike" cap="none">
                <a:solidFill>
                  <a:schemeClr val="dk2"/>
                </a:solidFill>
                <a:latin typeface="Calibri"/>
                <a:ea typeface="Calibri"/>
                <a:cs typeface="Calibri"/>
                <a:sym typeface="Calibri"/>
              </a:rPr>
              <a:t>This is university chemistry but essentially slightly different magnetic environments exist for that specific proton due to interaction with other neighbouring protons</a:t>
            </a:r>
            <a:endParaRPr/>
          </a:p>
        </p:txBody>
      </p:sp>
      <p:grpSp>
        <p:nvGrpSpPr>
          <p:cNvPr id="936" name="Google Shape;936;p75"/>
          <p:cNvGrpSpPr/>
          <p:nvPr/>
        </p:nvGrpSpPr>
        <p:grpSpPr>
          <a:xfrm>
            <a:off x="257751" y="5325469"/>
            <a:ext cx="5690202" cy="536635"/>
            <a:chOff x="257751" y="5325469"/>
            <a:chExt cx="5690202" cy="536635"/>
          </a:xfrm>
        </p:grpSpPr>
        <p:cxnSp>
          <p:nvCxnSpPr>
            <p:cNvPr id="937" name="Google Shape;937;p75"/>
            <p:cNvCxnSpPr/>
            <p:nvPr/>
          </p:nvCxnSpPr>
          <p:spPr>
            <a:xfrm rot="10800000" flipH="1">
              <a:off x="257751" y="5325470"/>
              <a:ext cx="5644056" cy="10511"/>
            </a:xfrm>
            <a:prstGeom prst="straightConnector1">
              <a:avLst/>
            </a:prstGeom>
            <a:noFill/>
            <a:ln w="19050" cap="flat" cmpd="sng">
              <a:solidFill>
                <a:schemeClr val="accent6"/>
              </a:solidFill>
              <a:prstDash val="solid"/>
              <a:round/>
              <a:headEnd type="none" w="sm" len="sm"/>
              <a:tailEnd type="none" w="sm" len="sm"/>
            </a:ln>
          </p:spPr>
        </p:cxnSp>
        <p:cxnSp>
          <p:nvCxnSpPr>
            <p:cNvPr id="938" name="Google Shape;938;p75"/>
            <p:cNvCxnSpPr/>
            <p:nvPr/>
          </p:nvCxnSpPr>
          <p:spPr>
            <a:xfrm>
              <a:off x="5609816" y="5330725"/>
              <a:ext cx="0" cy="109867"/>
            </a:xfrm>
            <a:prstGeom prst="straightConnector1">
              <a:avLst/>
            </a:prstGeom>
            <a:noFill/>
            <a:ln w="19050" cap="flat" cmpd="sng">
              <a:solidFill>
                <a:schemeClr val="accent6"/>
              </a:solidFill>
              <a:prstDash val="solid"/>
              <a:round/>
              <a:headEnd type="none" w="sm" len="sm"/>
              <a:tailEnd type="none" w="sm" len="sm"/>
            </a:ln>
          </p:spPr>
        </p:cxnSp>
        <p:cxnSp>
          <p:nvCxnSpPr>
            <p:cNvPr id="939" name="Google Shape;939;p75"/>
            <p:cNvCxnSpPr/>
            <p:nvPr/>
          </p:nvCxnSpPr>
          <p:spPr>
            <a:xfrm>
              <a:off x="5043078" y="5325470"/>
              <a:ext cx="0" cy="109867"/>
            </a:xfrm>
            <a:prstGeom prst="straightConnector1">
              <a:avLst/>
            </a:prstGeom>
            <a:noFill/>
            <a:ln w="19050" cap="flat" cmpd="sng">
              <a:solidFill>
                <a:schemeClr val="accent6"/>
              </a:solidFill>
              <a:prstDash val="solid"/>
              <a:round/>
              <a:headEnd type="none" w="sm" len="sm"/>
              <a:tailEnd type="none" w="sm" len="sm"/>
            </a:ln>
          </p:spPr>
        </p:cxnSp>
        <p:cxnSp>
          <p:nvCxnSpPr>
            <p:cNvPr id="940" name="Google Shape;940;p75"/>
            <p:cNvCxnSpPr/>
            <p:nvPr/>
          </p:nvCxnSpPr>
          <p:spPr>
            <a:xfrm>
              <a:off x="5321685" y="5330725"/>
              <a:ext cx="0" cy="54933"/>
            </a:xfrm>
            <a:prstGeom prst="straightConnector1">
              <a:avLst/>
            </a:prstGeom>
            <a:noFill/>
            <a:ln w="19050" cap="flat" cmpd="sng">
              <a:solidFill>
                <a:schemeClr val="accent6"/>
              </a:solidFill>
              <a:prstDash val="solid"/>
              <a:round/>
              <a:headEnd type="none" w="sm" len="sm"/>
              <a:tailEnd type="none" w="sm" len="sm"/>
            </a:ln>
          </p:spPr>
        </p:cxnSp>
        <p:cxnSp>
          <p:nvCxnSpPr>
            <p:cNvPr id="941" name="Google Shape;941;p75"/>
            <p:cNvCxnSpPr/>
            <p:nvPr/>
          </p:nvCxnSpPr>
          <p:spPr>
            <a:xfrm>
              <a:off x="4478722" y="5325470"/>
              <a:ext cx="0" cy="109867"/>
            </a:xfrm>
            <a:prstGeom prst="straightConnector1">
              <a:avLst/>
            </a:prstGeom>
            <a:noFill/>
            <a:ln w="19050" cap="flat" cmpd="sng">
              <a:solidFill>
                <a:schemeClr val="accent6"/>
              </a:solidFill>
              <a:prstDash val="solid"/>
              <a:round/>
              <a:headEnd type="none" w="sm" len="sm"/>
              <a:tailEnd type="none" w="sm" len="sm"/>
            </a:ln>
          </p:spPr>
        </p:cxnSp>
        <p:cxnSp>
          <p:nvCxnSpPr>
            <p:cNvPr id="942" name="Google Shape;942;p75"/>
            <p:cNvCxnSpPr/>
            <p:nvPr/>
          </p:nvCxnSpPr>
          <p:spPr>
            <a:xfrm>
              <a:off x="4190591" y="5325470"/>
              <a:ext cx="0" cy="54933"/>
            </a:xfrm>
            <a:prstGeom prst="straightConnector1">
              <a:avLst/>
            </a:prstGeom>
            <a:noFill/>
            <a:ln w="19050" cap="flat" cmpd="sng">
              <a:solidFill>
                <a:schemeClr val="accent6"/>
              </a:solidFill>
              <a:prstDash val="solid"/>
              <a:round/>
              <a:headEnd type="none" w="sm" len="sm"/>
              <a:tailEnd type="none" w="sm" len="sm"/>
            </a:ln>
          </p:spPr>
        </p:cxnSp>
        <p:cxnSp>
          <p:nvCxnSpPr>
            <p:cNvPr id="943" name="Google Shape;943;p75"/>
            <p:cNvCxnSpPr/>
            <p:nvPr/>
          </p:nvCxnSpPr>
          <p:spPr>
            <a:xfrm>
              <a:off x="4759710" y="5325470"/>
              <a:ext cx="0" cy="54933"/>
            </a:xfrm>
            <a:prstGeom prst="straightConnector1">
              <a:avLst/>
            </a:prstGeom>
            <a:noFill/>
            <a:ln w="19050" cap="flat" cmpd="sng">
              <a:solidFill>
                <a:schemeClr val="accent6"/>
              </a:solidFill>
              <a:prstDash val="solid"/>
              <a:round/>
              <a:headEnd type="none" w="sm" len="sm"/>
              <a:tailEnd type="none" w="sm" len="sm"/>
            </a:ln>
          </p:spPr>
        </p:cxnSp>
        <p:cxnSp>
          <p:nvCxnSpPr>
            <p:cNvPr id="944" name="Google Shape;944;p75"/>
            <p:cNvCxnSpPr/>
            <p:nvPr/>
          </p:nvCxnSpPr>
          <p:spPr>
            <a:xfrm>
              <a:off x="3911984" y="5335323"/>
              <a:ext cx="0" cy="109867"/>
            </a:xfrm>
            <a:prstGeom prst="straightConnector1">
              <a:avLst/>
            </a:prstGeom>
            <a:noFill/>
            <a:ln w="19050" cap="flat" cmpd="sng">
              <a:solidFill>
                <a:schemeClr val="accent6"/>
              </a:solidFill>
              <a:prstDash val="solid"/>
              <a:round/>
              <a:headEnd type="none" w="sm" len="sm"/>
              <a:tailEnd type="none" w="sm" len="sm"/>
            </a:ln>
          </p:spPr>
        </p:cxnSp>
        <p:cxnSp>
          <p:nvCxnSpPr>
            <p:cNvPr id="945" name="Google Shape;945;p75"/>
            <p:cNvCxnSpPr/>
            <p:nvPr/>
          </p:nvCxnSpPr>
          <p:spPr>
            <a:xfrm>
              <a:off x="3345246" y="5330068"/>
              <a:ext cx="0" cy="109867"/>
            </a:xfrm>
            <a:prstGeom prst="straightConnector1">
              <a:avLst/>
            </a:prstGeom>
            <a:noFill/>
            <a:ln w="19050" cap="flat" cmpd="sng">
              <a:solidFill>
                <a:schemeClr val="accent6"/>
              </a:solidFill>
              <a:prstDash val="solid"/>
              <a:round/>
              <a:headEnd type="none" w="sm" len="sm"/>
              <a:tailEnd type="none" w="sm" len="sm"/>
            </a:ln>
          </p:spPr>
        </p:cxnSp>
        <p:cxnSp>
          <p:nvCxnSpPr>
            <p:cNvPr id="946" name="Google Shape;946;p75"/>
            <p:cNvCxnSpPr/>
            <p:nvPr/>
          </p:nvCxnSpPr>
          <p:spPr>
            <a:xfrm>
              <a:off x="3623853" y="5335323"/>
              <a:ext cx="0" cy="54933"/>
            </a:xfrm>
            <a:prstGeom prst="straightConnector1">
              <a:avLst/>
            </a:prstGeom>
            <a:noFill/>
            <a:ln w="19050" cap="flat" cmpd="sng">
              <a:solidFill>
                <a:schemeClr val="accent6"/>
              </a:solidFill>
              <a:prstDash val="solid"/>
              <a:round/>
              <a:headEnd type="none" w="sm" len="sm"/>
              <a:tailEnd type="none" w="sm" len="sm"/>
            </a:ln>
          </p:spPr>
        </p:cxnSp>
        <p:cxnSp>
          <p:nvCxnSpPr>
            <p:cNvPr id="947" name="Google Shape;947;p75"/>
            <p:cNvCxnSpPr/>
            <p:nvPr/>
          </p:nvCxnSpPr>
          <p:spPr>
            <a:xfrm>
              <a:off x="2780890" y="5330068"/>
              <a:ext cx="0" cy="109867"/>
            </a:xfrm>
            <a:prstGeom prst="straightConnector1">
              <a:avLst/>
            </a:prstGeom>
            <a:noFill/>
            <a:ln w="19050" cap="flat" cmpd="sng">
              <a:solidFill>
                <a:schemeClr val="accent6"/>
              </a:solidFill>
              <a:prstDash val="solid"/>
              <a:round/>
              <a:headEnd type="none" w="sm" len="sm"/>
              <a:tailEnd type="none" w="sm" len="sm"/>
            </a:ln>
          </p:spPr>
        </p:cxnSp>
        <p:cxnSp>
          <p:nvCxnSpPr>
            <p:cNvPr id="948" name="Google Shape;948;p75"/>
            <p:cNvCxnSpPr/>
            <p:nvPr/>
          </p:nvCxnSpPr>
          <p:spPr>
            <a:xfrm>
              <a:off x="2492759" y="5330068"/>
              <a:ext cx="0" cy="54933"/>
            </a:xfrm>
            <a:prstGeom prst="straightConnector1">
              <a:avLst/>
            </a:prstGeom>
            <a:noFill/>
            <a:ln w="19050" cap="flat" cmpd="sng">
              <a:solidFill>
                <a:schemeClr val="accent6"/>
              </a:solidFill>
              <a:prstDash val="solid"/>
              <a:round/>
              <a:headEnd type="none" w="sm" len="sm"/>
              <a:tailEnd type="none" w="sm" len="sm"/>
            </a:ln>
          </p:spPr>
        </p:cxnSp>
        <p:cxnSp>
          <p:nvCxnSpPr>
            <p:cNvPr id="949" name="Google Shape;949;p75"/>
            <p:cNvCxnSpPr/>
            <p:nvPr/>
          </p:nvCxnSpPr>
          <p:spPr>
            <a:xfrm>
              <a:off x="3061878" y="5330068"/>
              <a:ext cx="0" cy="54933"/>
            </a:xfrm>
            <a:prstGeom prst="straightConnector1">
              <a:avLst/>
            </a:prstGeom>
            <a:noFill/>
            <a:ln w="19050" cap="flat" cmpd="sng">
              <a:solidFill>
                <a:schemeClr val="accent6"/>
              </a:solidFill>
              <a:prstDash val="solid"/>
              <a:round/>
              <a:headEnd type="none" w="sm" len="sm"/>
              <a:tailEnd type="none" w="sm" len="sm"/>
            </a:ln>
          </p:spPr>
        </p:cxnSp>
        <p:cxnSp>
          <p:nvCxnSpPr>
            <p:cNvPr id="950" name="Google Shape;950;p75"/>
            <p:cNvCxnSpPr/>
            <p:nvPr/>
          </p:nvCxnSpPr>
          <p:spPr>
            <a:xfrm>
              <a:off x="2218915" y="5330724"/>
              <a:ext cx="0" cy="109867"/>
            </a:xfrm>
            <a:prstGeom prst="straightConnector1">
              <a:avLst/>
            </a:prstGeom>
            <a:noFill/>
            <a:ln w="19050" cap="flat" cmpd="sng">
              <a:solidFill>
                <a:schemeClr val="accent6"/>
              </a:solidFill>
              <a:prstDash val="solid"/>
              <a:round/>
              <a:headEnd type="none" w="sm" len="sm"/>
              <a:tailEnd type="none" w="sm" len="sm"/>
            </a:ln>
          </p:spPr>
        </p:cxnSp>
        <p:cxnSp>
          <p:nvCxnSpPr>
            <p:cNvPr id="951" name="Google Shape;951;p75"/>
            <p:cNvCxnSpPr/>
            <p:nvPr/>
          </p:nvCxnSpPr>
          <p:spPr>
            <a:xfrm>
              <a:off x="1652177" y="5325469"/>
              <a:ext cx="0" cy="109867"/>
            </a:xfrm>
            <a:prstGeom prst="straightConnector1">
              <a:avLst/>
            </a:prstGeom>
            <a:noFill/>
            <a:ln w="19050" cap="flat" cmpd="sng">
              <a:solidFill>
                <a:schemeClr val="accent6"/>
              </a:solidFill>
              <a:prstDash val="solid"/>
              <a:round/>
              <a:headEnd type="none" w="sm" len="sm"/>
              <a:tailEnd type="none" w="sm" len="sm"/>
            </a:ln>
          </p:spPr>
        </p:cxnSp>
        <p:cxnSp>
          <p:nvCxnSpPr>
            <p:cNvPr id="952" name="Google Shape;952;p75"/>
            <p:cNvCxnSpPr/>
            <p:nvPr/>
          </p:nvCxnSpPr>
          <p:spPr>
            <a:xfrm>
              <a:off x="1930784" y="5330724"/>
              <a:ext cx="0" cy="54933"/>
            </a:xfrm>
            <a:prstGeom prst="straightConnector1">
              <a:avLst/>
            </a:prstGeom>
            <a:noFill/>
            <a:ln w="19050" cap="flat" cmpd="sng">
              <a:solidFill>
                <a:schemeClr val="accent6"/>
              </a:solidFill>
              <a:prstDash val="solid"/>
              <a:round/>
              <a:headEnd type="none" w="sm" len="sm"/>
              <a:tailEnd type="none" w="sm" len="sm"/>
            </a:ln>
          </p:spPr>
        </p:cxnSp>
        <p:cxnSp>
          <p:nvCxnSpPr>
            <p:cNvPr id="953" name="Google Shape;953;p75"/>
            <p:cNvCxnSpPr/>
            <p:nvPr/>
          </p:nvCxnSpPr>
          <p:spPr>
            <a:xfrm>
              <a:off x="1087821" y="5325469"/>
              <a:ext cx="0" cy="109867"/>
            </a:xfrm>
            <a:prstGeom prst="straightConnector1">
              <a:avLst/>
            </a:prstGeom>
            <a:noFill/>
            <a:ln w="19050" cap="flat" cmpd="sng">
              <a:solidFill>
                <a:schemeClr val="accent6"/>
              </a:solidFill>
              <a:prstDash val="solid"/>
              <a:round/>
              <a:headEnd type="none" w="sm" len="sm"/>
              <a:tailEnd type="none" w="sm" len="sm"/>
            </a:ln>
          </p:spPr>
        </p:cxnSp>
        <p:cxnSp>
          <p:nvCxnSpPr>
            <p:cNvPr id="954" name="Google Shape;954;p75"/>
            <p:cNvCxnSpPr/>
            <p:nvPr/>
          </p:nvCxnSpPr>
          <p:spPr>
            <a:xfrm>
              <a:off x="799690" y="5325469"/>
              <a:ext cx="0" cy="54933"/>
            </a:xfrm>
            <a:prstGeom prst="straightConnector1">
              <a:avLst/>
            </a:prstGeom>
            <a:noFill/>
            <a:ln w="19050" cap="flat" cmpd="sng">
              <a:solidFill>
                <a:schemeClr val="accent6"/>
              </a:solidFill>
              <a:prstDash val="solid"/>
              <a:round/>
              <a:headEnd type="none" w="sm" len="sm"/>
              <a:tailEnd type="none" w="sm" len="sm"/>
            </a:ln>
          </p:spPr>
        </p:cxnSp>
        <p:cxnSp>
          <p:nvCxnSpPr>
            <p:cNvPr id="955" name="Google Shape;955;p75"/>
            <p:cNvCxnSpPr/>
            <p:nvPr/>
          </p:nvCxnSpPr>
          <p:spPr>
            <a:xfrm>
              <a:off x="1368809" y="5325469"/>
              <a:ext cx="0" cy="54933"/>
            </a:xfrm>
            <a:prstGeom prst="straightConnector1">
              <a:avLst/>
            </a:prstGeom>
            <a:noFill/>
            <a:ln w="19050" cap="flat" cmpd="sng">
              <a:solidFill>
                <a:schemeClr val="accent6"/>
              </a:solidFill>
              <a:prstDash val="solid"/>
              <a:round/>
              <a:headEnd type="none" w="sm" len="sm"/>
              <a:tailEnd type="none" w="sm" len="sm"/>
            </a:ln>
          </p:spPr>
        </p:cxnSp>
        <p:cxnSp>
          <p:nvCxnSpPr>
            <p:cNvPr id="956" name="Google Shape;956;p75"/>
            <p:cNvCxnSpPr/>
            <p:nvPr/>
          </p:nvCxnSpPr>
          <p:spPr>
            <a:xfrm>
              <a:off x="530609" y="5335981"/>
              <a:ext cx="0" cy="109867"/>
            </a:xfrm>
            <a:prstGeom prst="straightConnector1">
              <a:avLst/>
            </a:prstGeom>
            <a:noFill/>
            <a:ln w="19050" cap="flat" cmpd="sng">
              <a:solidFill>
                <a:schemeClr val="accent6"/>
              </a:solidFill>
              <a:prstDash val="solid"/>
              <a:round/>
              <a:headEnd type="none" w="sm" len="sm"/>
              <a:tailEnd type="none" w="sm" len="sm"/>
            </a:ln>
          </p:spPr>
        </p:cxnSp>
        <p:sp>
          <p:nvSpPr>
            <p:cNvPr id="957" name="Google Shape;957;p75"/>
            <p:cNvSpPr txBox="1"/>
            <p:nvPr/>
          </p:nvSpPr>
          <p:spPr>
            <a:xfrm>
              <a:off x="390986" y="5400439"/>
              <a:ext cx="5556967" cy="461665"/>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chemeClr val="accent6"/>
                </a:buClr>
                <a:buSzPts val="1200"/>
                <a:buFont typeface="Calibri"/>
                <a:buAutoNum type="arabicPlain" startAt="9"/>
              </a:pPr>
              <a:r>
                <a:rPr lang="en-GB" sz="1200">
                  <a:solidFill>
                    <a:schemeClr val="accent6"/>
                  </a:solidFill>
                  <a:latin typeface="Calibri"/>
                  <a:ea typeface="Calibri"/>
                  <a:cs typeface="Calibri"/>
                  <a:sym typeface="Calibri"/>
                </a:rPr>
                <a:t>        8            7            6            5           4             3            2            1             0</a:t>
              </a:r>
              <a:endParaRPr/>
            </a:p>
            <a:p>
              <a:pPr marL="0" marR="0" lvl="0" indent="0" algn="ctr" rtl="0">
                <a:spcBef>
                  <a:spcPts val="0"/>
                </a:spcBef>
                <a:spcAft>
                  <a:spcPts val="0"/>
                </a:spcAft>
                <a:buNone/>
              </a:pPr>
              <a:r>
                <a:rPr lang="en-GB" sz="1200">
                  <a:solidFill>
                    <a:schemeClr val="accent6"/>
                  </a:solidFill>
                  <a:latin typeface="Corbel"/>
                  <a:ea typeface="Corbel"/>
                  <a:cs typeface="Corbel"/>
                  <a:sym typeface="Corbel"/>
                </a:rPr>
                <a:t>δ </a:t>
              </a:r>
              <a:r>
                <a:rPr lang="en-GB" sz="1200">
                  <a:solidFill>
                    <a:schemeClr val="accent6"/>
                  </a:solidFill>
                  <a:latin typeface="Calibri"/>
                  <a:ea typeface="Calibri"/>
                  <a:cs typeface="Calibri"/>
                  <a:sym typeface="Calibri"/>
                </a:rPr>
                <a:t>ppm</a:t>
              </a:r>
              <a:endParaRPr sz="1200">
                <a:solidFill>
                  <a:schemeClr val="accent6"/>
                </a:solidFill>
                <a:latin typeface="Calibri"/>
                <a:ea typeface="Calibri"/>
                <a:cs typeface="Calibri"/>
                <a:sym typeface="Calibri"/>
              </a:endParaRPr>
            </a:p>
          </p:txBody>
        </p:sp>
      </p:grpSp>
      <p:grpSp>
        <p:nvGrpSpPr>
          <p:cNvPr id="958" name="Google Shape;958;p75"/>
          <p:cNvGrpSpPr/>
          <p:nvPr/>
        </p:nvGrpSpPr>
        <p:grpSpPr>
          <a:xfrm>
            <a:off x="175805" y="2894741"/>
            <a:ext cx="2739338" cy="1451770"/>
            <a:chOff x="6072109" y="3426185"/>
            <a:chExt cx="2739338" cy="1451770"/>
          </a:xfrm>
        </p:grpSpPr>
        <p:sp>
          <p:nvSpPr>
            <p:cNvPr id="959" name="Google Shape;959;p75"/>
            <p:cNvSpPr/>
            <p:nvPr/>
          </p:nvSpPr>
          <p:spPr>
            <a:xfrm>
              <a:off x="6611008" y="3431439"/>
              <a:ext cx="378372" cy="388883"/>
            </a:xfrm>
            <a:prstGeom prst="ellipse">
              <a:avLst/>
            </a:prstGeom>
            <a:solidFill>
              <a:schemeClr val="accent1"/>
            </a:solidFill>
            <a:ln w="12700" cap="flat" cmpd="sng">
              <a:solidFill>
                <a:srgbClr val="007EA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60" name="Google Shape;960;p75"/>
            <p:cNvSpPr/>
            <p:nvPr/>
          </p:nvSpPr>
          <p:spPr>
            <a:xfrm>
              <a:off x="6072109" y="3966060"/>
              <a:ext cx="378372" cy="388883"/>
            </a:xfrm>
            <a:prstGeom prst="ellipse">
              <a:avLst/>
            </a:prstGeom>
            <a:solidFill>
              <a:schemeClr val="accent1"/>
            </a:solidFill>
            <a:ln w="12700" cap="flat" cmpd="sng">
              <a:solidFill>
                <a:srgbClr val="007EA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61" name="Google Shape;961;p75"/>
            <p:cNvSpPr/>
            <p:nvPr/>
          </p:nvSpPr>
          <p:spPr>
            <a:xfrm>
              <a:off x="6611008" y="4489072"/>
              <a:ext cx="378372" cy="388883"/>
            </a:xfrm>
            <a:prstGeom prst="ellipse">
              <a:avLst/>
            </a:prstGeom>
            <a:solidFill>
              <a:schemeClr val="accent1"/>
            </a:solidFill>
            <a:ln w="12700" cap="flat" cmpd="sng">
              <a:solidFill>
                <a:srgbClr val="007EA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62" name="Google Shape;962;p75"/>
            <p:cNvSpPr/>
            <p:nvPr/>
          </p:nvSpPr>
          <p:spPr>
            <a:xfrm>
              <a:off x="7145886" y="4489072"/>
              <a:ext cx="378372" cy="388883"/>
            </a:xfrm>
            <a:prstGeom prst="ellipse">
              <a:avLst/>
            </a:prstGeom>
            <a:solidFill>
              <a:schemeClr val="accent3"/>
            </a:solidFill>
            <a:ln w="12700" cap="flat" cmpd="sng">
              <a:solidFill>
                <a:srgbClr val="BA8A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63" name="Google Shape;963;p75"/>
            <p:cNvSpPr/>
            <p:nvPr/>
          </p:nvSpPr>
          <p:spPr>
            <a:xfrm>
              <a:off x="7145886" y="3426185"/>
              <a:ext cx="378372" cy="388883"/>
            </a:xfrm>
            <a:prstGeom prst="ellipse">
              <a:avLst/>
            </a:prstGeom>
            <a:solidFill>
              <a:schemeClr val="accent3"/>
            </a:solidFill>
            <a:ln w="12700" cap="flat" cmpd="sng">
              <a:solidFill>
                <a:srgbClr val="BA8A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64" name="Google Shape;964;p75"/>
            <p:cNvSpPr/>
            <p:nvPr/>
          </p:nvSpPr>
          <p:spPr>
            <a:xfrm>
              <a:off x="7660893" y="3436695"/>
              <a:ext cx="378372" cy="388883"/>
            </a:xfrm>
            <a:prstGeom prst="ellipse">
              <a:avLst/>
            </a:prstGeom>
            <a:solidFill>
              <a:schemeClr val="accent4"/>
            </a:solidFill>
            <a:ln w="12700" cap="flat" cmpd="sng">
              <a:solidFill>
                <a:srgbClr val="BA006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65" name="Google Shape;965;p75"/>
            <p:cNvSpPr/>
            <p:nvPr/>
          </p:nvSpPr>
          <p:spPr>
            <a:xfrm>
              <a:off x="7660893" y="4489072"/>
              <a:ext cx="378372" cy="388883"/>
            </a:xfrm>
            <a:prstGeom prst="ellipse">
              <a:avLst/>
            </a:prstGeom>
            <a:solidFill>
              <a:schemeClr val="accent4"/>
            </a:solidFill>
            <a:ln w="12700" cap="flat" cmpd="sng">
              <a:solidFill>
                <a:srgbClr val="BA006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66" name="Google Shape;966;p75"/>
            <p:cNvSpPr/>
            <p:nvPr/>
          </p:nvSpPr>
          <p:spPr>
            <a:xfrm>
              <a:off x="8433075" y="3966059"/>
              <a:ext cx="378372" cy="388883"/>
            </a:xfrm>
            <a:prstGeom prst="ellipse">
              <a:avLst/>
            </a:prstGeom>
            <a:solidFill>
              <a:schemeClr val="accent6"/>
            </a:solidFill>
            <a:ln w="12700" cap="flat" cmpd="sng">
              <a:solidFill>
                <a:srgbClr val="BA61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67" name="Google Shape;967;p75" descr="https://upload.wikimedia.org/wikipedia/commons/thumb/e/e2/Propan-1-ol_Lewis.svg/640px-Propan-1-ol_Lewis.svg.png"/>
            <p:cNvPicPr preferRelativeResize="0"/>
            <p:nvPr/>
          </p:nvPicPr>
          <p:blipFill rotWithShape="1">
            <a:blip r:embed="rId3">
              <a:alphaModFix/>
            </a:blip>
            <a:srcRect/>
            <a:stretch/>
          </p:blipFill>
          <p:spPr>
            <a:xfrm>
              <a:off x="6114149" y="3447205"/>
              <a:ext cx="2677426" cy="1430750"/>
            </a:xfrm>
            <a:prstGeom prst="rect">
              <a:avLst/>
            </a:prstGeom>
            <a:noFill/>
            <a:ln>
              <a:noFill/>
            </a:ln>
          </p:spPr>
        </p:pic>
      </p:grpSp>
      <p:sp>
        <p:nvSpPr>
          <p:cNvPr id="968" name="Google Shape;968;p75"/>
          <p:cNvSpPr txBox="1"/>
          <p:nvPr/>
        </p:nvSpPr>
        <p:spPr>
          <a:xfrm>
            <a:off x="329116" y="2280745"/>
            <a:ext cx="306205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2"/>
                </a:solidFill>
                <a:latin typeface="Calibri"/>
                <a:ea typeface="Calibri"/>
                <a:cs typeface="Calibri"/>
                <a:sym typeface="Calibri"/>
              </a:rPr>
              <a:t>A high resolution spectra</a:t>
            </a:r>
            <a:endParaRPr/>
          </a:p>
        </p:txBody>
      </p:sp>
      <p:sp>
        <p:nvSpPr>
          <p:cNvPr id="969" name="Google Shape;969;p75"/>
          <p:cNvSpPr txBox="1"/>
          <p:nvPr/>
        </p:nvSpPr>
        <p:spPr>
          <a:xfrm>
            <a:off x="5043078" y="1828800"/>
            <a:ext cx="46358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accent1"/>
                </a:solidFill>
                <a:latin typeface="Calibri"/>
                <a:ea typeface="Calibri"/>
                <a:cs typeface="Calibri"/>
                <a:sym typeface="Calibri"/>
              </a:rPr>
              <a:t>(3)</a:t>
            </a:r>
            <a:endParaRPr/>
          </a:p>
        </p:txBody>
      </p:sp>
      <p:sp>
        <p:nvSpPr>
          <p:cNvPr id="970" name="Google Shape;970;p75"/>
          <p:cNvSpPr txBox="1"/>
          <p:nvPr/>
        </p:nvSpPr>
        <p:spPr>
          <a:xfrm>
            <a:off x="3942546" y="3641646"/>
            <a:ext cx="42832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accent6"/>
                </a:solidFill>
                <a:latin typeface="Calibri"/>
                <a:ea typeface="Calibri"/>
                <a:cs typeface="Calibri"/>
                <a:sym typeface="Calibri"/>
              </a:rPr>
              <a:t>(1)</a:t>
            </a:r>
            <a:endParaRPr/>
          </a:p>
        </p:txBody>
      </p:sp>
      <p:sp>
        <p:nvSpPr>
          <p:cNvPr id="971" name="Google Shape;971;p75"/>
          <p:cNvSpPr txBox="1"/>
          <p:nvPr/>
        </p:nvSpPr>
        <p:spPr>
          <a:xfrm>
            <a:off x="4545549" y="3793248"/>
            <a:ext cx="47481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accent3"/>
                </a:solidFill>
                <a:latin typeface="Calibri"/>
                <a:ea typeface="Calibri"/>
                <a:cs typeface="Calibri"/>
                <a:sym typeface="Calibri"/>
              </a:rPr>
              <a:t>(2)</a:t>
            </a:r>
            <a:endParaRPr/>
          </a:p>
        </p:txBody>
      </p:sp>
      <p:sp>
        <p:nvSpPr>
          <p:cNvPr id="972" name="Google Shape;972;p75"/>
          <p:cNvSpPr txBox="1"/>
          <p:nvPr/>
        </p:nvSpPr>
        <p:spPr>
          <a:xfrm>
            <a:off x="3169469" y="1828800"/>
            <a:ext cx="47481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accent4"/>
                </a:solidFill>
                <a:latin typeface="Calibri"/>
                <a:ea typeface="Calibri"/>
                <a:cs typeface="Calibri"/>
                <a:sym typeface="Calibri"/>
              </a:rPr>
              <a:t>(2)</a:t>
            </a:r>
            <a:endParaRPr/>
          </a:p>
        </p:txBody>
      </p:sp>
      <p:sp>
        <p:nvSpPr>
          <p:cNvPr id="973" name="Google Shape;973;p75"/>
          <p:cNvSpPr/>
          <p:nvPr/>
        </p:nvSpPr>
        <p:spPr>
          <a:xfrm>
            <a:off x="-33419" y="1857375"/>
            <a:ext cx="5795963" cy="3081338"/>
          </a:xfrm>
          <a:custGeom>
            <a:avLst/>
            <a:gdLst/>
            <a:ahLst/>
            <a:cxnLst/>
            <a:rect l="l" t="t" r="r" b="b"/>
            <a:pathLst>
              <a:path w="5795963" h="3081338" extrusionOk="0">
                <a:moveTo>
                  <a:pt x="0" y="3081338"/>
                </a:moveTo>
                <a:lnTo>
                  <a:pt x="3648076" y="3071813"/>
                </a:lnTo>
                <a:lnTo>
                  <a:pt x="3671888" y="1609725"/>
                </a:lnTo>
                <a:lnTo>
                  <a:pt x="3690938" y="3062288"/>
                </a:lnTo>
                <a:lnTo>
                  <a:pt x="3709988" y="38100"/>
                </a:lnTo>
                <a:cubicBezTo>
                  <a:pt x="3714751" y="1049338"/>
                  <a:pt x="3719513" y="2060575"/>
                  <a:pt x="3724276" y="3071813"/>
                </a:cubicBezTo>
                <a:lnTo>
                  <a:pt x="3748088" y="1381125"/>
                </a:lnTo>
                <a:lnTo>
                  <a:pt x="3771901" y="3071813"/>
                </a:lnTo>
                <a:lnTo>
                  <a:pt x="4405313" y="3071813"/>
                </a:lnTo>
                <a:lnTo>
                  <a:pt x="4448176" y="2000250"/>
                </a:lnTo>
                <a:lnTo>
                  <a:pt x="4476751" y="3067050"/>
                </a:lnTo>
                <a:lnTo>
                  <a:pt x="4672013" y="3081338"/>
                </a:lnTo>
                <a:lnTo>
                  <a:pt x="4681538" y="2967038"/>
                </a:lnTo>
                <a:lnTo>
                  <a:pt x="4710113" y="3076575"/>
                </a:lnTo>
                <a:lnTo>
                  <a:pt x="4733926" y="2590800"/>
                </a:lnTo>
                <a:lnTo>
                  <a:pt x="4757738" y="3062288"/>
                </a:lnTo>
                <a:lnTo>
                  <a:pt x="4786313" y="2305050"/>
                </a:lnTo>
                <a:cubicBezTo>
                  <a:pt x="4787901" y="2546350"/>
                  <a:pt x="4789488" y="2787650"/>
                  <a:pt x="4791076" y="3028950"/>
                </a:cubicBezTo>
                <a:lnTo>
                  <a:pt x="4824413" y="2309813"/>
                </a:lnTo>
                <a:lnTo>
                  <a:pt x="4833938" y="3048000"/>
                </a:lnTo>
                <a:lnTo>
                  <a:pt x="4857751" y="2538413"/>
                </a:lnTo>
                <a:lnTo>
                  <a:pt x="4876801" y="3038475"/>
                </a:lnTo>
                <a:lnTo>
                  <a:pt x="4900613" y="2871788"/>
                </a:lnTo>
                <a:lnTo>
                  <a:pt x="4924426" y="3071813"/>
                </a:lnTo>
                <a:lnTo>
                  <a:pt x="5057776" y="3067050"/>
                </a:lnTo>
                <a:lnTo>
                  <a:pt x="5100638" y="1409700"/>
                </a:lnTo>
                <a:lnTo>
                  <a:pt x="5148263" y="3067050"/>
                </a:lnTo>
                <a:cubicBezTo>
                  <a:pt x="5146676" y="2044700"/>
                  <a:pt x="5145088" y="1022350"/>
                  <a:pt x="5143501" y="0"/>
                </a:cubicBezTo>
                <a:lnTo>
                  <a:pt x="5181601" y="3052763"/>
                </a:lnTo>
                <a:lnTo>
                  <a:pt x="5205413" y="2105025"/>
                </a:lnTo>
                <a:lnTo>
                  <a:pt x="5238751" y="3076575"/>
                </a:lnTo>
                <a:lnTo>
                  <a:pt x="5795963" y="3067050"/>
                </a:lnTo>
              </a:path>
            </a:pathLst>
          </a:custGeom>
          <a:noFill/>
          <a:ln w="127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35">
                                            <p:txEl>
                                              <p:pRg st="0" end="0"/>
                                            </p:txEl>
                                          </p:spTgt>
                                        </p:tgtEl>
                                        <p:attrNameLst>
                                          <p:attrName>style.visibility</p:attrName>
                                        </p:attrNameLst>
                                      </p:cBhvr>
                                      <p:to>
                                        <p:strVal val="visible"/>
                                      </p:to>
                                    </p:set>
                                    <p:animEffect transition="in" filter="fade">
                                      <p:cBhvr>
                                        <p:cTn id="7" dur="500"/>
                                        <p:tgtEl>
                                          <p:spTgt spid="9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35">
                                            <p:txEl>
                                              <p:pRg st="1" end="1"/>
                                            </p:txEl>
                                          </p:spTgt>
                                        </p:tgtEl>
                                        <p:attrNameLst>
                                          <p:attrName>style.visibility</p:attrName>
                                        </p:attrNameLst>
                                      </p:cBhvr>
                                      <p:to>
                                        <p:strVal val="visible"/>
                                      </p:to>
                                    </p:set>
                                    <p:animEffect transition="in" filter="fade">
                                      <p:cBhvr>
                                        <p:cTn id="12" dur="500"/>
                                        <p:tgtEl>
                                          <p:spTgt spid="9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Google Shape;979;p76"/>
          <p:cNvSpPr txBox="1">
            <a:spLocks noGrp="1"/>
          </p:cNvSpPr>
          <p:nvPr>
            <p:ph type="title"/>
          </p:nvPr>
        </p:nvSpPr>
        <p:spPr>
          <a:xfrm>
            <a:off x="492919" y="499533"/>
            <a:ext cx="8079581" cy="1263953"/>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2"/>
              </a:buClr>
              <a:buSzPts val="5400"/>
              <a:buFont typeface="Calibri"/>
              <a:buNone/>
            </a:pPr>
            <a:r>
              <a:rPr lang="en-GB"/>
              <a:t>Naming split signals</a:t>
            </a:r>
            <a:endParaRPr/>
          </a:p>
        </p:txBody>
      </p:sp>
      <p:sp>
        <p:nvSpPr>
          <p:cNvPr id="980" name="Google Shape;980;p76"/>
          <p:cNvSpPr txBox="1">
            <a:spLocks noGrp="1"/>
          </p:cNvSpPr>
          <p:nvPr>
            <p:ph type="body" idx="1"/>
          </p:nvPr>
        </p:nvSpPr>
        <p:spPr>
          <a:xfrm>
            <a:off x="507492" y="2011680"/>
            <a:ext cx="8065294" cy="4572000"/>
          </a:xfrm>
          <a:prstGeom prst="rect">
            <a:avLst/>
          </a:prstGeom>
          <a:noFill/>
          <a:ln>
            <a:noFill/>
          </a:ln>
        </p:spPr>
        <p:txBody>
          <a:bodyPr spcFirstLastPara="1" wrap="square" lIns="91425" tIns="45700" rIns="91425" bIns="45700" anchor="t" anchorCtr="0">
            <a:normAutofit fontScale="70000" lnSpcReduction="20000"/>
          </a:bodyPr>
          <a:lstStyle/>
          <a:p>
            <a:pPr marL="91440" lvl="0" indent="-106679" algn="l" rtl="0">
              <a:lnSpc>
                <a:spcPct val="85000"/>
              </a:lnSpc>
              <a:spcBef>
                <a:spcPts val="0"/>
              </a:spcBef>
              <a:spcAft>
                <a:spcPts val="0"/>
              </a:spcAft>
              <a:buClr>
                <a:schemeClr val="accent5"/>
              </a:buClr>
              <a:buSzPct val="100000"/>
              <a:buChar char=" "/>
            </a:pPr>
            <a:r>
              <a:rPr lang="en-GB"/>
              <a:t>We classify the number of peaks a signal has with the following names:</a:t>
            </a:r>
            <a:endParaRPr/>
          </a:p>
          <a:p>
            <a:pPr marL="91440" lvl="0" indent="-106679" algn="l" rtl="0">
              <a:lnSpc>
                <a:spcPct val="85000"/>
              </a:lnSpc>
              <a:spcBef>
                <a:spcPts val="1300"/>
              </a:spcBef>
              <a:spcAft>
                <a:spcPts val="0"/>
              </a:spcAft>
              <a:buClr>
                <a:schemeClr val="accent4"/>
              </a:buClr>
              <a:buSzPct val="100000"/>
              <a:buChar char=" "/>
            </a:pPr>
            <a:r>
              <a:rPr lang="en-GB" b="1" i="1">
                <a:solidFill>
                  <a:schemeClr val="accent4"/>
                </a:solidFill>
              </a:rPr>
              <a:t>Singlet </a:t>
            </a:r>
            <a:endParaRPr/>
          </a:p>
          <a:p>
            <a:pPr marL="347472" lvl="1" indent="-342900" algn="l" rtl="0">
              <a:lnSpc>
                <a:spcPct val="85000"/>
              </a:lnSpc>
              <a:spcBef>
                <a:spcPts val="600"/>
              </a:spcBef>
              <a:spcAft>
                <a:spcPts val="0"/>
              </a:spcAft>
              <a:buClr>
                <a:schemeClr val="accent5"/>
              </a:buClr>
              <a:buSzPct val="100000"/>
              <a:buChar char=" "/>
            </a:pPr>
            <a:r>
              <a:rPr lang="en-GB"/>
              <a:t>0 hydrogen neighbours = 1 peak </a:t>
            </a:r>
            <a:endParaRPr/>
          </a:p>
          <a:p>
            <a:pPr marL="91440" lvl="0" indent="-106679" algn="l" rtl="0">
              <a:lnSpc>
                <a:spcPct val="85000"/>
              </a:lnSpc>
              <a:spcBef>
                <a:spcPts val="1300"/>
              </a:spcBef>
              <a:spcAft>
                <a:spcPts val="0"/>
              </a:spcAft>
              <a:buClr>
                <a:schemeClr val="accent4"/>
              </a:buClr>
              <a:buSzPct val="100000"/>
              <a:buChar char=" "/>
            </a:pPr>
            <a:r>
              <a:rPr lang="en-GB" b="1" i="1">
                <a:solidFill>
                  <a:schemeClr val="accent4"/>
                </a:solidFill>
              </a:rPr>
              <a:t>Doublet </a:t>
            </a:r>
            <a:endParaRPr/>
          </a:p>
          <a:p>
            <a:pPr marL="347472" lvl="1" indent="-342900" algn="l" rtl="0">
              <a:lnSpc>
                <a:spcPct val="85000"/>
              </a:lnSpc>
              <a:spcBef>
                <a:spcPts val="600"/>
              </a:spcBef>
              <a:spcAft>
                <a:spcPts val="0"/>
              </a:spcAft>
              <a:buClr>
                <a:schemeClr val="accent5"/>
              </a:buClr>
              <a:buSzPct val="100000"/>
              <a:buChar char=" "/>
            </a:pPr>
            <a:r>
              <a:rPr lang="en-GB"/>
              <a:t>1 hydrogen neighbour = 2 peaks </a:t>
            </a:r>
            <a:endParaRPr/>
          </a:p>
          <a:p>
            <a:pPr marL="91440" lvl="0" indent="-106679" algn="l" rtl="0">
              <a:lnSpc>
                <a:spcPct val="85000"/>
              </a:lnSpc>
              <a:spcBef>
                <a:spcPts val="1300"/>
              </a:spcBef>
              <a:spcAft>
                <a:spcPts val="0"/>
              </a:spcAft>
              <a:buClr>
                <a:schemeClr val="accent4"/>
              </a:buClr>
              <a:buSzPct val="100000"/>
              <a:buChar char=" "/>
            </a:pPr>
            <a:r>
              <a:rPr lang="en-GB" b="1" i="1">
                <a:solidFill>
                  <a:schemeClr val="accent4"/>
                </a:solidFill>
              </a:rPr>
              <a:t>Triplet </a:t>
            </a:r>
            <a:endParaRPr/>
          </a:p>
          <a:p>
            <a:pPr marL="347472" lvl="1" indent="-342900" algn="l" rtl="0">
              <a:lnSpc>
                <a:spcPct val="85000"/>
              </a:lnSpc>
              <a:spcBef>
                <a:spcPts val="600"/>
              </a:spcBef>
              <a:spcAft>
                <a:spcPts val="0"/>
              </a:spcAft>
              <a:buClr>
                <a:schemeClr val="accent5"/>
              </a:buClr>
              <a:buSzPct val="100000"/>
              <a:buChar char=" "/>
            </a:pPr>
            <a:r>
              <a:rPr lang="en-GB"/>
              <a:t>2 hydrogen neighbours = 3 peaks </a:t>
            </a:r>
            <a:endParaRPr/>
          </a:p>
          <a:p>
            <a:pPr marL="91440" lvl="0" indent="-106679" algn="l" rtl="0">
              <a:lnSpc>
                <a:spcPct val="85000"/>
              </a:lnSpc>
              <a:spcBef>
                <a:spcPts val="1300"/>
              </a:spcBef>
              <a:spcAft>
                <a:spcPts val="0"/>
              </a:spcAft>
              <a:buClr>
                <a:schemeClr val="accent4"/>
              </a:buClr>
              <a:buSzPct val="100000"/>
              <a:buChar char=" "/>
            </a:pPr>
            <a:r>
              <a:rPr lang="en-GB" b="1" i="1">
                <a:solidFill>
                  <a:schemeClr val="accent4"/>
                </a:solidFill>
              </a:rPr>
              <a:t>Quartet </a:t>
            </a:r>
            <a:endParaRPr/>
          </a:p>
          <a:p>
            <a:pPr marL="347472" lvl="1" indent="-342900" algn="l" rtl="0">
              <a:lnSpc>
                <a:spcPct val="85000"/>
              </a:lnSpc>
              <a:spcBef>
                <a:spcPts val="600"/>
              </a:spcBef>
              <a:spcAft>
                <a:spcPts val="0"/>
              </a:spcAft>
              <a:buClr>
                <a:schemeClr val="accent5"/>
              </a:buClr>
              <a:buSzPct val="100000"/>
              <a:buChar char=" "/>
            </a:pPr>
            <a:r>
              <a:rPr lang="en-GB"/>
              <a:t>3 hydrogen neighbours = 4 peaks </a:t>
            </a:r>
            <a:endParaRPr/>
          </a:p>
          <a:p>
            <a:pPr marL="91440" lvl="0" indent="-106679" algn="l" rtl="0">
              <a:lnSpc>
                <a:spcPct val="85000"/>
              </a:lnSpc>
              <a:spcBef>
                <a:spcPts val="1300"/>
              </a:spcBef>
              <a:spcAft>
                <a:spcPts val="0"/>
              </a:spcAft>
              <a:buClr>
                <a:schemeClr val="accent4"/>
              </a:buClr>
              <a:buSzPct val="100000"/>
              <a:buChar char=" "/>
            </a:pPr>
            <a:r>
              <a:rPr lang="en-GB" b="1" i="1">
                <a:solidFill>
                  <a:schemeClr val="accent4"/>
                </a:solidFill>
              </a:rPr>
              <a:t>Quintet</a:t>
            </a:r>
            <a:r>
              <a:rPr lang="en-GB" b="1" i="1"/>
              <a:t> </a:t>
            </a:r>
            <a:r>
              <a:rPr lang="en-GB" b="1" i="1">
                <a:solidFill>
                  <a:schemeClr val="accent4"/>
                </a:solidFill>
              </a:rPr>
              <a:t>(Pentet) </a:t>
            </a:r>
            <a:endParaRPr b="1" i="1">
              <a:solidFill>
                <a:schemeClr val="accent4"/>
              </a:solidFill>
            </a:endParaRPr>
          </a:p>
          <a:p>
            <a:pPr marL="347472" lvl="1" indent="-342900" algn="l" rtl="0">
              <a:lnSpc>
                <a:spcPct val="85000"/>
              </a:lnSpc>
              <a:spcBef>
                <a:spcPts val="600"/>
              </a:spcBef>
              <a:spcAft>
                <a:spcPts val="0"/>
              </a:spcAft>
              <a:buClr>
                <a:schemeClr val="accent5"/>
              </a:buClr>
              <a:buSzPct val="100000"/>
              <a:buChar char=" "/>
            </a:pPr>
            <a:r>
              <a:rPr lang="en-GB"/>
              <a:t>4 hydrogen neighbours = 5 peaks </a:t>
            </a:r>
            <a:endParaRPr/>
          </a:p>
          <a:p>
            <a:pPr marL="91440" lvl="0" indent="-106679" algn="l" rtl="0">
              <a:lnSpc>
                <a:spcPct val="85000"/>
              </a:lnSpc>
              <a:spcBef>
                <a:spcPts val="1300"/>
              </a:spcBef>
              <a:spcAft>
                <a:spcPts val="0"/>
              </a:spcAft>
              <a:buClr>
                <a:schemeClr val="accent4"/>
              </a:buClr>
              <a:buSzPct val="100000"/>
              <a:buChar char=" "/>
            </a:pPr>
            <a:r>
              <a:rPr lang="en-GB" b="1" i="1">
                <a:solidFill>
                  <a:schemeClr val="accent4"/>
                </a:solidFill>
              </a:rPr>
              <a:t>Sextet </a:t>
            </a:r>
            <a:endParaRPr/>
          </a:p>
          <a:p>
            <a:pPr marL="347472" lvl="1" indent="-342900" algn="l" rtl="0">
              <a:lnSpc>
                <a:spcPct val="85000"/>
              </a:lnSpc>
              <a:spcBef>
                <a:spcPts val="600"/>
              </a:spcBef>
              <a:spcAft>
                <a:spcPts val="0"/>
              </a:spcAft>
              <a:buClr>
                <a:schemeClr val="accent5"/>
              </a:buClr>
              <a:buSzPct val="100000"/>
              <a:buChar char=" "/>
            </a:pPr>
            <a:r>
              <a:rPr lang="en-GB"/>
              <a:t>5 hydrogen neighbours = 6 peaks </a:t>
            </a:r>
            <a:endParaRPr/>
          </a:p>
          <a:p>
            <a:pPr marL="91440" lvl="0" indent="-106679" algn="l" rtl="0">
              <a:lnSpc>
                <a:spcPct val="85000"/>
              </a:lnSpc>
              <a:spcBef>
                <a:spcPts val="1300"/>
              </a:spcBef>
              <a:spcAft>
                <a:spcPts val="0"/>
              </a:spcAft>
              <a:buClr>
                <a:schemeClr val="accent4"/>
              </a:buClr>
              <a:buSzPct val="100000"/>
              <a:buChar char=" "/>
            </a:pPr>
            <a:r>
              <a:rPr lang="en-GB" b="1" i="1">
                <a:solidFill>
                  <a:schemeClr val="accent4"/>
                </a:solidFill>
              </a:rPr>
              <a:t>Septet </a:t>
            </a:r>
            <a:endParaRPr/>
          </a:p>
          <a:p>
            <a:pPr marL="347472" lvl="1" indent="-342900" algn="l" rtl="0">
              <a:lnSpc>
                <a:spcPct val="85000"/>
              </a:lnSpc>
              <a:spcBef>
                <a:spcPts val="600"/>
              </a:spcBef>
              <a:spcAft>
                <a:spcPts val="0"/>
              </a:spcAft>
              <a:buClr>
                <a:schemeClr val="accent5"/>
              </a:buClr>
              <a:buSzPct val="100000"/>
              <a:buChar char=" "/>
            </a:pPr>
            <a:r>
              <a:rPr lang="en-GB"/>
              <a:t>6 hydrogen neighbours = 7 peaks </a:t>
            </a:r>
            <a:endParaRPr/>
          </a:p>
        </p:txBody>
      </p:sp>
      <p:sp>
        <p:nvSpPr>
          <p:cNvPr id="981" name="Google Shape;981;p76"/>
          <p:cNvSpPr txBox="1"/>
          <p:nvPr/>
        </p:nvSpPr>
        <p:spPr>
          <a:xfrm>
            <a:off x="4430493" y="4762332"/>
            <a:ext cx="3316778" cy="186204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1500">
                <a:solidFill>
                  <a:schemeClr val="dk2"/>
                </a:solidFill>
                <a:latin typeface="Calibri"/>
                <a:ea typeface="Calibri"/>
                <a:cs typeface="Calibri"/>
                <a:sym typeface="Calibri"/>
              </a:rPr>
              <a:t>} </a:t>
            </a:r>
            <a:endParaRPr sz="1800">
              <a:solidFill>
                <a:schemeClr val="dk2"/>
              </a:solidFill>
              <a:latin typeface="Calibri"/>
              <a:ea typeface="Calibri"/>
              <a:cs typeface="Calibri"/>
              <a:sym typeface="Calibri"/>
            </a:endParaRPr>
          </a:p>
        </p:txBody>
      </p:sp>
      <p:sp>
        <p:nvSpPr>
          <p:cNvPr id="982" name="Google Shape;982;p76"/>
          <p:cNvSpPr/>
          <p:nvPr/>
        </p:nvSpPr>
        <p:spPr>
          <a:xfrm>
            <a:off x="5029027" y="5493301"/>
            <a:ext cx="1497526"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000">
                <a:solidFill>
                  <a:srgbClr val="099BDD"/>
                </a:solidFill>
                <a:latin typeface="Calibri"/>
                <a:ea typeface="Calibri"/>
                <a:cs typeface="Calibri"/>
                <a:sym typeface="Calibri"/>
              </a:rPr>
              <a:t>multiplets</a:t>
            </a:r>
            <a:endParaRPr sz="1800">
              <a:solidFill>
                <a:srgbClr val="099BDD"/>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81"/>
                                        </p:tgtEl>
                                        <p:attrNameLst>
                                          <p:attrName>style.visibility</p:attrName>
                                        </p:attrNameLst>
                                      </p:cBhvr>
                                      <p:to>
                                        <p:strVal val="visible"/>
                                      </p:to>
                                    </p:set>
                                    <p:animEffect transition="in" filter="fade">
                                      <p:cBhvr>
                                        <p:cTn id="7" dur="500"/>
                                        <p:tgtEl>
                                          <p:spTgt spid="981"/>
                                        </p:tgtEl>
                                      </p:cBhvr>
                                    </p:animEffect>
                                  </p:childTnLst>
                                </p:cTn>
                              </p:par>
                              <p:par>
                                <p:cTn id="8" presetID="10" presetClass="entr" presetSubtype="0" fill="hold" nodeType="withEffect">
                                  <p:stCondLst>
                                    <p:cond delay="0"/>
                                  </p:stCondLst>
                                  <p:childTnLst>
                                    <p:set>
                                      <p:cBhvr>
                                        <p:cTn id="9" dur="1" fill="hold">
                                          <p:stCondLst>
                                            <p:cond delay="0"/>
                                          </p:stCondLst>
                                        </p:cTn>
                                        <p:tgtEl>
                                          <p:spTgt spid="982"/>
                                        </p:tgtEl>
                                        <p:attrNameLst>
                                          <p:attrName>style.visibility</p:attrName>
                                        </p:attrNameLst>
                                      </p:cBhvr>
                                      <p:to>
                                        <p:strVal val="visible"/>
                                      </p:to>
                                    </p:set>
                                    <p:animEffect transition="in" filter="fade">
                                      <p:cBhvr>
                                        <p:cTn id="10" dur="500"/>
                                        <p:tgtEl>
                                          <p:spTgt spid="9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87"/>
        <p:cNvGrpSpPr/>
        <p:nvPr/>
      </p:nvGrpSpPr>
      <p:grpSpPr>
        <a:xfrm>
          <a:off x="0" y="0"/>
          <a:ext cx="0" cy="0"/>
          <a:chOff x="0" y="0"/>
          <a:chExt cx="0" cy="0"/>
        </a:xfrm>
      </p:grpSpPr>
      <p:sp>
        <p:nvSpPr>
          <p:cNvPr id="988" name="Google Shape;988;p77"/>
          <p:cNvSpPr txBox="1">
            <a:spLocks noGrp="1"/>
          </p:cNvSpPr>
          <p:nvPr>
            <p:ph type="title"/>
          </p:nvPr>
        </p:nvSpPr>
        <p:spPr>
          <a:xfrm>
            <a:off x="492919" y="499533"/>
            <a:ext cx="8079581" cy="1263953"/>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2"/>
              </a:buClr>
              <a:buSzPts val="5400"/>
              <a:buFont typeface="Calibri"/>
              <a:buNone/>
            </a:pPr>
            <a:r>
              <a:rPr lang="en-GB" baseline="30000"/>
              <a:t>1</a:t>
            </a:r>
            <a:r>
              <a:rPr lang="en-GB"/>
              <a:t>H-NMR Propan-1-ol</a:t>
            </a:r>
            <a:endParaRPr/>
          </a:p>
        </p:txBody>
      </p:sp>
      <p:pic>
        <p:nvPicPr>
          <p:cNvPr id="989" name="Google Shape;989;p77"/>
          <p:cNvPicPr preferRelativeResize="0"/>
          <p:nvPr/>
        </p:nvPicPr>
        <p:blipFill rotWithShape="1">
          <a:blip r:embed="rId3">
            <a:alphaModFix/>
          </a:blip>
          <a:srcRect b="20817"/>
          <a:stretch/>
        </p:blipFill>
        <p:spPr>
          <a:xfrm>
            <a:off x="391441" y="1765739"/>
            <a:ext cx="8979357" cy="4887310"/>
          </a:xfrm>
          <a:prstGeom prst="rect">
            <a:avLst/>
          </a:prstGeom>
          <a:noFill/>
          <a:ln>
            <a:noFill/>
          </a:ln>
        </p:spPr>
      </p:pic>
      <p:sp>
        <p:nvSpPr>
          <p:cNvPr id="990" name="Google Shape;990;p77"/>
          <p:cNvSpPr/>
          <p:nvPr/>
        </p:nvSpPr>
        <p:spPr>
          <a:xfrm>
            <a:off x="987972" y="2564524"/>
            <a:ext cx="4572000" cy="472966"/>
          </a:xfrm>
          <a:prstGeom prst="rect">
            <a:avLst/>
          </a:prstGeom>
          <a:solidFill>
            <a:schemeClr val="lt1"/>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991" name="Google Shape;991;p77"/>
          <p:cNvCxnSpPr/>
          <p:nvPr/>
        </p:nvCxnSpPr>
        <p:spPr>
          <a:xfrm rot="10800000" flipH="1">
            <a:off x="3762703" y="2291255"/>
            <a:ext cx="1534511" cy="1145628"/>
          </a:xfrm>
          <a:prstGeom prst="straightConnector1">
            <a:avLst/>
          </a:prstGeom>
          <a:noFill/>
          <a:ln w="9525" cap="flat" cmpd="sng">
            <a:solidFill>
              <a:schemeClr val="accent4"/>
            </a:solidFill>
            <a:prstDash val="solid"/>
            <a:round/>
            <a:headEnd type="none" w="sm" len="sm"/>
            <a:tailEnd type="stealth" w="med" len="med"/>
          </a:ln>
        </p:spPr>
      </p:cxnSp>
      <p:cxnSp>
        <p:nvCxnSpPr>
          <p:cNvPr id="992" name="Google Shape;992;p77"/>
          <p:cNvCxnSpPr/>
          <p:nvPr/>
        </p:nvCxnSpPr>
        <p:spPr>
          <a:xfrm>
            <a:off x="2795752" y="5696607"/>
            <a:ext cx="4582510" cy="399393"/>
          </a:xfrm>
          <a:prstGeom prst="straightConnector1">
            <a:avLst/>
          </a:prstGeom>
          <a:noFill/>
          <a:ln w="12700" cap="flat" cmpd="sng">
            <a:solidFill>
              <a:schemeClr val="accent3"/>
            </a:solidFill>
            <a:prstDash val="solid"/>
            <a:round/>
            <a:headEnd type="none" w="sm" len="sm"/>
            <a:tailEnd type="stealth" w="med" len="med"/>
          </a:ln>
        </p:spPr>
      </p:cxnSp>
      <p:cxnSp>
        <p:nvCxnSpPr>
          <p:cNvPr id="993" name="Google Shape;993;p77"/>
          <p:cNvCxnSpPr/>
          <p:nvPr/>
        </p:nvCxnSpPr>
        <p:spPr>
          <a:xfrm rot="10800000" flipH="1">
            <a:off x="2017986" y="2659117"/>
            <a:ext cx="5927835" cy="2301766"/>
          </a:xfrm>
          <a:prstGeom prst="straightConnector1">
            <a:avLst/>
          </a:prstGeom>
          <a:noFill/>
          <a:ln w="9525" cap="flat" cmpd="sng">
            <a:solidFill>
              <a:schemeClr val="accent1"/>
            </a:solidFill>
            <a:prstDash val="solid"/>
            <a:round/>
            <a:headEnd type="none" w="sm" len="sm"/>
            <a:tailEnd type="stealth" w="med" len="med"/>
          </a:ln>
        </p:spPr>
      </p:cxnSp>
      <p:cxnSp>
        <p:nvCxnSpPr>
          <p:cNvPr id="994" name="Google Shape;994;p77"/>
          <p:cNvCxnSpPr/>
          <p:nvPr/>
        </p:nvCxnSpPr>
        <p:spPr>
          <a:xfrm>
            <a:off x="4771697" y="4771697"/>
            <a:ext cx="2091558" cy="767255"/>
          </a:xfrm>
          <a:prstGeom prst="straightConnector1">
            <a:avLst/>
          </a:prstGeom>
          <a:noFill/>
          <a:ln w="9525" cap="flat" cmpd="sng">
            <a:solidFill>
              <a:schemeClr val="accent6"/>
            </a:solidFill>
            <a:prstDash val="solid"/>
            <a:round/>
            <a:headEnd type="none" w="sm" len="sm"/>
            <a:tailEnd type="stealth" w="med" len="med"/>
          </a:ln>
        </p:spPr>
      </p:cxnSp>
      <p:sp>
        <p:nvSpPr>
          <p:cNvPr id="995" name="Google Shape;995;p77"/>
          <p:cNvSpPr/>
          <p:nvPr/>
        </p:nvSpPr>
        <p:spPr>
          <a:xfrm>
            <a:off x="281221" y="1735787"/>
            <a:ext cx="4805786"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chemeClr val="dk2"/>
                </a:solidFill>
                <a:latin typeface="Calibri"/>
                <a:ea typeface="Calibri"/>
                <a:cs typeface="Calibri"/>
                <a:sym typeface="Calibri"/>
              </a:rPr>
              <a:t>If a proton has </a:t>
            </a:r>
            <a:r>
              <a:rPr lang="en-GB" sz="1800" b="1">
                <a:solidFill>
                  <a:schemeClr val="dk2"/>
                </a:solidFill>
                <a:latin typeface="Calibri"/>
                <a:ea typeface="Calibri"/>
                <a:cs typeface="Calibri"/>
                <a:sym typeface="Calibri"/>
              </a:rPr>
              <a:t>n</a:t>
            </a:r>
            <a:r>
              <a:rPr lang="en-GB" sz="1800">
                <a:solidFill>
                  <a:schemeClr val="dk2"/>
                </a:solidFill>
                <a:latin typeface="Calibri"/>
                <a:ea typeface="Calibri"/>
                <a:cs typeface="Calibri"/>
                <a:sym typeface="Calibri"/>
              </a:rPr>
              <a:t> neighbours </a:t>
            </a:r>
            <a:endParaRPr/>
          </a:p>
          <a:p>
            <a:pPr marL="0" marR="0" lvl="0" indent="0" algn="l" rtl="0">
              <a:spcBef>
                <a:spcPts val="0"/>
              </a:spcBef>
              <a:spcAft>
                <a:spcPts val="0"/>
              </a:spcAft>
              <a:buNone/>
            </a:pPr>
            <a:r>
              <a:rPr lang="en-GB" sz="1600" i="1">
                <a:solidFill>
                  <a:schemeClr val="dk2"/>
                </a:solidFill>
                <a:latin typeface="Calibri"/>
                <a:ea typeface="Calibri"/>
                <a:cs typeface="Calibri"/>
                <a:sym typeface="Calibri"/>
              </a:rPr>
              <a:t>(protons attached to adjacent carbons)</a:t>
            </a:r>
            <a:endParaRPr/>
          </a:p>
          <a:p>
            <a:pPr marL="0" marR="0" lvl="0" indent="0" algn="l" rtl="0">
              <a:spcBef>
                <a:spcPts val="0"/>
              </a:spcBef>
              <a:spcAft>
                <a:spcPts val="0"/>
              </a:spcAft>
              <a:buNone/>
            </a:pPr>
            <a:r>
              <a:rPr lang="en-GB" sz="1800">
                <a:solidFill>
                  <a:schemeClr val="dk2"/>
                </a:solidFill>
                <a:latin typeface="Calibri"/>
                <a:ea typeface="Calibri"/>
                <a:cs typeface="Calibri"/>
                <a:sym typeface="Calibri"/>
              </a:rPr>
              <a:t>It will split into </a:t>
            </a:r>
            <a:r>
              <a:rPr lang="en-GB" sz="1800" b="1">
                <a:solidFill>
                  <a:schemeClr val="dk2"/>
                </a:solidFill>
                <a:latin typeface="Calibri"/>
                <a:ea typeface="Calibri"/>
                <a:cs typeface="Calibri"/>
                <a:sym typeface="Calibri"/>
              </a:rPr>
              <a:t>n+1</a:t>
            </a:r>
            <a:r>
              <a:rPr lang="en-GB" sz="1800">
                <a:solidFill>
                  <a:schemeClr val="dk2"/>
                </a:solidFill>
                <a:latin typeface="Calibri"/>
                <a:ea typeface="Calibri"/>
                <a:cs typeface="Calibri"/>
                <a:sym typeface="Calibri"/>
              </a:rPr>
              <a:t> lines</a:t>
            </a:r>
            <a:endParaRPr/>
          </a:p>
        </p:txBody>
      </p:sp>
      <p:sp>
        <p:nvSpPr>
          <p:cNvPr id="996" name="Google Shape;996;p77"/>
          <p:cNvSpPr txBox="1"/>
          <p:nvPr/>
        </p:nvSpPr>
        <p:spPr>
          <a:xfrm rot="-1273241">
            <a:off x="4010407" y="3208178"/>
            <a:ext cx="3614137"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1">
                <a:solidFill>
                  <a:schemeClr val="accent3"/>
                </a:solidFill>
                <a:latin typeface="Calibri"/>
                <a:ea typeface="Calibri"/>
                <a:cs typeface="Calibri"/>
                <a:sym typeface="Calibri"/>
              </a:rPr>
              <a:t>n </a:t>
            </a:r>
            <a:r>
              <a:rPr lang="en-GB" sz="1400">
                <a:solidFill>
                  <a:schemeClr val="dk1"/>
                </a:solidFill>
                <a:latin typeface="Calibri"/>
                <a:ea typeface="Calibri"/>
                <a:cs typeface="Calibri"/>
                <a:sym typeface="Calibri"/>
              </a:rPr>
              <a:t>= 2, n+1 = 3, triplet</a:t>
            </a:r>
            <a:endParaRPr/>
          </a:p>
        </p:txBody>
      </p:sp>
      <p:sp>
        <p:nvSpPr>
          <p:cNvPr id="997" name="Google Shape;997;p77"/>
          <p:cNvSpPr txBox="1"/>
          <p:nvPr/>
        </p:nvSpPr>
        <p:spPr>
          <a:xfrm rot="-2231770">
            <a:off x="2722889" y="2505228"/>
            <a:ext cx="3614137"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1">
                <a:solidFill>
                  <a:schemeClr val="accent4"/>
                </a:solidFill>
                <a:latin typeface="Calibri"/>
                <a:ea typeface="Calibri"/>
                <a:cs typeface="Calibri"/>
                <a:sym typeface="Calibri"/>
              </a:rPr>
              <a:t>n</a:t>
            </a:r>
            <a:r>
              <a:rPr lang="en-GB" sz="1400" b="1">
                <a:solidFill>
                  <a:schemeClr val="accent3"/>
                </a:solidFill>
                <a:latin typeface="Calibri"/>
                <a:ea typeface="Calibri"/>
                <a:cs typeface="Calibri"/>
                <a:sym typeface="Calibri"/>
              </a:rPr>
              <a:t> </a:t>
            </a:r>
            <a:r>
              <a:rPr lang="en-GB" sz="1400">
                <a:solidFill>
                  <a:schemeClr val="dk1"/>
                </a:solidFill>
                <a:latin typeface="Calibri"/>
                <a:ea typeface="Calibri"/>
                <a:cs typeface="Calibri"/>
                <a:sym typeface="Calibri"/>
              </a:rPr>
              <a:t>= 2, n+1 = 3, triplet</a:t>
            </a:r>
            <a:endParaRPr/>
          </a:p>
        </p:txBody>
      </p:sp>
      <p:sp>
        <p:nvSpPr>
          <p:cNvPr id="998" name="Google Shape;998;p77"/>
          <p:cNvSpPr txBox="1"/>
          <p:nvPr/>
        </p:nvSpPr>
        <p:spPr>
          <a:xfrm rot="285399">
            <a:off x="3004004" y="5542718"/>
            <a:ext cx="3614137"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1">
                <a:solidFill>
                  <a:schemeClr val="accent4"/>
                </a:solidFill>
                <a:latin typeface="Calibri"/>
                <a:ea typeface="Calibri"/>
                <a:cs typeface="Calibri"/>
                <a:sym typeface="Calibri"/>
              </a:rPr>
              <a:t>n</a:t>
            </a:r>
            <a:r>
              <a:rPr lang="en-GB" sz="1400" b="1">
                <a:solidFill>
                  <a:schemeClr val="accent3"/>
                </a:solidFill>
                <a:latin typeface="Calibri"/>
                <a:ea typeface="Calibri"/>
                <a:cs typeface="Calibri"/>
                <a:sym typeface="Calibri"/>
              </a:rPr>
              <a:t> </a:t>
            </a:r>
            <a:r>
              <a:rPr lang="en-GB" sz="1400">
                <a:solidFill>
                  <a:schemeClr val="dk1"/>
                </a:solidFill>
                <a:latin typeface="Calibri"/>
                <a:ea typeface="Calibri"/>
                <a:cs typeface="Calibri"/>
                <a:sym typeface="Calibri"/>
              </a:rPr>
              <a:t>= 5, n+1 = 6, sextet</a:t>
            </a:r>
            <a:endParaRPr/>
          </a:p>
        </p:txBody>
      </p:sp>
      <p:sp>
        <p:nvSpPr>
          <p:cNvPr id="999" name="Google Shape;999;p77"/>
          <p:cNvSpPr txBox="1"/>
          <p:nvPr/>
        </p:nvSpPr>
        <p:spPr>
          <a:xfrm rot="1229905">
            <a:off x="4108435" y="4841121"/>
            <a:ext cx="3614137"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a:solidFill>
                  <a:schemeClr val="dk1"/>
                </a:solidFill>
                <a:latin typeface="Calibri"/>
                <a:ea typeface="Calibri"/>
                <a:cs typeface="Calibri"/>
                <a:sym typeface="Calibri"/>
              </a:rPr>
              <a:t>-OH groups are always singlets</a:t>
            </a:r>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05" name="Google Shape;1005;p78"/>
          <p:cNvSpPr txBox="1">
            <a:spLocks noGrp="1"/>
          </p:cNvSpPr>
          <p:nvPr>
            <p:ph type="title"/>
          </p:nvPr>
        </p:nvSpPr>
        <p:spPr>
          <a:xfrm>
            <a:off x="492919" y="499533"/>
            <a:ext cx="8079581" cy="1263953"/>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2"/>
              </a:buClr>
              <a:buSzPts val="5400"/>
              <a:buFont typeface="Calibri"/>
              <a:buNone/>
            </a:pPr>
            <a:r>
              <a:rPr lang="en-GB"/>
              <a:t>-OH and –NH bonds</a:t>
            </a:r>
            <a:endParaRPr/>
          </a:p>
        </p:txBody>
      </p:sp>
      <p:sp>
        <p:nvSpPr>
          <p:cNvPr id="1006" name="Google Shape;1006;p78"/>
          <p:cNvSpPr txBox="1">
            <a:spLocks noGrp="1"/>
          </p:cNvSpPr>
          <p:nvPr>
            <p:ph type="body" idx="1"/>
          </p:nvPr>
        </p:nvSpPr>
        <p:spPr>
          <a:xfrm>
            <a:off x="507492" y="2011680"/>
            <a:ext cx="8065294" cy="4572000"/>
          </a:xfrm>
          <a:prstGeom prst="rect">
            <a:avLst/>
          </a:prstGeom>
          <a:noFill/>
          <a:ln>
            <a:noFill/>
          </a:ln>
        </p:spPr>
        <p:txBody>
          <a:bodyPr spcFirstLastPara="1" wrap="square" lIns="91425" tIns="45700" rIns="91425" bIns="45700" anchor="t" anchorCtr="0">
            <a:normAutofit/>
          </a:bodyPr>
          <a:lstStyle/>
          <a:p>
            <a:pPr marL="91440" lvl="0" indent="-152400" algn="l" rtl="0">
              <a:lnSpc>
                <a:spcPct val="85000"/>
              </a:lnSpc>
              <a:spcBef>
                <a:spcPts val="0"/>
              </a:spcBef>
              <a:spcAft>
                <a:spcPts val="0"/>
              </a:spcAft>
              <a:buClr>
                <a:schemeClr val="accent5"/>
              </a:buClr>
              <a:buSzPts val="2400"/>
              <a:buChar char=" "/>
            </a:pPr>
            <a:r>
              <a:rPr lang="en-GB"/>
              <a:t>The hydrogen on the -OH or –NH </a:t>
            </a:r>
            <a:r>
              <a:rPr lang="en-GB" b="1"/>
              <a:t>always forms a singlet</a:t>
            </a:r>
            <a:endParaRPr/>
          </a:p>
          <a:p>
            <a:pPr marL="91440" lvl="0" indent="-152400" algn="l" rtl="0">
              <a:lnSpc>
                <a:spcPct val="85000"/>
              </a:lnSpc>
              <a:spcBef>
                <a:spcPts val="1300"/>
              </a:spcBef>
              <a:spcAft>
                <a:spcPts val="0"/>
              </a:spcAft>
              <a:buClr>
                <a:schemeClr val="accent5"/>
              </a:buClr>
              <a:buSzPts val="2400"/>
              <a:buChar char=" "/>
            </a:pPr>
            <a:r>
              <a:rPr lang="en-GB"/>
              <a:t>They do not interact with other hydrogens to produce any splitting in their peak or the peaks of neighbouring hydrogens</a:t>
            </a:r>
            <a:endParaRPr/>
          </a:p>
          <a:p>
            <a:pPr marL="91440" lvl="0" indent="-152400" algn="l" rtl="0">
              <a:lnSpc>
                <a:spcPct val="85000"/>
              </a:lnSpc>
              <a:spcBef>
                <a:spcPts val="1300"/>
              </a:spcBef>
              <a:spcAft>
                <a:spcPts val="0"/>
              </a:spcAft>
              <a:buClr>
                <a:schemeClr val="accent5"/>
              </a:buClr>
              <a:buSzPts val="2400"/>
              <a:buChar char=" "/>
            </a:pPr>
            <a:r>
              <a:rPr lang="en-GB"/>
              <a:t>D</a:t>
            </a:r>
            <a:r>
              <a:rPr lang="en-GB" baseline="-25000"/>
              <a:t>2</a:t>
            </a:r>
            <a:r>
              <a:rPr lang="en-GB"/>
              <a:t>O is used to eliminate the peak from –OH and –NH bonds and allow more accurate analysis</a:t>
            </a:r>
            <a:endParaRPr/>
          </a:p>
          <a:p>
            <a:pPr marL="91440" lvl="0" indent="-152400" algn="l" rtl="0">
              <a:lnSpc>
                <a:spcPct val="85000"/>
              </a:lnSpc>
              <a:spcBef>
                <a:spcPts val="1300"/>
              </a:spcBef>
              <a:spcAft>
                <a:spcPts val="0"/>
              </a:spcAft>
              <a:buClr>
                <a:schemeClr val="accent5"/>
              </a:buClr>
              <a:buSzPts val="2400"/>
              <a:buChar char=" "/>
            </a:pPr>
            <a:r>
              <a:rPr lang="en-GB"/>
              <a:t>Introducing D</a:t>
            </a:r>
            <a:r>
              <a:rPr lang="en-GB" baseline="-25000"/>
              <a:t>2</a:t>
            </a:r>
            <a:r>
              <a:rPr lang="en-GB"/>
              <a:t>O causes hydrogens on the –OH and -NH in the compound to be replaced by deuterium due to proton exchange in the alcohol and amino groups</a:t>
            </a:r>
            <a:endParaRPr/>
          </a:p>
          <a:p>
            <a:pPr marL="91440" lvl="0" indent="-152400" algn="l" rtl="0">
              <a:lnSpc>
                <a:spcPct val="85000"/>
              </a:lnSpc>
              <a:spcBef>
                <a:spcPts val="1300"/>
              </a:spcBef>
              <a:spcAft>
                <a:spcPts val="0"/>
              </a:spcAft>
              <a:buClr>
                <a:schemeClr val="accent5"/>
              </a:buClr>
              <a:buSzPts val="2400"/>
              <a:buChar char=" "/>
            </a:pPr>
            <a:r>
              <a:rPr lang="en-GB"/>
              <a:t>Peaks created by –OD  and –ND bonds appear in a different region of the spectra  and are not displayed</a:t>
            </a:r>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011"/>
        <p:cNvGrpSpPr/>
        <p:nvPr/>
      </p:nvGrpSpPr>
      <p:grpSpPr>
        <a:xfrm>
          <a:off x="0" y="0"/>
          <a:ext cx="0" cy="0"/>
          <a:chOff x="0" y="0"/>
          <a:chExt cx="0" cy="0"/>
        </a:xfrm>
      </p:grpSpPr>
      <p:sp>
        <p:nvSpPr>
          <p:cNvPr id="1012" name="Google Shape;1012;p79"/>
          <p:cNvSpPr txBox="1">
            <a:spLocks noGrp="1"/>
          </p:cNvSpPr>
          <p:nvPr>
            <p:ph type="title"/>
          </p:nvPr>
        </p:nvSpPr>
        <p:spPr>
          <a:xfrm>
            <a:off x="492919" y="499533"/>
            <a:ext cx="8079581" cy="1263953"/>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2"/>
              </a:buClr>
              <a:buSzPts val="5400"/>
              <a:buFont typeface="Calibri"/>
              <a:buNone/>
            </a:pPr>
            <a:r>
              <a:rPr lang="en-GB"/>
              <a:t>Spectra Examples</a:t>
            </a:r>
            <a:endParaRPr/>
          </a:p>
        </p:txBody>
      </p:sp>
      <p:sp>
        <p:nvSpPr>
          <p:cNvPr id="1013" name="Google Shape;1013;p79"/>
          <p:cNvSpPr txBox="1">
            <a:spLocks noGrp="1"/>
          </p:cNvSpPr>
          <p:nvPr>
            <p:ph type="body" idx="1"/>
          </p:nvPr>
        </p:nvSpPr>
        <p:spPr>
          <a:xfrm>
            <a:off x="396991" y="4152452"/>
            <a:ext cx="8424936" cy="1355463"/>
          </a:xfrm>
          <a:prstGeom prst="rect">
            <a:avLst/>
          </a:prstGeom>
          <a:noFill/>
          <a:ln>
            <a:noFill/>
          </a:ln>
        </p:spPr>
        <p:txBody>
          <a:bodyPr spcFirstLastPara="1" wrap="square" lIns="91425" tIns="45700" rIns="91425" bIns="45700" anchor="t" anchorCtr="0">
            <a:normAutofit/>
          </a:bodyPr>
          <a:lstStyle/>
          <a:p>
            <a:pPr marL="0" lvl="0" indent="0" algn="l" rtl="0">
              <a:lnSpc>
                <a:spcPct val="85000"/>
              </a:lnSpc>
              <a:spcBef>
                <a:spcPts val="0"/>
              </a:spcBef>
              <a:spcAft>
                <a:spcPts val="0"/>
              </a:spcAft>
              <a:buClr>
                <a:schemeClr val="accent5"/>
              </a:buClr>
              <a:buSzPts val="2400"/>
              <a:buNone/>
            </a:pPr>
            <a:endParaRPr u="sng" dirty="0">
              <a:solidFill>
                <a:schemeClr val="hlink"/>
              </a:solidFill>
              <a:hlinkClick r:id="rId3"/>
            </a:endParaRPr>
          </a:p>
          <a:p>
            <a:pPr marL="0" lvl="0" indent="0" algn="ctr" rtl="0">
              <a:lnSpc>
                <a:spcPct val="85000"/>
              </a:lnSpc>
              <a:spcBef>
                <a:spcPts val="1300"/>
              </a:spcBef>
              <a:spcAft>
                <a:spcPts val="0"/>
              </a:spcAft>
              <a:buClr>
                <a:schemeClr val="accent5"/>
              </a:buClr>
              <a:buSzPts val="2400"/>
              <a:buNone/>
            </a:pPr>
            <a:r>
              <a:rPr lang="en-GB" u="sng" dirty="0">
                <a:solidFill>
                  <a:schemeClr val="hlink"/>
                </a:solidFill>
                <a:hlinkClick r:id="rId3"/>
              </a:rPr>
              <a:t>Examples</a:t>
            </a:r>
            <a:endParaRPr dirty="0"/>
          </a:p>
        </p:txBody>
      </p:sp>
      <p:sp>
        <p:nvSpPr>
          <p:cNvPr id="1014" name="Google Shape;1014;p79"/>
          <p:cNvSpPr/>
          <p:nvPr/>
        </p:nvSpPr>
        <p:spPr>
          <a:xfrm>
            <a:off x="549709" y="2246573"/>
            <a:ext cx="8122410" cy="212365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4400" b="1" cap="none">
                <a:solidFill>
                  <a:srgbClr val="BAFF61"/>
                </a:solidFill>
                <a:latin typeface="Calibri"/>
                <a:ea typeface="Calibri"/>
                <a:cs typeface="Calibri"/>
                <a:sym typeface="Calibri"/>
              </a:rPr>
              <a:t>Follow the link for collections of spectra for different molecules</a:t>
            </a:r>
            <a:endParaRPr sz="4400" b="1" cap="none">
              <a:solidFill>
                <a:srgbClr val="BAFF6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7"/>
          <p:cNvSpPr txBox="1">
            <a:spLocks noGrp="1"/>
          </p:cNvSpPr>
          <p:nvPr>
            <p:ph type="title"/>
          </p:nvPr>
        </p:nvSpPr>
        <p:spPr>
          <a:xfrm>
            <a:off x="492919" y="499533"/>
            <a:ext cx="8079581" cy="1263953"/>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2"/>
              </a:buClr>
              <a:buSzPts val="5400"/>
              <a:buFont typeface="Calibri"/>
              <a:buNone/>
            </a:pPr>
            <a:r>
              <a:rPr lang="en-GB"/>
              <a:t>Starter 1: Identification</a:t>
            </a:r>
            <a:endParaRPr/>
          </a:p>
        </p:txBody>
      </p:sp>
      <p:sp>
        <p:nvSpPr>
          <p:cNvPr id="121" name="Google Shape;121;p17"/>
          <p:cNvSpPr txBox="1">
            <a:spLocks noGrp="1"/>
          </p:cNvSpPr>
          <p:nvPr>
            <p:ph type="body" idx="1"/>
          </p:nvPr>
        </p:nvSpPr>
        <p:spPr>
          <a:xfrm>
            <a:off x="3810000" y="1825625"/>
            <a:ext cx="4705350" cy="4351338"/>
          </a:xfrm>
          <a:prstGeom prst="rect">
            <a:avLst/>
          </a:prstGeom>
          <a:noFill/>
          <a:ln>
            <a:noFill/>
          </a:ln>
        </p:spPr>
        <p:txBody>
          <a:bodyPr spcFirstLastPara="1" wrap="square" lIns="91425" tIns="45700" rIns="91425" bIns="45700" anchor="t" anchorCtr="0">
            <a:normAutofit/>
          </a:bodyPr>
          <a:lstStyle/>
          <a:p>
            <a:pPr marL="91440" lvl="0" indent="-152400" algn="l" rtl="0">
              <a:lnSpc>
                <a:spcPct val="85000"/>
              </a:lnSpc>
              <a:spcBef>
                <a:spcPts val="0"/>
              </a:spcBef>
              <a:spcAft>
                <a:spcPts val="0"/>
              </a:spcAft>
              <a:buClr>
                <a:schemeClr val="accent5"/>
              </a:buClr>
              <a:buSzPts val="2400"/>
              <a:buChar char=" "/>
            </a:pPr>
            <a:r>
              <a:rPr lang="en-GB" dirty="0"/>
              <a:t>Substance </a:t>
            </a:r>
            <a:r>
              <a:rPr lang="en-GB" sz="4000" b="1" dirty="0">
                <a:solidFill>
                  <a:srgbClr val="717174"/>
                </a:solidFill>
              </a:rPr>
              <a:t>X</a:t>
            </a:r>
            <a:r>
              <a:rPr lang="en-GB" dirty="0"/>
              <a:t> </a:t>
            </a:r>
            <a:r>
              <a:rPr lang="en-GB" b="1" dirty="0"/>
              <a:t>decolourises bromine water </a:t>
            </a:r>
            <a:r>
              <a:rPr lang="en-GB" dirty="0"/>
              <a:t>and </a:t>
            </a:r>
            <a:r>
              <a:rPr lang="en-GB" b="1" dirty="0"/>
              <a:t>reacts with PCl</a:t>
            </a:r>
            <a:r>
              <a:rPr lang="en-GB" b="1" baseline="-25000" dirty="0"/>
              <a:t>5</a:t>
            </a:r>
            <a:r>
              <a:rPr lang="en-GB" b="1" dirty="0"/>
              <a:t> producing steamy white acidic fumes </a:t>
            </a:r>
            <a:endParaRPr dirty="0"/>
          </a:p>
          <a:p>
            <a:pPr marL="91440" lvl="0" indent="-152400" algn="l" rtl="0">
              <a:lnSpc>
                <a:spcPct val="85000"/>
              </a:lnSpc>
              <a:spcBef>
                <a:spcPts val="1300"/>
              </a:spcBef>
              <a:spcAft>
                <a:spcPts val="0"/>
              </a:spcAft>
              <a:buClr>
                <a:schemeClr val="accent5"/>
              </a:buClr>
              <a:buSzPts val="2400"/>
              <a:buChar char=" "/>
            </a:pPr>
            <a:r>
              <a:rPr lang="en-GB" dirty="0"/>
              <a:t>If the molecular formula of </a:t>
            </a:r>
            <a:r>
              <a:rPr lang="en-GB" sz="4400" b="1" dirty="0">
                <a:solidFill>
                  <a:srgbClr val="717174"/>
                </a:solidFill>
              </a:rPr>
              <a:t>X</a:t>
            </a:r>
            <a:r>
              <a:rPr lang="en-GB" dirty="0"/>
              <a:t> is C</a:t>
            </a:r>
            <a:r>
              <a:rPr lang="en-GB" baseline="-25000" dirty="0">
                <a:latin typeface="Calibri"/>
                <a:ea typeface="Calibri"/>
                <a:cs typeface="Calibri"/>
                <a:sym typeface="Calibri"/>
              </a:rPr>
              <a:t>4</a:t>
            </a:r>
            <a:r>
              <a:rPr lang="en-GB" dirty="0"/>
              <a:t>H</a:t>
            </a:r>
            <a:r>
              <a:rPr lang="en-GB" baseline="-25000" dirty="0">
                <a:latin typeface="Calibri"/>
                <a:ea typeface="Calibri"/>
                <a:cs typeface="Calibri"/>
                <a:sym typeface="Calibri"/>
              </a:rPr>
              <a:t>8</a:t>
            </a:r>
            <a:r>
              <a:rPr lang="en-GB" dirty="0"/>
              <a:t>O </a:t>
            </a:r>
            <a:r>
              <a:rPr lang="en-GB" b="1" dirty="0"/>
              <a:t>suggest two possible structural isomers</a:t>
            </a:r>
            <a:endParaRPr b="1" dirty="0"/>
          </a:p>
        </p:txBody>
      </p:sp>
      <p:pic>
        <p:nvPicPr>
          <p:cNvPr id="122" name="Google Shape;122;p17" descr="Search, To Find, Internet, Magnifying Glass, Cache"/>
          <p:cNvPicPr preferRelativeResize="0"/>
          <p:nvPr/>
        </p:nvPicPr>
        <p:blipFill rotWithShape="1">
          <a:blip r:embed="rId3">
            <a:alphaModFix/>
          </a:blip>
          <a:srcRect/>
          <a:stretch/>
        </p:blipFill>
        <p:spPr>
          <a:xfrm>
            <a:off x="359229" y="1905000"/>
            <a:ext cx="3429000" cy="3429001"/>
          </a:xfrm>
          <a:prstGeom prst="roundRect">
            <a:avLst>
              <a:gd name="adj" fmla="val 8594"/>
            </a:avLst>
          </a:prstGeom>
          <a:solidFill>
            <a:srgbClr val="ECECEC"/>
          </a:solidFill>
          <a:ln>
            <a:noFill/>
          </a:ln>
          <a:effectLst>
            <a:reflection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sp>
        <p:nvSpPr>
          <p:cNvPr id="1020" name="Google Shape;1020;p80"/>
          <p:cNvSpPr txBox="1">
            <a:spLocks noGrp="1"/>
          </p:cNvSpPr>
          <p:nvPr>
            <p:ph type="title"/>
          </p:nvPr>
        </p:nvSpPr>
        <p:spPr>
          <a:xfrm>
            <a:off x="492919" y="499533"/>
            <a:ext cx="8079581" cy="1263953"/>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2"/>
              </a:buClr>
              <a:buSzPts val="5400"/>
              <a:buFont typeface="Calibri"/>
              <a:buNone/>
            </a:pPr>
            <a:r>
              <a:rPr lang="en-GB"/>
              <a:t>Creating a baseline</a:t>
            </a:r>
            <a:endParaRPr/>
          </a:p>
        </p:txBody>
      </p:sp>
      <p:sp>
        <p:nvSpPr>
          <p:cNvPr id="1021" name="Google Shape;1021;p80"/>
          <p:cNvSpPr txBox="1">
            <a:spLocks noGrp="1"/>
          </p:cNvSpPr>
          <p:nvPr>
            <p:ph type="body" idx="1"/>
          </p:nvPr>
        </p:nvSpPr>
        <p:spPr>
          <a:xfrm>
            <a:off x="395536" y="1628799"/>
            <a:ext cx="8424936" cy="5108331"/>
          </a:xfrm>
          <a:prstGeom prst="rect">
            <a:avLst/>
          </a:prstGeom>
          <a:noFill/>
          <a:ln>
            <a:noFill/>
          </a:ln>
        </p:spPr>
        <p:txBody>
          <a:bodyPr spcFirstLastPara="1" wrap="square" lIns="91425" tIns="45700" rIns="91425" bIns="45700" anchor="t" anchorCtr="0">
            <a:normAutofit/>
          </a:bodyPr>
          <a:lstStyle/>
          <a:p>
            <a:pPr marL="91440" lvl="0" indent="-152400" algn="l" rtl="0">
              <a:lnSpc>
                <a:spcPct val="85000"/>
              </a:lnSpc>
              <a:spcBef>
                <a:spcPts val="0"/>
              </a:spcBef>
              <a:spcAft>
                <a:spcPts val="0"/>
              </a:spcAft>
              <a:buClr>
                <a:schemeClr val="accent5"/>
              </a:buClr>
              <a:buSzPts val="2400"/>
              <a:buChar char=" "/>
            </a:pPr>
            <a:r>
              <a:rPr lang="en-GB"/>
              <a:t>In order to compare peaks </a:t>
            </a:r>
            <a:r>
              <a:rPr lang="en-GB" b="1"/>
              <a:t>tetramethylsilane</a:t>
            </a:r>
            <a:r>
              <a:rPr lang="en-GB"/>
              <a:t> is used as an internal standard for calibrating chemical shift for </a:t>
            </a:r>
            <a:r>
              <a:rPr lang="en-GB" baseline="30000"/>
              <a:t>1</a:t>
            </a:r>
            <a:r>
              <a:rPr lang="en-GB"/>
              <a:t>H and </a:t>
            </a:r>
            <a:r>
              <a:rPr lang="en-GB" baseline="30000"/>
              <a:t>13</a:t>
            </a:r>
            <a:r>
              <a:rPr lang="en-GB"/>
              <a:t>C NMR</a:t>
            </a:r>
            <a:endParaRPr/>
          </a:p>
          <a:p>
            <a:pPr marL="91440" lvl="0" indent="0" algn="l" rtl="0">
              <a:lnSpc>
                <a:spcPct val="85000"/>
              </a:lnSpc>
              <a:spcBef>
                <a:spcPts val="1300"/>
              </a:spcBef>
              <a:spcAft>
                <a:spcPts val="0"/>
              </a:spcAft>
              <a:buClr>
                <a:schemeClr val="accent5"/>
              </a:buClr>
              <a:buSzPts val="2400"/>
              <a:buNone/>
            </a:pPr>
            <a:endParaRPr/>
          </a:p>
          <a:p>
            <a:pPr marL="91440" lvl="0" indent="0" algn="l" rtl="0">
              <a:lnSpc>
                <a:spcPct val="85000"/>
              </a:lnSpc>
              <a:spcBef>
                <a:spcPts val="1300"/>
              </a:spcBef>
              <a:spcAft>
                <a:spcPts val="0"/>
              </a:spcAft>
              <a:buClr>
                <a:schemeClr val="accent5"/>
              </a:buClr>
              <a:buSzPts val="2400"/>
              <a:buNone/>
            </a:pPr>
            <a:endParaRPr/>
          </a:p>
          <a:p>
            <a:pPr marL="91440" lvl="0" indent="0" algn="l" rtl="0">
              <a:lnSpc>
                <a:spcPct val="85000"/>
              </a:lnSpc>
              <a:spcBef>
                <a:spcPts val="1300"/>
              </a:spcBef>
              <a:spcAft>
                <a:spcPts val="0"/>
              </a:spcAft>
              <a:buClr>
                <a:schemeClr val="accent5"/>
              </a:buClr>
              <a:buSzPts val="2400"/>
              <a:buNone/>
            </a:pPr>
            <a:endParaRPr/>
          </a:p>
          <a:p>
            <a:pPr marL="91440" lvl="0" indent="0" algn="l" rtl="0">
              <a:lnSpc>
                <a:spcPct val="85000"/>
              </a:lnSpc>
              <a:spcBef>
                <a:spcPts val="1300"/>
              </a:spcBef>
              <a:spcAft>
                <a:spcPts val="0"/>
              </a:spcAft>
              <a:buClr>
                <a:schemeClr val="accent5"/>
              </a:buClr>
              <a:buSzPts val="2400"/>
              <a:buNone/>
            </a:pPr>
            <a:endParaRPr/>
          </a:p>
          <a:p>
            <a:pPr marL="91440" lvl="0" indent="0" algn="l" rtl="0">
              <a:lnSpc>
                <a:spcPct val="85000"/>
              </a:lnSpc>
              <a:spcBef>
                <a:spcPts val="1300"/>
              </a:spcBef>
              <a:spcAft>
                <a:spcPts val="0"/>
              </a:spcAft>
              <a:buClr>
                <a:schemeClr val="accent5"/>
              </a:buClr>
              <a:buSzPts val="2400"/>
              <a:buNone/>
            </a:pPr>
            <a:endParaRPr/>
          </a:p>
          <a:p>
            <a:pPr marL="91440" lvl="0" indent="-152400" algn="l" rtl="0">
              <a:lnSpc>
                <a:spcPct val="85000"/>
              </a:lnSpc>
              <a:spcBef>
                <a:spcPts val="1300"/>
              </a:spcBef>
              <a:spcAft>
                <a:spcPts val="0"/>
              </a:spcAft>
              <a:buClr>
                <a:schemeClr val="accent5"/>
              </a:buClr>
              <a:buSzPts val="2400"/>
              <a:buChar char=" "/>
            </a:pPr>
            <a:r>
              <a:rPr lang="en-GB"/>
              <a:t>All four carbons atoms and all twelve hydrogen atoms (relative to each other) in a </a:t>
            </a:r>
            <a:r>
              <a:rPr lang="en-GB" b="1"/>
              <a:t>tetramethylsilane</a:t>
            </a:r>
            <a:r>
              <a:rPr lang="en-GB"/>
              <a:t> molecule are equivalent  so a strong peak is created </a:t>
            </a:r>
            <a:endParaRPr/>
          </a:p>
          <a:p>
            <a:pPr marL="91440" lvl="0" indent="0" algn="l" rtl="0">
              <a:lnSpc>
                <a:spcPct val="85000"/>
              </a:lnSpc>
              <a:spcBef>
                <a:spcPts val="1300"/>
              </a:spcBef>
              <a:spcAft>
                <a:spcPts val="0"/>
              </a:spcAft>
              <a:buClr>
                <a:schemeClr val="accent5"/>
              </a:buClr>
              <a:buSzPts val="2400"/>
              <a:buNone/>
            </a:pPr>
            <a:endParaRPr/>
          </a:p>
        </p:txBody>
      </p:sp>
      <p:pic>
        <p:nvPicPr>
          <p:cNvPr id="1022" name="Google Shape;1022;p80" descr="Flat structural formula"/>
          <p:cNvPicPr preferRelativeResize="0"/>
          <p:nvPr/>
        </p:nvPicPr>
        <p:blipFill rotWithShape="1">
          <a:blip r:embed="rId3">
            <a:alphaModFix/>
          </a:blip>
          <a:srcRect/>
          <a:stretch/>
        </p:blipFill>
        <p:spPr>
          <a:xfrm>
            <a:off x="2718424" y="2654396"/>
            <a:ext cx="3255441" cy="20155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sp>
        <p:nvSpPr>
          <p:cNvPr id="1028" name="Google Shape;1028;p81"/>
          <p:cNvSpPr txBox="1">
            <a:spLocks noGrp="1"/>
          </p:cNvSpPr>
          <p:nvPr>
            <p:ph type="title"/>
          </p:nvPr>
        </p:nvSpPr>
        <p:spPr>
          <a:xfrm>
            <a:off x="492919" y="499533"/>
            <a:ext cx="8079581" cy="1263953"/>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2"/>
              </a:buClr>
              <a:buSzPts val="5400"/>
              <a:buFont typeface="Calibri"/>
              <a:buNone/>
            </a:pPr>
            <a:r>
              <a:rPr lang="en-GB"/>
              <a:t>Creating a baseline</a:t>
            </a:r>
            <a:endParaRPr/>
          </a:p>
        </p:txBody>
      </p:sp>
      <p:sp>
        <p:nvSpPr>
          <p:cNvPr id="1029" name="Google Shape;1029;p81"/>
          <p:cNvSpPr txBox="1">
            <a:spLocks noGrp="1"/>
          </p:cNvSpPr>
          <p:nvPr>
            <p:ph type="body" idx="1"/>
          </p:nvPr>
        </p:nvSpPr>
        <p:spPr>
          <a:xfrm>
            <a:off x="395536" y="1628799"/>
            <a:ext cx="8424936" cy="5108331"/>
          </a:xfrm>
          <a:prstGeom prst="rect">
            <a:avLst/>
          </a:prstGeom>
          <a:noFill/>
          <a:ln>
            <a:noFill/>
          </a:ln>
        </p:spPr>
        <p:txBody>
          <a:bodyPr spcFirstLastPara="1" wrap="square" lIns="91425" tIns="45700" rIns="91425" bIns="45700" anchor="t" anchorCtr="0">
            <a:normAutofit/>
          </a:bodyPr>
          <a:lstStyle/>
          <a:p>
            <a:pPr marL="91440" lvl="0" indent="-152400" algn="l" rtl="0">
              <a:lnSpc>
                <a:spcPct val="85000"/>
              </a:lnSpc>
              <a:spcBef>
                <a:spcPts val="0"/>
              </a:spcBef>
              <a:spcAft>
                <a:spcPts val="0"/>
              </a:spcAft>
              <a:buClr>
                <a:schemeClr val="accent5"/>
              </a:buClr>
              <a:buSzPts val="2400"/>
              <a:buChar char=" "/>
            </a:pPr>
            <a:r>
              <a:rPr lang="en-GB"/>
              <a:t>The peak appears to the far right of the spectra due to the silicon atom</a:t>
            </a:r>
            <a:endParaRPr/>
          </a:p>
          <a:p>
            <a:pPr marL="347472" lvl="1" indent="-342900" algn="l" rtl="0">
              <a:lnSpc>
                <a:spcPct val="85000"/>
              </a:lnSpc>
              <a:spcBef>
                <a:spcPts val="600"/>
              </a:spcBef>
              <a:spcAft>
                <a:spcPts val="0"/>
              </a:spcAft>
              <a:buClr>
                <a:schemeClr val="accent5"/>
              </a:buClr>
              <a:buSzPts val="2400"/>
              <a:buChar char=" "/>
            </a:pPr>
            <a:r>
              <a:rPr lang="en-GB"/>
              <a:t>The electrons in the C-Si bond are closest here to the carbon atom and hence shield it the most effectively from the magnetic field meaning a very large magnetic field (hence far right) is needed to create the resonance condition in the carbon atoms in </a:t>
            </a:r>
            <a:r>
              <a:rPr lang="en-GB" baseline="30000"/>
              <a:t>13</a:t>
            </a:r>
            <a:r>
              <a:rPr lang="en-GB"/>
              <a:t>C-NMR</a:t>
            </a:r>
            <a:endParaRPr/>
          </a:p>
          <a:p>
            <a:pPr marL="347472" lvl="1" indent="-190500" algn="l" rtl="0">
              <a:lnSpc>
                <a:spcPct val="85000"/>
              </a:lnSpc>
              <a:spcBef>
                <a:spcPts val="600"/>
              </a:spcBef>
              <a:spcAft>
                <a:spcPts val="0"/>
              </a:spcAft>
              <a:buClr>
                <a:schemeClr val="accent5"/>
              </a:buClr>
              <a:buSzPts val="2400"/>
              <a:buNone/>
            </a:pPr>
            <a:endParaRPr/>
          </a:p>
          <a:p>
            <a:pPr marL="347472" lvl="1" indent="-190500" algn="l" rtl="0">
              <a:lnSpc>
                <a:spcPct val="85000"/>
              </a:lnSpc>
              <a:spcBef>
                <a:spcPts val="600"/>
              </a:spcBef>
              <a:spcAft>
                <a:spcPts val="0"/>
              </a:spcAft>
              <a:buClr>
                <a:schemeClr val="accent5"/>
              </a:buClr>
              <a:buSzPts val="2400"/>
              <a:buNone/>
            </a:pPr>
            <a:endParaRPr/>
          </a:p>
          <a:p>
            <a:pPr marL="347472" lvl="1" indent="-190500" algn="l" rtl="0">
              <a:lnSpc>
                <a:spcPct val="85000"/>
              </a:lnSpc>
              <a:spcBef>
                <a:spcPts val="600"/>
              </a:spcBef>
              <a:spcAft>
                <a:spcPts val="0"/>
              </a:spcAft>
              <a:buClr>
                <a:schemeClr val="accent5"/>
              </a:buClr>
              <a:buSzPts val="2400"/>
              <a:buNone/>
            </a:pPr>
            <a:endParaRPr/>
          </a:p>
          <a:p>
            <a:pPr marL="347472" lvl="1" indent="-342900" algn="l" rtl="0">
              <a:lnSpc>
                <a:spcPct val="85000"/>
              </a:lnSpc>
              <a:spcBef>
                <a:spcPts val="600"/>
              </a:spcBef>
              <a:spcAft>
                <a:spcPts val="0"/>
              </a:spcAft>
              <a:buClr>
                <a:schemeClr val="accent5"/>
              </a:buClr>
              <a:buSzPts val="2400"/>
              <a:buChar char=" "/>
            </a:pPr>
            <a:r>
              <a:rPr lang="en-GB"/>
              <a:t>For </a:t>
            </a:r>
            <a:r>
              <a:rPr lang="en-GB" baseline="30000"/>
              <a:t>1</a:t>
            </a:r>
            <a:r>
              <a:rPr lang="en-GB"/>
              <a:t>H-NMR twelve hydrogens creates a strong singlet which can be easily identified</a:t>
            </a:r>
            <a:endParaRPr/>
          </a:p>
          <a:p>
            <a:pPr marL="91440" lvl="0" indent="-152400" algn="l" rtl="0">
              <a:lnSpc>
                <a:spcPct val="85000"/>
              </a:lnSpc>
              <a:spcBef>
                <a:spcPts val="1300"/>
              </a:spcBef>
              <a:spcAft>
                <a:spcPts val="0"/>
              </a:spcAft>
              <a:buClr>
                <a:schemeClr val="accent5"/>
              </a:buClr>
              <a:buSzPts val="2400"/>
              <a:buChar char=" "/>
            </a:pPr>
            <a:r>
              <a:rPr lang="en-GB"/>
              <a:t>All other chemical shifts are determined relative to this peak</a:t>
            </a:r>
            <a:endParaRPr/>
          </a:p>
          <a:p>
            <a:pPr marL="91440" lvl="0" indent="0" algn="l" rtl="0">
              <a:lnSpc>
                <a:spcPct val="85000"/>
              </a:lnSpc>
              <a:spcBef>
                <a:spcPts val="1300"/>
              </a:spcBef>
              <a:spcAft>
                <a:spcPts val="0"/>
              </a:spcAft>
              <a:buClr>
                <a:schemeClr val="accent5"/>
              </a:buClr>
              <a:buSzPts val="2400"/>
              <a:buNone/>
            </a:pPr>
            <a:endParaRPr/>
          </a:p>
        </p:txBody>
      </p:sp>
      <p:pic>
        <p:nvPicPr>
          <p:cNvPr id="1030" name="Google Shape;1030;p81" descr="Flat structural formula"/>
          <p:cNvPicPr preferRelativeResize="0"/>
          <p:nvPr/>
        </p:nvPicPr>
        <p:blipFill rotWithShape="1">
          <a:blip r:embed="rId3">
            <a:alphaModFix/>
          </a:blip>
          <a:srcRect/>
          <a:stretch/>
        </p:blipFill>
        <p:spPr>
          <a:xfrm>
            <a:off x="4239882" y="3742966"/>
            <a:ext cx="2215603" cy="137177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035"/>
        <p:cNvGrpSpPr/>
        <p:nvPr/>
      </p:nvGrpSpPr>
      <p:grpSpPr>
        <a:xfrm>
          <a:off x="0" y="0"/>
          <a:ext cx="0" cy="0"/>
          <a:chOff x="0" y="0"/>
          <a:chExt cx="0" cy="0"/>
        </a:xfrm>
      </p:grpSpPr>
      <p:sp>
        <p:nvSpPr>
          <p:cNvPr id="1036" name="Google Shape;1036;p82"/>
          <p:cNvSpPr txBox="1">
            <a:spLocks noGrp="1"/>
          </p:cNvSpPr>
          <p:nvPr>
            <p:ph type="title"/>
          </p:nvPr>
        </p:nvSpPr>
        <p:spPr>
          <a:xfrm>
            <a:off x="492919" y="499533"/>
            <a:ext cx="8079581" cy="1263953"/>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2"/>
              </a:buClr>
              <a:buSzPts val="5400"/>
              <a:buFont typeface="Calibri"/>
              <a:buNone/>
            </a:pPr>
            <a:r>
              <a:rPr lang="en-GB"/>
              <a:t>More chemical shift detail</a:t>
            </a:r>
            <a:endParaRPr/>
          </a:p>
        </p:txBody>
      </p:sp>
      <p:grpSp>
        <p:nvGrpSpPr>
          <p:cNvPr id="1037" name="Google Shape;1037;p82"/>
          <p:cNvGrpSpPr/>
          <p:nvPr/>
        </p:nvGrpSpPr>
        <p:grpSpPr>
          <a:xfrm>
            <a:off x="149524" y="2039006"/>
            <a:ext cx="5690202" cy="3290104"/>
            <a:chOff x="425749" y="2039006"/>
            <a:chExt cx="5690202" cy="3290104"/>
          </a:xfrm>
        </p:grpSpPr>
        <p:cxnSp>
          <p:nvCxnSpPr>
            <p:cNvPr id="1038" name="Google Shape;1038;p82"/>
            <p:cNvCxnSpPr/>
            <p:nvPr/>
          </p:nvCxnSpPr>
          <p:spPr>
            <a:xfrm>
              <a:off x="514350" y="4476308"/>
              <a:ext cx="5398870" cy="5255"/>
            </a:xfrm>
            <a:prstGeom prst="straightConnector1">
              <a:avLst/>
            </a:prstGeom>
            <a:noFill/>
            <a:ln w="19050" cap="flat" cmpd="sng">
              <a:solidFill>
                <a:schemeClr val="accent4"/>
              </a:solidFill>
              <a:prstDash val="solid"/>
              <a:round/>
              <a:headEnd type="none" w="sm" len="sm"/>
              <a:tailEnd type="none" w="sm" len="sm"/>
            </a:ln>
          </p:spPr>
        </p:cxnSp>
        <p:cxnSp>
          <p:nvCxnSpPr>
            <p:cNvPr id="1039" name="Google Shape;1039;p82"/>
            <p:cNvCxnSpPr/>
            <p:nvPr/>
          </p:nvCxnSpPr>
          <p:spPr>
            <a:xfrm rot="10800000" flipH="1">
              <a:off x="440530" y="4812511"/>
              <a:ext cx="5472690" cy="10513"/>
            </a:xfrm>
            <a:prstGeom prst="straightConnector1">
              <a:avLst/>
            </a:prstGeom>
            <a:noFill/>
            <a:ln w="19050" cap="flat" cmpd="sng">
              <a:solidFill>
                <a:schemeClr val="accent6"/>
              </a:solidFill>
              <a:prstDash val="solid"/>
              <a:round/>
              <a:headEnd type="none" w="sm" len="sm"/>
              <a:tailEnd type="none" w="sm" len="sm"/>
            </a:ln>
          </p:spPr>
        </p:cxnSp>
        <p:cxnSp>
          <p:nvCxnSpPr>
            <p:cNvPr id="1040" name="Google Shape;1040;p82"/>
            <p:cNvCxnSpPr/>
            <p:nvPr/>
          </p:nvCxnSpPr>
          <p:spPr>
            <a:xfrm>
              <a:off x="5761638" y="4822364"/>
              <a:ext cx="0" cy="109867"/>
            </a:xfrm>
            <a:prstGeom prst="straightConnector1">
              <a:avLst/>
            </a:prstGeom>
            <a:noFill/>
            <a:ln w="19050" cap="flat" cmpd="sng">
              <a:solidFill>
                <a:schemeClr val="accent6"/>
              </a:solidFill>
              <a:prstDash val="solid"/>
              <a:round/>
              <a:headEnd type="none" w="sm" len="sm"/>
              <a:tailEnd type="none" w="sm" len="sm"/>
            </a:ln>
          </p:spPr>
        </p:cxnSp>
        <p:cxnSp>
          <p:nvCxnSpPr>
            <p:cNvPr id="1041" name="Google Shape;1041;p82"/>
            <p:cNvCxnSpPr/>
            <p:nvPr/>
          </p:nvCxnSpPr>
          <p:spPr>
            <a:xfrm>
              <a:off x="5222489" y="4810300"/>
              <a:ext cx="0" cy="109867"/>
            </a:xfrm>
            <a:prstGeom prst="straightConnector1">
              <a:avLst/>
            </a:prstGeom>
            <a:noFill/>
            <a:ln w="19050" cap="flat" cmpd="sng">
              <a:solidFill>
                <a:schemeClr val="accent6"/>
              </a:solidFill>
              <a:prstDash val="solid"/>
              <a:round/>
              <a:headEnd type="none" w="sm" len="sm"/>
              <a:tailEnd type="none" w="sm" len="sm"/>
            </a:ln>
          </p:spPr>
        </p:cxnSp>
        <p:cxnSp>
          <p:nvCxnSpPr>
            <p:cNvPr id="1042" name="Google Shape;1042;p82"/>
            <p:cNvCxnSpPr/>
            <p:nvPr/>
          </p:nvCxnSpPr>
          <p:spPr>
            <a:xfrm>
              <a:off x="5504464" y="4817767"/>
              <a:ext cx="0" cy="54933"/>
            </a:xfrm>
            <a:prstGeom prst="straightConnector1">
              <a:avLst/>
            </a:prstGeom>
            <a:noFill/>
            <a:ln w="19050" cap="flat" cmpd="sng">
              <a:solidFill>
                <a:schemeClr val="accent6"/>
              </a:solidFill>
              <a:prstDash val="solid"/>
              <a:round/>
              <a:headEnd type="none" w="sm" len="sm"/>
              <a:tailEnd type="none" w="sm" len="sm"/>
            </a:ln>
          </p:spPr>
        </p:cxnSp>
        <p:cxnSp>
          <p:nvCxnSpPr>
            <p:cNvPr id="1043" name="Google Shape;1043;p82"/>
            <p:cNvCxnSpPr/>
            <p:nvPr/>
          </p:nvCxnSpPr>
          <p:spPr>
            <a:xfrm>
              <a:off x="4661501" y="4812512"/>
              <a:ext cx="0" cy="109867"/>
            </a:xfrm>
            <a:prstGeom prst="straightConnector1">
              <a:avLst/>
            </a:prstGeom>
            <a:noFill/>
            <a:ln w="19050" cap="flat" cmpd="sng">
              <a:solidFill>
                <a:schemeClr val="accent6"/>
              </a:solidFill>
              <a:prstDash val="solid"/>
              <a:round/>
              <a:headEnd type="none" w="sm" len="sm"/>
              <a:tailEnd type="none" w="sm" len="sm"/>
            </a:ln>
          </p:spPr>
        </p:cxnSp>
        <p:cxnSp>
          <p:nvCxnSpPr>
            <p:cNvPr id="1044" name="Google Shape;1044;p82"/>
            <p:cNvCxnSpPr/>
            <p:nvPr/>
          </p:nvCxnSpPr>
          <p:spPr>
            <a:xfrm>
              <a:off x="4373370" y="4812512"/>
              <a:ext cx="0" cy="54933"/>
            </a:xfrm>
            <a:prstGeom prst="straightConnector1">
              <a:avLst/>
            </a:prstGeom>
            <a:noFill/>
            <a:ln w="19050" cap="flat" cmpd="sng">
              <a:solidFill>
                <a:schemeClr val="accent6"/>
              </a:solidFill>
              <a:prstDash val="solid"/>
              <a:round/>
              <a:headEnd type="none" w="sm" len="sm"/>
              <a:tailEnd type="none" w="sm" len="sm"/>
            </a:ln>
          </p:spPr>
        </p:cxnSp>
        <p:cxnSp>
          <p:nvCxnSpPr>
            <p:cNvPr id="1045" name="Google Shape;1045;p82"/>
            <p:cNvCxnSpPr/>
            <p:nvPr/>
          </p:nvCxnSpPr>
          <p:spPr>
            <a:xfrm>
              <a:off x="4942489" y="4812512"/>
              <a:ext cx="0" cy="54933"/>
            </a:xfrm>
            <a:prstGeom prst="straightConnector1">
              <a:avLst/>
            </a:prstGeom>
            <a:noFill/>
            <a:ln w="19050" cap="flat" cmpd="sng">
              <a:solidFill>
                <a:schemeClr val="accent6"/>
              </a:solidFill>
              <a:prstDash val="solid"/>
              <a:round/>
              <a:headEnd type="none" w="sm" len="sm"/>
              <a:tailEnd type="none" w="sm" len="sm"/>
            </a:ln>
          </p:spPr>
        </p:cxnSp>
        <p:cxnSp>
          <p:nvCxnSpPr>
            <p:cNvPr id="1046" name="Google Shape;1046;p82"/>
            <p:cNvCxnSpPr/>
            <p:nvPr/>
          </p:nvCxnSpPr>
          <p:spPr>
            <a:xfrm>
              <a:off x="4094763" y="4822365"/>
              <a:ext cx="0" cy="109867"/>
            </a:xfrm>
            <a:prstGeom prst="straightConnector1">
              <a:avLst/>
            </a:prstGeom>
            <a:noFill/>
            <a:ln w="19050" cap="flat" cmpd="sng">
              <a:solidFill>
                <a:schemeClr val="accent6"/>
              </a:solidFill>
              <a:prstDash val="solid"/>
              <a:round/>
              <a:headEnd type="none" w="sm" len="sm"/>
              <a:tailEnd type="none" w="sm" len="sm"/>
            </a:ln>
          </p:spPr>
        </p:cxnSp>
        <p:cxnSp>
          <p:nvCxnSpPr>
            <p:cNvPr id="1047" name="Google Shape;1047;p82"/>
            <p:cNvCxnSpPr/>
            <p:nvPr/>
          </p:nvCxnSpPr>
          <p:spPr>
            <a:xfrm>
              <a:off x="3554219" y="4817767"/>
              <a:ext cx="0" cy="109867"/>
            </a:xfrm>
            <a:prstGeom prst="straightConnector1">
              <a:avLst/>
            </a:prstGeom>
            <a:noFill/>
            <a:ln w="19050" cap="flat" cmpd="sng">
              <a:solidFill>
                <a:schemeClr val="accent6"/>
              </a:solidFill>
              <a:prstDash val="solid"/>
              <a:round/>
              <a:headEnd type="none" w="sm" len="sm"/>
              <a:tailEnd type="none" w="sm" len="sm"/>
            </a:ln>
          </p:spPr>
        </p:cxnSp>
        <p:cxnSp>
          <p:nvCxnSpPr>
            <p:cNvPr id="1048" name="Google Shape;1048;p82"/>
            <p:cNvCxnSpPr/>
            <p:nvPr/>
          </p:nvCxnSpPr>
          <p:spPr>
            <a:xfrm>
              <a:off x="3815170" y="4825860"/>
              <a:ext cx="0" cy="54933"/>
            </a:xfrm>
            <a:prstGeom prst="straightConnector1">
              <a:avLst/>
            </a:prstGeom>
            <a:noFill/>
            <a:ln w="19050" cap="flat" cmpd="sng">
              <a:solidFill>
                <a:schemeClr val="accent6"/>
              </a:solidFill>
              <a:prstDash val="solid"/>
              <a:round/>
              <a:headEnd type="none" w="sm" len="sm"/>
              <a:tailEnd type="none" w="sm" len="sm"/>
            </a:ln>
          </p:spPr>
        </p:cxnSp>
        <p:cxnSp>
          <p:nvCxnSpPr>
            <p:cNvPr id="1049" name="Google Shape;1049;p82"/>
            <p:cNvCxnSpPr/>
            <p:nvPr/>
          </p:nvCxnSpPr>
          <p:spPr>
            <a:xfrm>
              <a:off x="2994625" y="4814734"/>
              <a:ext cx="0" cy="109867"/>
            </a:xfrm>
            <a:prstGeom prst="straightConnector1">
              <a:avLst/>
            </a:prstGeom>
            <a:noFill/>
            <a:ln w="19050" cap="flat" cmpd="sng">
              <a:solidFill>
                <a:schemeClr val="accent6"/>
              </a:solidFill>
              <a:prstDash val="solid"/>
              <a:round/>
              <a:headEnd type="none" w="sm" len="sm"/>
              <a:tailEnd type="none" w="sm" len="sm"/>
            </a:ln>
          </p:spPr>
        </p:cxnSp>
        <p:cxnSp>
          <p:nvCxnSpPr>
            <p:cNvPr id="1050" name="Google Shape;1050;p82"/>
            <p:cNvCxnSpPr/>
            <p:nvPr/>
          </p:nvCxnSpPr>
          <p:spPr>
            <a:xfrm>
              <a:off x="2732113" y="4822366"/>
              <a:ext cx="0" cy="54933"/>
            </a:xfrm>
            <a:prstGeom prst="straightConnector1">
              <a:avLst/>
            </a:prstGeom>
            <a:noFill/>
            <a:ln w="19050" cap="flat" cmpd="sng">
              <a:solidFill>
                <a:schemeClr val="accent6"/>
              </a:solidFill>
              <a:prstDash val="solid"/>
              <a:round/>
              <a:headEnd type="none" w="sm" len="sm"/>
              <a:tailEnd type="none" w="sm" len="sm"/>
            </a:ln>
          </p:spPr>
        </p:cxnSp>
        <p:cxnSp>
          <p:nvCxnSpPr>
            <p:cNvPr id="1051" name="Google Shape;1051;p82"/>
            <p:cNvCxnSpPr/>
            <p:nvPr/>
          </p:nvCxnSpPr>
          <p:spPr>
            <a:xfrm>
              <a:off x="3270850" y="4822364"/>
              <a:ext cx="0" cy="54933"/>
            </a:xfrm>
            <a:prstGeom prst="straightConnector1">
              <a:avLst/>
            </a:prstGeom>
            <a:noFill/>
            <a:ln w="19050" cap="flat" cmpd="sng">
              <a:solidFill>
                <a:schemeClr val="accent6"/>
              </a:solidFill>
              <a:prstDash val="solid"/>
              <a:round/>
              <a:headEnd type="none" w="sm" len="sm"/>
              <a:tailEnd type="none" w="sm" len="sm"/>
            </a:ln>
          </p:spPr>
        </p:cxnSp>
        <p:cxnSp>
          <p:nvCxnSpPr>
            <p:cNvPr id="1052" name="Google Shape;1052;p82"/>
            <p:cNvCxnSpPr/>
            <p:nvPr/>
          </p:nvCxnSpPr>
          <p:spPr>
            <a:xfrm>
              <a:off x="2458269" y="4823022"/>
              <a:ext cx="0" cy="109867"/>
            </a:xfrm>
            <a:prstGeom prst="straightConnector1">
              <a:avLst/>
            </a:prstGeom>
            <a:noFill/>
            <a:ln w="19050" cap="flat" cmpd="sng">
              <a:solidFill>
                <a:schemeClr val="accent6"/>
              </a:solidFill>
              <a:prstDash val="solid"/>
              <a:round/>
              <a:headEnd type="none" w="sm" len="sm"/>
              <a:tailEnd type="none" w="sm" len="sm"/>
            </a:ln>
          </p:spPr>
        </p:cxnSp>
        <p:cxnSp>
          <p:nvCxnSpPr>
            <p:cNvPr id="1053" name="Google Shape;1053;p82"/>
            <p:cNvCxnSpPr/>
            <p:nvPr/>
          </p:nvCxnSpPr>
          <p:spPr>
            <a:xfrm>
              <a:off x="1891531" y="4817767"/>
              <a:ext cx="0" cy="109867"/>
            </a:xfrm>
            <a:prstGeom prst="straightConnector1">
              <a:avLst/>
            </a:prstGeom>
            <a:noFill/>
            <a:ln w="19050" cap="flat" cmpd="sng">
              <a:solidFill>
                <a:schemeClr val="accent6"/>
              </a:solidFill>
              <a:prstDash val="solid"/>
              <a:round/>
              <a:headEnd type="none" w="sm" len="sm"/>
              <a:tailEnd type="none" w="sm" len="sm"/>
            </a:ln>
          </p:spPr>
        </p:cxnSp>
        <p:cxnSp>
          <p:nvCxnSpPr>
            <p:cNvPr id="1054" name="Google Shape;1054;p82"/>
            <p:cNvCxnSpPr/>
            <p:nvPr/>
          </p:nvCxnSpPr>
          <p:spPr>
            <a:xfrm>
              <a:off x="2170138" y="4823022"/>
              <a:ext cx="0" cy="54933"/>
            </a:xfrm>
            <a:prstGeom prst="straightConnector1">
              <a:avLst/>
            </a:prstGeom>
            <a:noFill/>
            <a:ln w="19050" cap="flat" cmpd="sng">
              <a:solidFill>
                <a:schemeClr val="accent6"/>
              </a:solidFill>
              <a:prstDash val="solid"/>
              <a:round/>
              <a:headEnd type="none" w="sm" len="sm"/>
              <a:tailEnd type="none" w="sm" len="sm"/>
            </a:ln>
          </p:spPr>
        </p:cxnSp>
        <p:cxnSp>
          <p:nvCxnSpPr>
            <p:cNvPr id="1055" name="Google Shape;1055;p82"/>
            <p:cNvCxnSpPr/>
            <p:nvPr/>
          </p:nvCxnSpPr>
          <p:spPr>
            <a:xfrm>
              <a:off x="1327175" y="4817767"/>
              <a:ext cx="0" cy="109867"/>
            </a:xfrm>
            <a:prstGeom prst="straightConnector1">
              <a:avLst/>
            </a:prstGeom>
            <a:noFill/>
            <a:ln w="19050" cap="flat" cmpd="sng">
              <a:solidFill>
                <a:schemeClr val="accent6"/>
              </a:solidFill>
              <a:prstDash val="solid"/>
              <a:round/>
              <a:headEnd type="none" w="sm" len="sm"/>
              <a:tailEnd type="none" w="sm" len="sm"/>
            </a:ln>
          </p:spPr>
        </p:cxnSp>
        <p:cxnSp>
          <p:nvCxnSpPr>
            <p:cNvPr id="1056" name="Google Shape;1056;p82"/>
            <p:cNvCxnSpPr/>
            <p:nvPr/>
          </p:nvCxnSpPr>
          <p:spPr>
            <a:xfrm>
              <a:off x="1065238" y="4819537"/>
              <a:ext cx="0" cy="54933"/>
            </a:xfrm>
            <a:prstGeom prst="straightConnector1">
              <a:avLst/>
            </a:prstGeom>
            <a:noFill/>
            <a:ln w="19050" cap="flat" cmpd="sng">
              <a:solidFill>
                <a:schemeClr val="accent6"/>
              </a:solidFill>
              <a:prstDash val="solid"/>
              <a:round/>
              <a:headEnd type="none" w="sm" len="sm"/>
              <a:tailEnd type="none" w="sm" len="sm"/>
            </a:ln>
          </p:spPr>
        </p:cxnSp>
        <p:cxnSp>
          <p:nvCxnSpPr>
            <p:cNvPr id="1057" name="Google Shape;1057;p82"/>
            <p:cNvCxnSpPr/>
            <p:nvPr/>
          </p:nvCxnSpPr>
          <p:spPr>
            <a:xfrm>
              <a:off x="1608163" y="4817767"/>
              <a:ext cx="0" cy="54933"/>
            </a:xfrm>
            <a:prstGeom prst="straightConnector1">
              <a:avLst/>
            </a:prstGeom>
            <a:noFill/>
            <a:ln w="19050" cap="flat" cmpd="sng">
              <a:solidFill>
                <a:schemeClr val="accent6"/>
              </a:solidFill>
              <a:prstDash val="solid"/>
              <a:round/>
              <a:headEnd type="none" w="sm" len="sm"/>
              <a:tailEnd type="none" w="sm" len="sm"/>
            </a:ln>
          </p:spPr>
        </p:cxnSp>
        <p:cxnSp>
          <p:nvCxnSpPr>
            <p:cNvPr id="1058" name="Google Shape;1058;p82"/>
            <p:cNvCxnSpPr/>
            <p:nvPr/>
          </p:nvCxnSpPr>
          <p:spPr>
            <a:xfrm>
              <a:off x="791394" y="4828279"/>
              <a:ext cx="0" cy="109867"/>
            </a:xfrm>
            <a:prstGeom prst="straightConnector1">
              <a:avLst/>
            </a:prstGeom>
            <a:noFill/>
            <a:ln w="19050" cap="flat" cmpd="sng">
              <a:solidFill>
                <a:schemeClr val="accent6"/>
              </a:solidFill>
              <a:prstDash val="solid"/>
              <a:round/>
              <a:headEnd type="none" w="sm" len="sm"/>
              <a:tailEnd type="none" w="sm" len="sm"/>
            </a:ln>
          </p:spPr>
        </p:cxnSp>
        <p:sp>
          <p:nvSpPr>
            <p:cNvPr id="1059" name="Google Shape;1059;p82"/>
            <p:cNvSpPr txBox="1"/>
            <p:nvPr/>
          </p:nvSpPr>
          <p:spPr>
            <a:xfrm>
              <a:off x="425749" y="4867445"/>
              <a:ext cx="569020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accent6"/>
                  </a:solidFill>
                  <a:latin typeface="Calibri"/>
                  <a:ea typeface="Calibri"/>
                  <a:cs typeface="Calibri"/>
                  <a:sym typeface="Calibri"/>
                </a:rPr>
                <a:t>    180        160           140         120         100           80           60           40             20           0</a:t>
              </a:r>
              <a:endParaRPr/>
            </a:p>
            <a:p>
              <a:pPr marL="0" marR="0" lvl="0" indent="0" algn="ctr" rtl="0">
                <a:spcBef>
                  <a:spcPts val="0"/>
                </a:spcBef>
                <a:spcAft>
                  <a:spcPts val="0"/>
                </a:spcAft>
                <a:buNone/>
              </a:pPr>
              <a:r>
                <a:rPr lang="en-GB" sz="1200">
                  <a:solidFill>
                    <a:schemeClr val="accent6"/>
                  </a:solidFill>
                  <a:latin typeface="Corbel"/>
                  <a:ea typeface="Corbel"/>
                  <a:cs typeface="Corbel"/>
                  <a:sym typeface="Corbel"/>
                </a:rPr>
                <a:t>δ </a:t>
              </a:r>
              <a:r>
                <a:rPr lang="en-GB" sz="1200">
                  <a:solidFill>
                    <a:schemeClr val="accent6"/>
                  </a:solidFill>
                  <a:latin typeface="Calibri"/>
                  <a:ea typeface="Calibri"/>
                  <a:cs typeface="Calibri"/>
                  <a:sym typeface="Calibri"/>
                </a:rPr>
                <a:t>ppm</a:t>
              </a:r>
              <a:endParaRPr sz="1200">
                <a:solidFill>
                  <a:schemeClr val="accent6"/>
                </a:solidFill>
                <a:latin typeface="Calibri"/>
                <a:ea typeface="Calibri"/>
                <a:cs typeface="Calibri"/>
                <a:sym typeface="Calibri"/>
              </a:endParaRPr>
            </a:p>
          </p:txBody>
        </p:sp>
        <p:cxnSp>
          <p:nvCxnSpPr>
            <p:cNvPr id="1060" name="Google Shape;1060;p82"/>
            <p:cNvCxnSpPr/>
            <p:nvPr/>
          </p:nvCxnSpPr>
          <p:spPr>
            <a:xfrm rot="10800000">
              <a:off x="5761638" y="2039006"/>
              <a:ext cx="0" cy="2442557"/>
            </a:xfrm>
            <a:prstGeom prst="straightConnector1">
              <a:avLst/>
            </a:prstGeom>
            <a:noFill/>
            <a:ln w="19050" cap="flat" cmpd="sng">
              <a:solidFill>
                <a:schemeClr val="accent4"/>
              </a:solidFill>
              <a:prstDash val="dash"/>
              <a:round/>
              <a:headEnd type="none" w="sm" len="sm"/>
              <a:tailEnd type="none" w="sm" len="sm"/>
            </a:ln>
          </p:spPr>
        </p:cxnSp>
      </p:grpSp>
      <p:sp>
        <p:nvSpPr>
          <p:cNvPr id="1061" name="Google Shape;1061;p82"/>
          <p:cNvSpPr txBox="1"/>
          <p:nvPr/>
        </p:nvSpPr>
        <p:spPr>
          <a:xfrm>
            <a:off x="5738648" y="1516569"/>
            <a:ext cx="3052927" cy="3693319"/>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2"/>
              </a:buClr>
              <a:buSzPts val="1800"/>
              <a:buFont typeface="Arial"/>
              <a:buChar char="•"/>
            </a:pPr>
            <a:r>
              <a:rPr lang="en-GB" sz="1800">
                <a:solidFill>
                  <a:schemeClr val="dk2"/>
                </a:solidFill>
                <a:latin typeface="Calibri"/>
                <a:ea typeface="Calibri"/>
                <a:cs typeface="Calibri"/>
                <a:sym typeface="Calibri"/>
              </a:rPr>
              <a:t>The peak created by TMS is often omitted from spectra</a:t>
            </a:r>
            <a:endParaRPr/>
          </a:p>
          <a:p>
            <a:pPr marL="285750" marR="0" lvl="0" indent="-285750" algn="l" rtl="0">
              <a:spcBef>
                <a:spcPts val="0"/>
              </a:spcBef>
              <a:spcAft>
                <a:spcPts val="0"/>
              </a:spcAft>
              <a:buClr>
                <a:schemeClr val="dk2"/>
              </a:buClr>
              <a:buSzPts val="1800"/>
              <a:buFont typeface="Arial"/>
              <a:buChar char="•"/>
            </a:pPr>
            <a:r>
              <a:rPr lang="en-GB" sz="1800">
                <a:solidFill>
                  <a:schemeClr val="dk2"/>
                </a:solidFill>
                <a:latin typeface="Calibri"/>
                <a:ea typeface="Calibri"/>
                <a:cs typeface="Calibri"/>
                <a:sym typeface="Calibri"/>
              </a:rPr>
              <a:t>The horizontal scale is the </a:t>
            </a:r>
            <a:r>
              <a:rPr lang="en-GB" sz="1800" b="1" i="1">
                <a:solidFill>
                  <a:schemeClr val="dk2"/>
                </a:solidFill>
                <a:latin typeface="Calibri"/>
                <a:ea typeface="Calibri"/>
                <a:cs typeface="Calibri"/>
                <a:sym typeface="Calibri"/>
              </a:rPr>
              <a:t>chemical shift</a:t>
            </a:r>
            <a:r>
              <a:rPr lang="en-GB" sz="1800">
                <a:solidFill>
                  <a:schemeClr val="dk2"/>
                </a:solidFill>
                <a:latin typeface="Calibri"/>
                <a:ea typeface="Calibri"/>
                <a:cs typeface="Calibri"/>
                <a:sym typeface="Calibri"/>
              </a:rPr>
              <a:t> measured in </a:t>
            </a:r>
            <a:r>
              <a:rPr lang="en-GB" sz="1800" b="1" i="1">
                <a:solidFill>
                  <a:schemeClr val="dk2"/>
                </a:solidFill>
                <a:latin typeface="Calibri"/>
                <a:ea typeface="Calibri"/>
                <a:cs typeface="Calibri"/>
                <a:sym typeface="Calibri"/>
              </a:rPr>
              <a:t>parts per million</a:t>
            </a:r>
            <a:endParaRPr sz="1800">
              <a:solidFill>
                <a:schemeClr val="dk2"/>
              </a:solidFill>
              <a:latin typeface="Calibri"/>
              <a:ea typeface="Calibri"/>
              <a:cs typeface="Calibri"/>
              <a:sym typeface="Calibri"/>
            </a:endParaRPr>
          </a:p>
          <a:p>
            <a:pPr marL="285750" marR="0" lvl="0" indent="-285750" algn="l" rtl="0">
              <a:spcBef>
                <a:spcPts val="0"/>
              </a:spcBef>
              <a:spcAft>
                <a:spcPts val="0"/>
              </a:spcAft>
              <a:buClr>
                <a:schemeClr val="dk2"/>
              </a:buClr>
              <a:buSzPts val="1800"/>
              <a:buFont typeface="Arial"/>
              <a:buChar char="•"/>
            </a:pPr>
            <a:r>
              <a:rPr lang="en-GB" sz="1800">
                <a:solidFill>
                  <a:schemeClr val="dk2"/>
                </a:solidFill>
                <a:latin typeface="Calibri"/>
                <a:ea typeface="Calibri"/>
                <a:cs typeface="Calibri"/>
                <a:sym typeface="Calibri"/>
              </a:rPr>
              <a:t>A peak to the left of the TMS peak is </a:t>
            </a:r>
            <a:r>
              <a:rPr lang="en-GB" sz="1800" b="1" i="1">
                <a:solidFill>
                  <a:schemeClr val="dk2"/>
                </a:solidFill>
                <a:latin typeface="Calibri"/>
                <a:ea typeface="Calibri"/>
                <a:cs typeface="Calibri"/>
                <a:sym typeface="Calibri"/>
              </a:rPr>
              <a:t>downfield</a:t>
            </a:r>
            <a:r>
              <a:rPr lang="en-GB" sz="1800">
                <a:solidFill>
                  <a:schemeClr val="dk2"/>
                </a:solidFill>
                <a:latin typeface="Calibri"/>
                <a:ea typeface="Calibri"/>
                <a:cs typeface="Calibri"/>
                <a:sym typeface="Calibri"/>
              </a:rPr>
              <a:t> </a:t>
            </a:r>
            <a:endParaRPr sz="1800">
              <a:solidFill>
                <a:schemeClr val="dk2"/>
              </a:solidFill>
              <a:latin typeface="Calibri"/>
              <a:ea typeface="Calibri"/>
              <a:cs typeface="Calibri"/>
              <a:sym typeface="Calibri"/>
            </a:endParaRPr>
          </a:p>
          <a:p>
            <a:pPr marL="285750" marR="0" lvl="0" indent="-285750" algn="l" rtl="0">
              <a:spcBef>
                <a:spcPts val="0"/>
              </a:spcBef>
              <a:spcAft>
                <a:spcPts val="0"/>
              </a:spcAft>
              <a:buClr>
                <a:schemeClr val="dk2"/>
              </a:buClr>
              <a:buSzPts val="1800"/>
              <a:buFont typeface="Arial"/>
              <a:buChar char="•"/>
            </a:pPr>
            <a:r>
              <a:rPr lang="en-GB" sz="1800">
                <a:solidFill>
                  <a:schemeClr val="dk2"/>
                </a:solidFill>
                <a:latin typeface="Calibri"/>
                <a:ea typeface="Calibri"/>
                <a:cs typeface="Calibri"/>
                <a:sym typeface="Calibri"/>
              </a:rPr>
              <a:t>100ppm is </a:t>
            </a:r>
            <a:r>
              <a:rPr lang="en-GB" sz="1800" b="1">
                <a:solidFill>
                  <a:schemeClr val="dk2"/>
                </a:solidFill>
                <a:latin typeface="Calibri"/>
                <a:ea typeface="Calibri"/>
                <a:cs typeface="Calibri"/>
                <a:sym typeface="Calibri"/>
              </a:rPr>
              <a:t>more downfield </a:t>
            </a:r>
            <a:r>
              <a:rPr lang="en-GB" sz="1800">
                <a:solidFill>
                  <a:schemeClr val="dk2"/>
                </a:solidFill>
                <a:latin typeface="Calibri"/>
                <a:ea typeface="Calibri"/>
                <a:cs typeface="Calibri"/>
                <a:sym typeface="Calibri"/>
              </a:rPr>
              <a:t>than 40ppm</a:t>
            </a:r>
            <a:endParaRPr sz="1800">
              <a:solidFill>
                <a:schemeClr val="dk2"/>
              </a:solidFill>
              <a:latin typeface="Calibri"/>
              <a:ea typeface="Calibri"/>
              <a:cs typeface="Calibri"/>
              <a:sym typeface="Calibri"/>
            </a:endParaRPr>
          </a:p>
        </p:txBody>
      </p:sp>
      <p:sp>
        <p:nvSpPr>
          <p:cNvPr id="1062" name="Google Shape;1062;p82"/>
          <p:cNvSpPr txBox="1"/>
          <p:nvPr/>
        </p:nvSpPr>
        <p:spPr>
          <a:xfrm>
            <a:off x="269164" y="5412828"/>
            <a:ext cx="8296767" cy="1200329"/>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2"/>
              </a:buClr>
              <a:buSzPts val="1800"/>
              <a:buFont typeface="Arial"/>
              <a:buChar char="•"/>
            </a:pPr>
            <a:r>
              <a:rPr lang="en-GB" sz="1800">
                <a:solidFill>
                  <a:schemeClr val="dk2"/>
                </a:solidFill>
                <a:latin typeface="Calibri"/>
                <a:ea typeface="Calibri"/>
                <a:cs typeface="Calibri"/>
                <a:sym typeface="Calibri"/>
              </a:rPr>
              <a:t>Assuming the device varies magnetic field, a peak at 80 means that the carbon atoms causing the peak need a magnetic field </a:t>
            </a:r>
            <a:r>
              <a:rPr lang="en-GB" sz="1800" b="1" i="1">
                <a:solidFill>
                  <a:schemeClr val="dk2"/>
                </a:solidFill>
                <a:latin typeface="Calibri"/>
                <a:ea typeface="Calibri"/>
                <a:cs typeface="Calibri"/>
                <a:sym typeface="Calibri"/>
              </a:rPr>
              <a:t>80 millionths less</a:t>
            </a:r>
            <a:r>
              <a:rPr lang="en-GB" sz="1800">
                <a:solidFill>
                  <a:schemeClr val="dk2"/>
                </a:solidFill>
                <a:latin typeface="Calibri"/>
                <a:ea typeface="Calibri"/>
                <a:cs typeface="Calibri"/>
                <a:sym typeface="Calibri"/>
              </a:rPr>
              <a:t> than the field needed by the TMS to create a resonance condition</a:t>
            </a:r>
            <a:endParaRPr sz="1800">
              <a:solidFill>
                <a:schemeClr val="dk2"/>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1">
                                            <p:txEl>
                                              <p:pRg st="0" end="0"/>
                                            </p:txEl>
                                          </p:spTgt>
                                        </p:tgtEl>
                                        <p:attrNameLst>
                                          <p:attrName>style.visibility</p:attrName>
                                        </p:attrNameLst>
                                      </p:cBhvr>
                                      <p:to>
                                        <p:strVal val="visible"/>
                                      </p:to>
                                    </p:set>
                                    <p:animEffect transition="in" filter="fade">
                                      <p:cBhvr>
                                        <p:cTn id="7" dur="500"/>
                                        <p:tgtEl>
                                          <p:spTgt spid="10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61">
                                            <p:txEl>
                                              <p:pRg st="1" end="1"/>
                                            </p:txEl>
                                          </p:spTgt>
                                        </p:tgtEl>
                                        <p:attrNameLst>
                                          <p:attrName>style.visibility</p:attrName>
                                        </p:attrNameLst>
                                      </p:cBhvr>
                                      <p:to>
                                        <p:strVal val="visible"/>
                                      </p:to>
                                    </p:set>
                                    <p:animEffect transition="in" filter="fade">
                                      <p:cBhvr>
                                        <p:cTn id="12" dur="500"/>
                                        <p:tgtEl>
                                          <p:spTgt spid="106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61">
                                            <p:txEl>
                                              <p:pRg st="2" end="2"/>
                                            </p:txEl>
                                          </p:spTgt>
                                        </p:tgtEl>
                                        <p:attrNameLst>
                                          <p:attrName>style.visibility</p:attrName>
                                        </p:attrNameLst>
                                      </p:cBhvr>
                                      <p:to>
                                        <p:strVal val="visible"/>
                                      </p:to>
                                    </p:set>
                                    <p:animEffect transition="in" filter="fade">
                                      <p:cBhvr>
                                        <p:cTn id="17" dur="500"/>
                                        <p:tgtEl>
                                          <p:spTgt spid="106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61">
                                            <p:txEl>
                                              <p:pRg st="3" end="3"/>
                                            </p:txEl>
                                          </p:spTgt>
                                        </p:tgtEl>
                                        <p:attrNameLst>
                                          <p:attrName>style.visibility</p:attrName>
                                        </p:attrNameLst>
                                      </p:cBhvr>
                                      <p:to>
                                        <p:strVal val="visible"/>
                                      </p:to>
                                    </p:set>
                                    <p:animEffect transition="in" filter="fade">
                                      <p:cBhvr>
                                        <p:cTn id="22" dur="500"/>
                                        <p:tgtEl>
                                          <p:spTgt spid="106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62"/>
                                        </p:tgtEl>
                                        <p:attrNameLst>
                                          <p:attrName>style.visibility</p:attrName>
                                        </p:attrNameLst>
                                      </p:cBhvr>
                                      <p:to>
                                        <p:strVal val="visible"/>
                                      </p:to>
                                    </p:set>
                                    <p:animEffect transition="in" filter="fade">
                                      <p:cBhvr>
                                        <p:cTn id="27" dur="500"/>
                                        <p:tgtEl>
                                          <p:spTgt spid="1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Shape 1067"/>
        <p:cNvGrpSpPr/>
        <p:nvPr/>
      </p:nvGrpSpPr>
      <p:grpSpPr>
        <a:xfrm>
          <a:off x="0" y="0"/>
          <a:ext cx="0" cy="0"/>
          <a:chOff x="0" y="0"/>
          <a:chExt cx="0" cy="0"/>
        </a:xfrm>
      </p:grpSpPr>
      <p:sp>
        <p:nvSpPr>
          <p:cNvPr id="1068" name="Google Shape;1068;p83"/>
          <p:cNvSpPr txBox="1">
            <a:spLocks noGrp="1"/>
          </p:cNvSpPr>
          <p:nvPr>
            <p:ph type="title"/>
          </p:nvPr>
        </p:nvSpPr>
        <p:spPr>
          <a:xfrm>
            <a:off x="492919" y="499533"/>
            <a:ext cx="8079581" cy="1263953"/>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2"/>
              </a:buClr>
              <a:buSzPts val="5400"/>
              <a:buFont typeface="Calibri"/>
              <a:buNone/>
            </a:pPr>
            <a:r>
              <a:rPr lang="en-GB"/>
              <a:t>Varying frequency or field</a:t>
            </a:r>
            <a:endParaRPr/>
          </a:p>
        </p:txBody>
      </p:sp>
      <p:sp>
        <p:nvSpPr>
          <p:cNvPr id="1069" name="Google Shape;1069;p83"/>
          <p:cNvSpPr txBox="1">
            <a:spLocks noGrp="1"/>
          </p:cNvSpPr>
          <p:nvPr>
            <p:ph type="body" idx="1"/>
          </p:nvPr>
        </p:nvSpPr>
        <p:spPr>
          <a:xfrm>
            <a:off x="507492" y="2011680"/>
            <a:ext cx="8065294" cy="4572000"/>
          </a:xfrm>
          <a:prstGeom prst="rect">
            <a:avLst/>
          </a:prstGeom>
          <a:noFill/>
          <a:ln>
            <a:noFill/>
          </a:ln>
        </p:spPr>
        <p:txBody>
          <a:bodyPr spcFirstLastPara="1" wrap="square" lIns="91425" tIns="45700" rIns="91425" bIns="45700" anchor="t" anchorCtr="0">
            <a:normAutofit/>
          </a:bodyPr>
          <a:lstStyle/>
          <a:p>
            <a:pPr marL="91440" lvl="0" indent="-152400" algn="l" rtl="0">
              <a:lnSpc>
                <a:spcPct val="85000"/>
              </a:lnSpc>
              <a:spcBef>
                <a:spcPts val="0"/>
              </a:spcBef>
              <a:spcAft>
                <a:spcPts val="0"/>
              </a:spcAft>
              <a:buClr>
                <a:schemeClr val="accent5"/>
              </a:buClr>
              <a:buSzPts val="2400"/>
              <a:buChar char=" "/>
            </a:pPr>
            <a:r>
              <a:rPr lang="en-GB"/>
              <a:t>If the NMR device varies the magnetic field</a:t>
            </a:r>
            <a:endParaRPr/>
          </a:p>
          <a:p>
            <a:pPr marL="347472" lvl="1" indent="-342900" algn="l" rtl="0">
              <a:lnSpc>
                <a:spcPct val="85000"/>
              </a:lnSpc>
              <a:spcBef>
                <a:spcPts val="600"/>
              </a:spcBef>
              <a:spcAft>
                <a:spcPts val="0"/>
              </a:spcAft>
              <a:buClr>
                <a:schemeClr val="accent5"/>
              </a:buClr>
              <a:buSzPts val="2400"/>
              <a:buChar char=" "/>
            </a:pPr>
            <a:r>
              <a:rPr lang="en-GB"/>
              <a:t>TMS will need the </a:t>
            </a:r>
            <a:r>
              <a:rPr lang="en-GB" b="1"/>
              <a:t>highest </a:t>
            </a:r>
            <a:r>
              <a:rPr lang="en-GB"/>
              <a:t>external magnetic field to reach the resonance condition</a:t>
            </a:r>
            <a:endParaRPr/>
          </a:p>
          <a:p>
            <a:pPr marL="347472" lvl="1" indent="-342900" algn="l" rtl="0">
              <a:lnSpc>
                <a:spcPct val="85000"/>
              </a:lnSpc>
              <a:spcBef>
                <a:spcPts val="600"/>
              </a:spcBef>
              <a:spcAft>
                <a:spcPts val="0"/>
              </a:spcAft>
              <a:buClr>
                <a:schemeClr val="accent5"/>
              </a:buClr>
              <a:buSzPts val="2400"/>
              <a:buChar char=" "/>
            </a:pPr>
            <a:r>
              <a:rPr lang="en-GB"/>
              <a:t>The delta shift value indicates a magnetic field millionths </a:t>
            </a:r>
            <a:r>
              <a:rPr lang="en-GB" b="1"/>
              <a:t>less</a:t>
            </a:r>
            <a:r>
              <a:rPr lang="en-GB"/>
              <a:t> than that of TMS to achieve a resonance condition</a:t>
            </a:r>
            <a:endParaRPr/>
          </a:p>
          <a:p>
            <a:pPr marL="91440" lvl="0" indent="-152400" algn="l" rtl="0">
              <a:lnSpc>
                <a:spcPct val="85000"/>
              </a:lnSpc>
              <a:spcBef>
                <a:spcPts val="1300"/>
              </a:spcBef>
              <a:spcAft>
                <a:spcPts val="0"/>
              </a:spcAft>
              <a:buClr>
                <a:schemeClr val="accent5"/>
              </a:buClr>
              <a:buSzPts val="2400"/>
              <a:buChar char=" "/>
            </a:pPr>
            <a:r>
              <a:rPr lang="en-GB"/>
              <a:t>If the NMR device varies the frequency of electromagnetic wave</a:t>
            </a:r>
            <a:endParaRPr/>
          </a:p>
          <a:p>
            <a:pPr marL="347472" lvl="1" indent="-342900" algn="l" rtl="0">
              <a:lnSpc>
                <a:spcPct val="85000"/>
              </a:lnSpc>
              <a:spcBef>
                <a:spcPts val="600"/>
              </a:spcBef>
              <a:spcAft>
                <a:spcPts val="0"/>
              </a:spcAft>
              <a:buClr>
                <a:schemeClr val="accent5"/>
              </a:buClr>
              <a:buSzPts val="2400"/>
              <a:buChar char=" "/>
            </a:pPr>
            <a:r>
              <a:rPr lang="en-GB"/>
              <a:t>TMS will need the </a:t>
            </a:r>
            <a:r>
              <a:rPr lang="en-GB" b="1"/>
              <a:t>lowest</a:t>
            </a:r>
            <a:r>
              <a:rPr lang="en-GB"/>
              <a:t> frequency (energy) to reach the resonance condition as the energy gap between normal and resonance states is smallest in TMS</a:t>
            </a:r>
            <a:endParaRPr/>
          </a:p>
          <a:p>
            <a:pPr marL="347472" lvl="1" indent="-342900" algn="l" rtl="0">
              <a:lnSpc>
                <a:spcPct val="85000"/>
              </a:lnSpc>
              <a:spcBef>
                <a:spcPts val="600"/>
              </a:spcBef>
              <a:spcAft>
                <a:spcPts val="0"/>
              </a:spcAft>
              <a:buClr>
                <a:schemeClr val="accent5"/>
              </a:buClr>
              <a:buSzPts val="2400"/>
              <a:buChar char=" "/>
            </a:pPr>
            <a:r>
              <a:rPr lang="en-GB"/>
              <a:t>The delta shift value indicates a frequency millionths </a:t>
            </a:r>
            <a:r>
              <a:rPr lang="en-GB" b="1"/>
              <a:t>more </a:t>
            </a:r>
            <a:r>
              <a:rPr lang="en-GB"/>
              <a:t>than that of TMS to achieve a resonance condition</a:t>
            </a:r>
            <a:endParaRPr/>
          </a:p>
          <a:p>
            <a:pPr marL="347472" lvl="1" indent="-190500" algn="l" rtl="0">
              <a:lnSpc>
                <a:spcPct val="85000"/>
              </a:lnSpc>
              <a:spcBef>
                <a:spcPts val="600"/>
              </a:spcBef>
              <a:spcAft>
                <a:spcPts val="0"/>
              </a:spcAft>
              <a:buClr>
                <a:schemeClr val="accent5"/>
              </a:buClr>
              <a:buSzPts val="2400"/>
              <a:buNone/>
            </a:pPr>
            <a:endParaRPr/>
          </a:p>
          <a:p>
            <a:pPr marL="91440" lvl="0" indent="0" algn="l" rtl="0">
              <a:lnSpc>
                <a:spcPct val="85000"/>
              </a:lnSpc>
              <a:spcBef>
                <a:spcPts val="1300"/>
              </a:spcBef>
              <a:spcAft>
                <a:spcPts val="0"/>
              </a:spcAft>
              <a:buClr>
                <a:schemeClr val="accent5"/>
              </a:buClr>
              <a:buSzPts val="2400"/>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074"/>
        <p:cNvGrpSpPr/>
        <p:nvPr/>
      </p:nvGrpSpPr>
      <p:grpSpPr>
        <a:xfrm>
          <a:off x="0" y="0"/>
          <a:ext cx="0" cy="0"/>
          <a:chOff x="0" y="0"/>
          <a:chExt cx="0" cy="0"/>
        </a:xfrm>
      </p:grpSpPr>
      <p:sp>
        <p:nvSpPr>
          <p:cNvPr id="1075" name="Google Shape;1075;p84"/>
          <p:cNvSpPr txBox="1">
            <a:spLocks noGrp="1"/>
          </p:cNvSpPr>
          <p:nvPr>
            <p:ph type="title"/>
          </p:nvPr>
        </p:nvSpPr>
        <p:spPr>
          <a:xfrm>
            <a:off x="492919" y="499533"/>
            <a:ext cx="8079581" cy="1263953"/>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2"/>
              </a:buClr>
              <a:buSzPts val="5400"/>
              <a:buFont typeface="Calibri"/>
              <a:buNone/>
            </a:pPr>
            <a:r>
              <a:rPr lang="en-GB"/>
              <a:t>Solvents</a:t>
            </a:r>
            <a:endParaRPr/>
          </a:p>
        </p:txBody>
      </p:sp>
      <p:sp>
        <p:nvSpPr>
          <p:cNvPr id="1076" name="Google Shape;1076;p84"/>
          <p:cNvSpPr txBox="1">
            <a:spLocks noGrp="1"/>
          </p:cNvSpPr>
          <p:nvPr>
            <p:ph type="body" idx="1"/>
          </p:nvPr>
        </p:nvSpPr>
        <p:spPr>
          <a:xfrm>
            <a:off x="507492" y="2011680"/>
            <a:ext cx="8065294" cy="4572000"/>
          </a:xfrm>
          <a:prstGeom prst="rect">
            <a:avLst/>
          </a:prstGeom>
          <a:noFill/>
          <a:ln>
            <a:noFill/>
          </a:ln>
        </p:spPr>
        <p:txBody>
          <a:bodyPr spcFirstLastPara="1" wrap="square" lIns="91425" tIns="45700" rIns="91425" bIns="45700" anchor="t" anchorCtr="0">
            <a:normAutofit/>
          </a:bodyPr>
          <a:lstStyle/>
          <a:p>
            <a:pPr marL="91440" lvl="0" indent="-152400" algn="l" rtl="0">
              <a:lnSpc>
                <a:spcPct val="85000"/>
              </a:lnSpc>
              <a:spcBef>
                <a:spcPts val="0"/>
              </a:spcBef>
              <a:spcAft>
                <a:spcPts val="0"/>
              </a:spcAft>
              <a:buClr>
                <a:schemeClr val="accent5"/>
              </a:buClr>
              <a:buSzPts val="2400"/>
              <a:buChar char=" "/>
            </a:pPr>
            <a:r>
              <a:rPr lang="en-GB"/>
              <a:t>Solid molecules need to be dissolved into solution for the NMR to be run</a:t>
            </a:r>
            <a:endParaRPr/>
          </a:p>
          <a:p>
            <a:pPr marL="91440" lvl="0" indent="-152400" algn="l" rtl="0">
              <a:lnSpc>
                <a:spcPct val="85000"/>
              </a:lnSpc>
              <a:spcBef>
                <a:spcPts val="1300"/>
              </a:spcBef>
              <a:spcAft>
                <a:spcPts val="0"/>
              </a:spcAft>
              <a:buClr>
                <a:schemeClr val="accent5"/>
              </a:buClr>
              <a:buSzPts val="2400"/>
              <a:buChar char=" "/>
            </a:pPr>
            <a:r>
              <a:rPr lang="en-GB" b="1"/>
              <a:t>Deuterated</a:t>
            </a:r>
            <a:r>
              <a:rPr lang="en-GB"/>
              <a:t> solvents such as </a:t>
            </a:r>
            <a:r>
              <a:rPr lang="en-GB" b="1"/>
              <a:t>CDCl</a:t>
            </a:r>
            <a:r>
              <a:rPr lang="en-GB" b="1" baseline="-25000"/>
              <a:t>3</a:t>
            </a:r>
            <a:r>
              <a:rPr lang="en-GB"/>
              <a:t> are used</a:t>
            </a:r>
            <a:endParaRPr/>
          </a:p>
          <a:p>
            <a:pPr marL="91440" lvl="0" indent="-152400" algn="l" rtl="0">
              <a:lnSpc>
                <a:spcPct val="85000"/>
              </a:lnSpc>
              <a:spcBef>
                <a:spcPts val="1300"/>
              </a:spcBef>
              <a:spcAft>
                <a:spcPts val="0"/>
              </a:spcAft>
              <a:buClr>
                <a:schemeClr val="accent5"/>
              </a:buClr>
              <a:buSzPts val="2400"/>
              <a:buChar char=" "/>
            </a:pPr>
            <a:r>
              <a:rPr lang="en-GB"/>
              <a:t>The hydrogen atom in this chloroform molecule has been replaced with an atom of </a:t>
            </a:r>
            <a:r>
              <a:rPr lang="en-GB" b="1"/>
              <a:t>deuterium</a:t>
            </a:r>
            <a:r>
              <a:rPr lang="en-GB"/>
              <a:t>, an isotope of hydrogen</a:t>
            </a:r>
            <a:endParaRPr/>
          </a:p>
          <a:p>
            <a:pPr marL="91440" lvl="0" indent="-152400" algn="l" rtl="0">
              <a:lnSpc>
                <a:spcPct val="85000"/>
              </a:lnSpc>
              <a:spcBef>
                <a:spcPts val="1300"/>
              </a:spcBef>
              <a:spcAft>
                <a:spcPts val="0"/>
              </a:spcAft>
              <a:buClr>
                <a:schemeClr val="accent5"/>
              </a:buClr>
              <a:buSzPts val="2400"/>
              <a:buChar char=" "/>
            </a:pPr>
            <a:r>
              <a:rPr lang="en-GB"/>
              <a:t>As such </a:t>
            </a:r>
            <a:r>
              <a:rPr lang="en-GB" b="1"/>
              <a:t>it doesn’t have any hydrogen to interfere with a </a:t>
            </a:r>
            <a:r>
              <a:rPr lang="en-GB" b="1" baseline="30000"/>
              <a:t>1</a:t>
            </a:r>
            <a:r>
              <a:rPr lang="en-GB" b="1"/>
              <a:t>H-NMR spectra</a:t>
            </a:r>
            <a:endParaRPr/>
          </a:p>
          <a:p>
            <a:pPr marL="91440" lvl="0" indent="-152400" algn="l" rtl="0">
              <a:lnSpc>
                <a:spcPct val="85000"/>
              </a:lnSpc>
              <a:spcBef>
                <a:spcPts val="1300"/>
              </a:spcBef>
              <a:spcAft>
                <a:spcPts val="0"/>
              </a:spcAft>
              <a:buClr>
                <a:schemeClr val="accent5"/>
              </a:buClr>
              <a:buSzPts val="2400"/>
              <a:buChar char=" "/>
            </a:pPr>
            <a:r>
              <a:rPr lang="en-GB"/>
              <a:t>It does have carbon atoms but CDCl</a:t>
            </a:r>
            <a:r>
              <a:rPr lang="en-GB" baseline="-25000"/>
              <a:t>3</a:t>
            </a:r>
            <a:r>
              <a:rPr lang="en-GB"/>
              <a:t> creates an easily identifiable peak which can be easily discounted when analysing the spectra for </a:t>
            </a:r>
            <a:r>
              <a:rPr lang="en-GB" baseline="30000"/>
              <a:t>13</a:t>
            </a:r>
            <a:r>
              <a:rPr lang="en-GB"/>
              <a:t>C-NMR</a:t>
            </a:r>
            <a:endParaRPr/>
          </a:p>
          <a:p>
            <a:pPr marL="91440" lvl="0" indent="0" algn="l" rtl="0">
              <a:lnSpc>
                <a:spcPct val="85000"/>
              </a:lnSpc>
              <a:spcBef>
                <a:spcPts val="1300"/>
              </a:spcBef>
              <a:spcAft>
                <a:spcPts val="0"/>
              </a:spcAft>
              <a:buClr>
                <a:schemeClr val="accent5"/>
              </a:buClr>
              <a:buSzPts val="2400"/>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76">
                                            <p:txEl>
                                              <p:pRg st="0" end="0"/>
                                            </p:txEl>
                                          </p:spTgt>
                                        </p:tgtEl>
                                        <p:attrNameLst>
                                          <p:attrName>style.visibility</p:attrName>
                                        </p:attrNameLst>
                                      </p:cBhvr>
                                      <p:to>
                                        <p:strVal val="visible"/>
                                      </p:to>
                                    </p:set>
                                    <p:animEffect transition="in" filter="fade">
                                      <p:cBhvr>
                                        <p:cTn id="7" dur="500"/>
                                        <p:tgtEl>
                                          <p:spTgt spid="107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76">
                                            <p:txEl>
                                              <p:pRg st="1" end="1"/>
                                            </p:txEl>
                                          </p:spTgt>
                                        </p:tgtEl>
                                        <p:attrNameLst>
                                          <p:attrName>style.visibility</p:attrName>
                                        </p:attrNameLst>
                                      </p:cBhvr>
                                      <p:to>
                                        <p:strVal val="visible"/>
                                      </p:to>
                                    </p:set>
                                    <p:animEffect transition="in" filter="fade">
                                      <p:cBhvr>
                                        <p:cTn id="10" dur="500"/>
                                        <p:tgtEl>
                                          <p:spTgt spid="107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76">
                                            <p:txEl>
                                              <p:pRg st="2" end="2"/>
                                            </p:txEl>
                                          </p:spTgt>
                                        </p:tgtEl>
                                        <p:attrNameLst>
                                          <p:attrName>style.visibility</p:attrName>
                                        </p:attrNameLst>
                                      </p:cBhvr>
                                      <p:to>
                                        <p:strVal val="visible"/>
                                      </p:to>
                                    </p:set>
                                    <p:animEffect transition="in" filter="fade">
                                      <p:cBhvr>
                                        <p:cTn id="13" dur="500"/>
                                        <p:tgtEl>
                                          <p:spTgt spid="107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76">
                                            <p:txEl>
                                              <p:pRg st="3" end="3"/>
                                            </p:txEl>
                                          </p:spTgt>
                                        </p:tgtEl>
                                        <p:attrNameLst>
                                          <p:attrName>style.visibility</p:attrName>
                                        </p:attrNameLst>
                                      </p:cBhvr>
                                      <p:to>
                                        <p:strVal val="visible"/>
                                      </p:to>
                                    </p:set>
                                    <p:animEffect transition="in" filter="fade">
                                      <p:cBhvr>
                                        <p:cTn id="16" dur="500"/>
                                        <p:tgtEl>
                                          <p:spTgt spid="1076">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076">
                                            <p:txEl>
                                              <p:pRg st="4" end="4"/>
                                            </p:txEl>
                                          </p:spTgt>
                                        </p:tgtEl>
                                        <p:attrNameLst>
                                          <p:attrName>style.visibility</p:attrName>
                                        </p:attrNameLst>
                                      </p:cBhvr>
                                      <p:to>
                                        <p:strVal val="visible"/>
                                      </p:to>
                                    </p:set>
                                    <p:animEffect transition="in" filter="fade">
                                      <p:cBhvr>
                                        <p:cTn id="19" dur="500"/>
                                        <p:tgtEl>
                                          <p:spTgt spid="1076">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076">
                                            <p:txEl>
                                              <p:pRg st="5" end="5"/>
                                            </p:txEl>
                                          </p:spTgt>
                                        </p:tgtEl>
                                        <p:attrNameLst>
                                          <p:attrName>style.visibility</p:attrName>
                                        </p:attrNameLst>
                                      </p:cBhvr>
                                      <p:to>
                                        <p:strVal val="visible"/>
                                      </p:to>
                                    </p:set>
                                    <p:animEffect transition="in" filter="fade">
                                      <p:cBhvr>
                                        <p:cTn id="22" dur="500"/>
                                        <p:tgtEl>
                                          <p:spTgt spid="107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081"/>
        <p:cNvGrpSpPr/>
        <p:nvPr/>
      </p:nvGrpSpPr>
      <p:grpSpPr>
        <a:xfrm>
          <a:off x="0" y="0"/>
          <a:ext cx="0" cy="0"/>
          <a:chOff x="0" y="0"/>
          <a:chExt cx="0" cy="0"/>
        </a:xfrm>
      </p:grpSpPr>
      <p:sp>
        <p:nvSpPr>
          <p:cNvPr id="1082" name="Google Shape;1082;p85"/>
          <p:cNvSpPr txBox="1">
            <a:spLocks noGrp="1"/>
          </p:cNvSpPr>
          <p:nvPr>
            <p:ph type="title"/>
          </p:nvPr>
        </p:nvSpPr>
        <p:spPr>
          <a:xfrm>
            <a:off x="492919" y="186021"/>
            <a:ext cx="8079581" cy="126395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5000"/>
              </a:lnSpc>
              <a:spcBef>
                <a:spcPts val="0"/>
              </a:spcBef>
              <a:spcAft>
                <a:spcPts val="0"/>
              </a:spcAft>
              <a:buClr>
                <a:schemeClr val="dk2"/>
              </a:buClr>
              <a:buSzPct val="100000"/>
              <a:buFont typeface="Calibri"/>
              <a:buNone/>
            </a:pPr>
            <a:r>
              <a:rPr lang="en-GB"/>
              <a:t>Summary: Proton Nuclear Magnetic Resonance (NMR)</a:t>
            </a:r>
            <a:endParaRPr/>
          </a:p>
        </p:txBody>
      </p:sp>
      <p:sp>
        <p:nvSpPr>
          <p:cNvPr id="1083" name="Google Shape;1083;p85"/>
          <p:cNvSpPr/>
          <p:nvPr/>
        </p:nvSpPr>
        <p:spPr>
          <a:xfrm>
            <a:off x="8340575" y="6457890"/>
            <a:ext cx="803425"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000" b="1" u="sng" cap="none">
                <a:solidFill>
                  <a:schemeClr val="hlink"/>
                </a:solidFill>
                <a:latin typeface="Calibri"/>
                <a:ea typeface="Calibri"/>
                <a:cs typeface="Calibri"/>
                <a:sym typeface="Calibri"/>
                <a:hlinkClick r:id="rId3"/>
              </a:rPr>
              <a:t>LINK</a:t>
            </a:r>
            <a:endParaRPr sz="5400" b="1" cap="none">
              <a:solidFill>
                <a:srgbClr val="BAFF61"/>
              </a:solidFill>
              <a:latin typeface="Calibri"/>
              <a:ea typeface="Calibri"/>
              <a:cs typeface="Calibri"/>
              <a:sym typeface="Calibri"/>
            </a:endParaRPr>
          </a:p>
        </p:txBody>
      </p:sp>
      <p:pic>
        <p:nvPicPr>
          <p:cNvPr id="1084" name="Google Shape;1084;p85"/>
          <p:cNvPicPr preferRelativeResize="0">
            <a:picLocks noGrp="1"/>
          </p:cNvPicPr>
          <p:nvPr>
            <p:ph type="body" idx="1"/>
          </p:nvPr>
        </p:nvPicPr>
        <p:blipFill rotWithShape="1">
          <a:blip r:embed="rId4">
            <a:alphaModFix/>
          </a:blip>
          <a:srcRect/>
          <a:stretch/>
        </p:blipFill>
        <p:spPr>
          <a:xfrm>
            <a:off x="355490" y="1613667"/>
            <a:ext cx="8386797" cy="471757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8"/>
          <p:cNvSpPr txBox="1">
            <a:spLocks noGrp="1"/>
          </p:cNvSpPr>
          <p:nvPr>
            <p:ph type="title"/>
          </p:nvPr>
        </p:nvSpPr>
        <p:spPr>
          <a:xfrm>
            <a:off x="452628" y="767419"/>
            <a:ext cx="8085582" cy="3355848"/>
          </a:xfrm>
          <a:prstGeom prst="rect">
            <a:avLst/>
          </a:prstGeom>
          <a:noFill/>
          <a:ln>
            <a:noFill/>
          </a:ln>
        </p:spPr>
        <p:txBody>
          <a:bodyPr spcFirstLastPara="1" wrap="square" lIns="91425" tIns="45700" rIns="91425" bIns="45700" anchor="b" anchorCtr="0">
            <a:normAutofit/>
          </a:bodyPr>
          <a:lstStyle/>
          <a:p>
            <a:pPr marL="0" lvl="0" indent="0" algn="l" rtl="0">
              <a:lnSpc>
                <a:spcPct val="80000"/>
              </a:lnSpc>
              <a:spcBef>
                <a:spcPts val="0"/>
              </a:spcBef>
              <a:spcAft>
                <a:spcPts val="0"/>
              </a:spcAft>
              <a:buClr>
                <a:schemeClr val="lt1"/>
              </a:buClr>
              <a:buSzPts val="8800"/>
              <a:buFont typeface="Calibri"/>
              <a:buNone/>
            </a:pPr>
            <a:r>
              <a:rPr lang="en-GB"/>
              <a:t>Mass Spectrometry</a:t>
            </a:r>
            <a:endParaRPr/>
          </a:p>
        </p:txBody>
      </p:sp>
      <p:sp>
        <p:nvSpPr>
          <p:cNvPr id="128" name="Google Shape;128;p18"/>
          <p:cNvSpPr txBox="1">
            <a:spLocks noGrp="1"/>
          </p:cNvSpPr>
          <p:nvPr>
            <p:ph type="body" idx="1"/>
          </p:nvPr>
        </p:nvSpPr>
        <p:spPr>
          <a:xfrm>
            <a:off x="500634" y="4204209"/>
            <a:ext cx="6919722" cy="1645920"/>
          </a:xfrm>
          <a:prstGeom prst="rect">
            <a:avLst/>
          </a:prstGeom>
          <a:noFill/>
          <a:ln>
            <a:noFill/>
          </a:ln>
        </p:spPr>
        <p:txBody>
          <a:bodyPr spcFirstLastPara="1" wrap="square" lIns="91425" tIns="45700" rIns="91425" bIns="45700" anchor="t" anchorCtr="0">
            <a:normAutofit/>
          </a:bodyPr>
          <a:lstStyle/>
          <a:p>
            <a:pPr marL="0" lvl="0" indent="0" algn="l" rtl="0">
              <a:lnSpc>
                <a:spcPct val="85000"/>
              </a:lnSpc>
              <a:spcBef>
                <a:spcPts val="0"/>
              </a:spcBef>
              <a:spcAft>
                <a:spcPts val="0"/>
              </a:spcAft>
              <a:buClr>
                <a:schemeClr val="lt1"/>
              </a:buClr>
              <a:buSzPts val="3200"/>
              <a:buNone/>
            </a:pPr>
            <a:r>
              <a:rPr lang="en-GB"/>
              <a:t>High School Chemistry</a:t>
            </a:r>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00836-51AE-4BEE-94C3-5F3057908BC4}"/>
              </a:ext>
            </a:extLst>
          </p:cNvPr>
          <p:cNvSpPr>
            <a:spLocks noGrp="1"/>
          </p:cNvSpPr>
          <p:nvPr>
            <p:ph type="title"/>
          </p:nvPr>
        </p:nvSpPr>
        <p:spPr/>
        <p:txBody>
          <a:bodyPr>
            <a:normAutofit/>
          </a:bodyPr>
          <a:lstStyle/>
          <a:p>
            <a:endParaRPr lang="en-US" sz="2000" dirty="0"/>
          </a:p>
        </p:txBody>
      </p:sp>
      <p:sp>
        <p:nvSpPr>
          <p:cNvPr id="3" name="Text Placeholder 2">
            <a:extLst>
              <a:ext uri="{FF2B5EF4-FFF2-40B4-BE49-F238E27FC236}">
                <a16:creationId xmlns:a16="http://schemas.microsoft.com/office/drawing/2014/main" id="{1814F031-60F6-4431-B0EA-266CF66DE1D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0937511"/>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9"/>
          <p:cNvSpPr txBox="1">
            <a:spLocks noGrp="1"/>
          </p:cNvSpPr>
          <p:nvPr>
            <p:ph type="title"/>
          </p:nvPr>
        </p:nvSpPr>
        <p:spPr>
          <a:xfrm>
            <a:off x="531904" y="257161"/>
            <a:ext cx="8079581" cy="1083607"/>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2"/>
              </a:buClr>
              <a:buSzPts val="3200"/>
              <a:buFont typeface="Calibri"/>
              <a:buNone/>
            </a:pPr>
            <a:r>
              <a:rPr lang="en-GB" sz="3200" dirty="0"/>
              <a:t>Overview of Mass Spectrometry</a:t>
            </a:r>
            <a:br>
              <a:rPr lang="en-GB" sz="3200" dirty="0"/>
            </a:br>
            <a:r>
              <a:rPr lang="en-US" sz="3200" dirty="0">
                <a:hlinkClick r:id="rId3"/>
              </a:rPr>
              <a:t>https://youtu.be/mBT73Pesiog</a:t>
            </a:r>
            <a:endParaRPr sz="3200" dirty="0"/>
          </a:p>
        </p:txBody>
      </p:sp>
      <p:pic>
        <p:nvPicPr>
          <p:cNvPr id="135" name="Google Shape;135;p19"/>
          <p:cNvPicPr preferRelativeResize="0"/>
          <p:nvPr/>
        </p:nvPicPr>
        <p:blipFill rotWithShape="1">
          <a:blip r:embed="rId4">
            <a:alphaModFix/>
          </a:blip>
          <a:srcRect/>
          <a:stretch/>
        </p:blipFill>
        <p:spPr>
          <a:xfrm>
            <a:off x="219517" y="1484784"/>
            <a:ext cx="8704967" cy="4896544"/>
          </a:xfrm>
          <a:prstGeom prst="rect">
            <a:avLst/>
          </a:prstGeom>
          <a:noFill/>
          <a:ln w="63500" cap="sq" cmpd="sng">
            <a:solidFill>
              <a:srgbClr val="FFFFFF"/>
            </a:solidFill>
            <a:prstDash val="solid"/>
            <a:miter lim="800000"/>
            <a:headEnd type="none" w="sm" len="sm"/>
            <a:tailEnd type="none" w="sm" len="sm"/>
          </a:ln>
        </p:spPr>
      </p:pic>
      <p:sp>
        <p:nvSpPr>
          <p:cNvPr id="136" name="Google Shape;136;p19"/>
          <p:cNvSpPr/>
          <p:nvPr/>
        </p:nvSpPr>
        <p:spPr>
          <a:xfrm>
            <a:off x="8401489" y="6513106"/>
            <a:ext cx="742511"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b="1" u="sng" cap="none" dirty="0">
                <a:solidFill>
                  <a:schemeClr val="hlink"/>
                </a:solidFill>
                <a:latin typeface="Calibri"/>
                <a:ea typeface="Calibri"/>
                <a:cs typeface="Calibri"/>
                <a:sym typeface="Calibri"/>
                <a:hlinkClick r:id="rId5"/>
              </a:rPr>
              <a:t>LINK</a:t>
            </a:r>
            <a:endParaRPr sz="5400" b="1" cap="none" dirty="0">
              <a:solidFill>
                <a:srgbClr val="BAFF6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0"/>
          <p:cNvSpPr txBox="1">
            <a:spLocks noGrp="1"/>
          </p:cNvSpPr>
          <p:nvPr>
            <p:ph type="title"/>
          </p:nvPr>
        </p:nvSpPr>
        <p:spPr>
          <a:xfrm>
            <a:off x="492919" y="499533"/>
            <a:ext cx="8079581" cy="1263953"/>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2"/>
              </a:buClr>
              <a:buSzPts val="5400"/>
              <a:buFont typeface="Calibri"/>
              <a:buNone/>
            </a:pPr>
            <a:r>
              <a:rPr lang="en-GB"/>
              <a:t>Mass Spectrometry</a:t>
            </a:r>
            <a:endParaRPr/>
          </a:p>
        </p:txBody>
      </p:sp>
      <p:sp>
        <p:nvSpPr>
          <p:cNvPr id="143" name="Google Shape;143;p20"/>
          <p:cNvSpPr txBox="1">
            <a:spLocks noGrp="1"/>
          </p:cNvSpPr>
          <p:nvPr>
            <p:ph type="body" idx="1"/>
          </p:nvPr>
        </p:nvSpPr>
        <p:spPr>
          <a:xfrm>
            <a:off x="507492" y="2011680"/>
            <a:ext cx="8065294" cy="4402183"/>
          </a:xfrm>
          <a:prstGeom prst="rect">
            <a:avLst/>
          </a:prstGeom>
          <a:noFill/>
          <a:ln>
            <a:noFill/>
          </a:ln>
        </p:spPr>
        <p:txBody>
          <a:bodyPr spcFirstLastPara="1" wrap="square" lIns="91425" tIns="45700" rIns="91425" bIns="45700" anchor="t" anchorCtr="0">
            <a:normAutofit/>
          </a:bodyPr>
          <a:lstStyle/>
          <a:p>
            <a:pPr marL="91440" lvl="0" indent="-152400" algn="l" rtl="0">
              <a:lnSpc>
                <a:spcPct val="85000"/>
              </a:lnSpc>
              <a:spcBef>
                <a:spcPts val="0"/>
              </a:spcBef>
              <a:spcAft>
                <a:spcPts val="0"/>
              </a:spcAft>
              <a:buClr>
                <a:schemeClr val="accent5"/>
              </a:buClr>
              <a:buSzPts val="2400"/>
              <a:buChar char=" "/>
            </a:pPr>
            <a:r>
              <a:rPr lang="en-GB"/>
              <a:t>The sample is </a:t>
            </a:r>
            <a:r>
              <a:rPr lang="en-GB" b="1"/>
              <a:t>vaporised</a:t>
            </a:r>
            <a:r>
              <a:rPr lang="en-GB"/>
              <a:t>, </a:t>
            </a:r>
            <a:r>
              <a:rPr lang="en-GB" b="1"/>
              <a:t>ionised</a:t>
            </a:r>
            <a:r>
              <a:rPr lang="en-GB"/>
              <a:t>, </a:t>
            </a:r>
            <a:r>
              <a:rPr lang="en-GB" b="1"/>
              <a:t>accelerated</a:t>
            </a:r>
            <a:r>
              <a:rPr lang="en-GB"/>
              <a:t> and then </a:t>
            </a:r>
            <a:r>
              <a:rPr lang="en-GB" b="1"/>
              <a:t>deflected</a:t>
            </a:r>
            <a:endParaRPr/>
          </a:p>
          <a:p>
            <a:pPr marL="91440" lvl="0" indent="-152400" algn="l" rtl="0">
              <a:lnSpc>
                <a:spcPct val="85000"/>
              </a:lnSpc>
              <a:spcBef>
                <a:spcPts val="1300"/>
              </a:spcBef>
              <a:spcAft>
                <a:spcPts val="0"/>
              </a:spcAft>
              <a:buClr>
                <a:schemeClr val="accent5"/>
              </a:buClr>
              <a:buSzPts val="2400"/>
              <a:buChar char=" "/>
            </a:pPr>
            <a:r>
              <a:rPr lang="en-GB"/>
              <a:t>The peaks occur at different mass:charge ratios (m/z)</a:t>
            </a:r>
            <a:endParaRPr/>
          </a:p>
          <a:p>
            <a:pPr marL="347472" lvl="1" indent="-342900" algn="l" rtl="0">
              <a:lnSpc>
                <a:spcPct val="85000"/>
              </a:lnSpc>
              <a:spcBef>
                <a:spcPts val="600"/>
              </a:spcBef>
              <a:spcAft>
                <a:spcPts val="0"/>
              </a:spcAft>
              <a:buClr>
                <a:schemeClr val="accent5"/>
              </a:buClr>
              <a:buSzPts val="2400"/>
              <a:buChar char=" "/>
            </a:pPr>
            <a:r>
              <a:rPr lang="en-GB"/>
              <a:t>The charge is often +1 but the x-axis really only measures the mass of the different </a:t>
            </a:r>
            <a:r>
              <a:rPr lang="en-GB" u="sng"/>
              <a:t>fragments</a:t>
            </a:r>
            <a:endParaRPr/>
          </a:p>
          <a:p>
            <a:pPr marL="548640" lvl="2" indent="-548640" algn="l" rtl="0">
              <a:lnSpc>
                <a:spcPct val="85000"/>
              </a:lnSpc>
              <a:spcBef>
                <a:spcPts val="600"/>
              </a:spcBef>
              <a:spcAft>
                <a:spcPts val="0"/>
              </a:spcAft>
              <a:buClr>
                <a:schemeClr val="accent5"/>
              </a:buClr>
              <a:buSzPts val="2000"/>
              <a:buChar char=" "/>
            </a:pPr>
            <a:r>
              <a:rPr lang="en-GB"/>
              <a:t>e.g. a fragment of 28 with a +1 charge is 28/1 = 28</a:t>
            </a:r>
            <a:endParaRPr/>
          </a:p>
          <a:p>
            <a:pPr marL="548640" lvl="2" indent="-548640" algn="l" rtl="0">
              <a:lnSpc>
                <a:spcPct val="85000"/>
              </a:lnSpc>
              <a:spcBef>
                <a:spcPts val="600"/>
              </a:spcBef>
              <a:spcAft>
                <a:spcPts val="0"/>
              </a:spcAft>
              <a:buClr>
                <a:schemeClr val="accent5"/>
              </a:buClr>
              <a:buSzPts val="2000"/>
              <a:buChar char=" "/>
            </a:pPr>
            <a:r>
              <a:rPr lang="en-GB"/>
              <a:t>A fragment of 56 with a 2+ charge would also show up at 28 on the m/z scale</a:t>
            </a:r>
            <a:endParaRPr/>
          </a:p>
          <a:p>
            <a:pPr marL="91440" lvl="0" indent="-152400" algn="l" rtl="0">
              <a:lnSpc>
                <a:spcPct val="85000"/>
              </a:lnSpc>
              <a:spcBef>
                <a:spcPts val="1300"/>
              </a:spcBef>
              <a:spcAft>
                <a:spcPts val="0"/>
              </a:spcAft>
              <a:buClr>
                <a:schemeClr val="accent5"/>
              </a:buClr>
              <a:buSzPts val="2400"/>
              <a:buChar char=" "/>
            </a:pPr>
            <a:r>
              <a:rPr lang="en-GB"/>
              <a:t>It is used to find different isotopes and therefore the relative atomic mass of an element</a:t>
            </a:r>
            <a:endParaRPr/>
          </a:p>
          <a:p>
            <a:pPr marL="91440" lvl="0" indent="-152400" algn="l" rtl="0">
              <a:lnSpc>
                <a:spcPct val="85000"/>
              </a:lnSpc>
              <a:spcBef>
                <a:spcPts val="1300"/>
              </a:spcBef>
              <a:spcAft>
                <a:spcPts val="0"/>
              </a:spcAft>
              <a:buClr>
                <a:schemeClr val="accent5"/>
              </a:buClr>
              <a:buSzPts val="2400"/>
              <a:buChar char=" "/>
            </a:pPr>
            <a:r>
              <a:rPr lang="en-GB"/>
              <a:t>It can also be used to identify the relative molecular mass of compounds</a:t>
            </a:r>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
                                            <p:txEl>
                                              <p:pRg st="0" end="0"/>
                                            </p:txEl>
                                          </p:spTgt>
                                        </p:tgtEl>
                                        <p:attrNameLst>
                                          <p:attrName>style.visibility</p:attrName>
                                        </p:attrNameLst>
                                      </p:cBhvr>
                                      <p:to>
                                        <p:strVal val="visible"/>
                                      </p:to>
                                    </p:set>
                                    <p:animEffect transition="in" filter="fade">
                                      <p:cBhvr>
                                        <p:cTn id="7" dur="500"/>
                                        <p:tgtEl>
                                          <p:spTgt spid="1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
                                            <p:txEl>
                                              <p:pRg st="1" end="1"/>
                                            </p:txEl>
                                          </p:spTgt>
                                        </p:tgtEl>
                                        <p:attrNameLst>
                                          <p:attrName>style.visibility</p:attrName>
                                        </p:attrNameLst>
                                      </p:cBhvr>
                                      <p:to>
                                        <p:strVal val="visible"/>
                                      </p:to>
                                    </p:set>
                                    <p:animEffect transition="in" filter="fade">
                                      <p:cBhvr>
                                        <p:cTn id="12" dur="500"/>
                                        <p:tgtEl>
                                          <p:spTgt spid="1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3">
                                            <p:txEl>
                                              <p:pRg st="2" end="2"/>
                                            </p:txEl>
                                          </p:spTgt>
                                        </p:tgtEl>
                                        <p:attrNameLst>
                                          <p:attrName>style.visibility</p:attrName>
                                        </p:attrNameLst>
                                      </p:cBhvr>
                                      <p:to>
                                        <p:strVal val="visible"/>
                                      </p:to>
                                    </p:set>
                                    <p:animEffect transition="in" filter="fade">
                                      <p:cBhvr>
                                        <p:cTn id="17" dur="500"/>
                                        <p:tgtEl>
                                          <p:spTgt spid="1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3">
                                            <p:txEl>
                                              <p:pRg st="3" end="3"/>
                                            </p:txEl>
                                          </p:spTgt>
                                        </p:tgtEl>
                                        <p:attrNameLst>
                                          <p:attrName>style.visibility</p:attrName>
                                        </p:attrNameLst>
                                      </p:cBhvr>
                                      <p:to>
                                        <p:strVal val="visible"/>
                                      </p:to>
                                    </p:set>
                                    <p:animEffect transition="in" filter="fade">
                                      <p:cBhvr>
                                        <p:cTn id="22" dur="500"/>
                                        <p:tgtEl>
                                          <p:spTgt spid="1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3">
                                            <p:txEl>
                                              <p:pRg st="4" end="4"/>
                                            </p:txEl>
                                          </p:spTgt>
                                        </p:tgtEl>
                                        <p:attrNameLst>
                                          <p:attrName>style.visibility</p:attrName>
                                        </p:attrNameLst>
                                      </p:cBhvr>
                                      <p:to>
                                        <p:strVal val="visible"/>
                                      </p:to>
                                    </p:set>
                                    <p:animEffect transition="in" filter="fade">
                                      <p:cBhvr>
                                        <p:cTn id="27" dur="500"/>
                                        <p:tgtEl>
                                          <p:spTgt spid="1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3">
                                            <p:txEl>
                                              <p:pRg st="5" end="5"/>
                                            </p:txEl>
                                          </p:spTgt>
                                        </p:tgtEl>
                                        <p:attrNameLst>
                                          <p:attrName>style.visibility</p:attrName>
                                        </p:attrNameLst>
                                      </p:cBhvr>
                                      <p:to>
                                        <p:strVal val="visible"/>
                                      </p:to>
                                    </p:set>
                                    <p:animEffect transition="in" filter="fade">
                                      <p:cBhvr>
                                        <p:cTn id="32" dur="500"/>
                                        <p:tgtEl>
                                          <p:spTgt spid="14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3">
                                            <p:txEl>
                                              <p:pRg st="6" end="6"/>
                                            </p:txEl>
                                          </p:spTgt>
                                        </p:tgtEl>
                                        <p:attrNameLst>
                                          <p:attrName>style.visibility</p:attrName>
                                        </p:attrNameLst>
                                      </p:cBhvr>
                                      <p:to>
                                        <p:strVal val="visible"/>
                                      </p:to>
                                    </p:set>
                                    <p:animEffect transition="in" filter="fade">
                                      <p:cBhvr>
                                        <p:cTn id="37" dur="500"/>
                                        <p:tgtEl>
                                          <p:spTgt spid="1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etropolitan">
  <a:themeElements>
    <a:clrScheme name="Metropolitan">
      <a:dk1>
        <a:srgbClr val="000000"/>
      </a:dk1>
      <a:lt1>
        <a:srgbClr val="FFFFFF"/>
      </a:lt1>
      <a:dk2>
        <a:srgbClr val="303034"/>
      </a:dk2>
      <a:lt2>
        <a:srgbClr val="DFDFE4"/>
      </a:lt2>
      <a:accent1>
        <a:srgbClr val="00AEEF"/>
      </a:accent1>
      <a:accent2>
        <a:srgbClr val="8CC600"/>
      </a:accent2>
      <a:accent3>
        <a:srgbClr val="FFBE00"/>
      </a:accent3>
      <a:accent4>
        <a:srgbClr val="FF0097"/>
      </a:accent4>
      <a:accent5>
        <a:srgbClr val="0071BC"/>
      </a:accent5>
      <a:accent6>
        <a:srgbClr val="FF8600"/>
      </a:accent6>
      <a:hlink>
        <a:srgbClr val="2424F0"/>
      </a:hlink>
      <a:folHlink>
        <a:srgbClr val="808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4895</Words>
  <Application>Microsoft Office PowerPoint</Application>
  <PresentationFormat>On-screen Show (4:3)</PresentationFormat>
  <Paragraphs>796</Paragraphs>
  <Slides>55</Slides>
  <Notes>54</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55</vt:i4>
      </vt:variant>
    </vt:vector>
  </HeadingPairs>
  <TitlesOfParts>
    <vt:vector size="59" baseType="lpstr">
      <vt:lpstr>Arial</vt:lpstr>
      <vt:lpstr>Calibri</vt:lpstr>
      <vt:lpstr>Corbel</vt:lpstr>
      <vt:lpstr>Metropolitan</vt:lpstr>
      <vt:lpstr>Mass Spectrometry IR &amp; NMR Spectroscopy</vt:lpstr>
      <vt:lpstr>Information for the teacher:</vt:lpstr>
      <vt:lpstr>Mass spectrometry IR &amp; NMR Spectroscopy</vt:lpstr>
      <vt:lpstr>Expected learning gains</vt:lpstr>
      <vt:lpstr>Starter 1: Identification</vt:lpstr>
      <vt:lpstr>Mass Spectrometry</vt:lpstr>
      <vt:lpstr>PowerPoint Presentation</vt:lpstr>
      <vt:lpstr>Overview of Mass Spectrometry https://youtu.be/mBT73Pesiog</vt:lpstr>
      <vt:lpstr>Mass Spectrometry</vt:lpstr>
      <vt:lpstr>Example:butane</vt:lpstr>
      <vt:lpstr>PowerPoint Presentation</vt:lpstr>
      <vt:lpstr>A free radical? How would I get one of those?</vt:lpstr>
      <vt:lpstr>Labelling the fragments</vt:lpstr>
      <vt:lpstr>Butane Fragments</vt:lpstr>
      <vt:lpstr>PowerPoint Presentation</vt:lpstr>
      <vt:lpstr>PowerPoint Presentation</vt:lpstr>
      <vt:lpstr>Propanal vs. Propanone</vt:lpstr>
      <vt:lpstr>Propanal vs. Propanone</vt:lpstr>
      <vt:lpstr>Dimethylpropane (poi)</vt:lpstr>
      <vt:lpstr>What molecule?</vt:lpstr>
      <vt:lpstr>Analysis using mass spectra</vt:lpstr>
      <vt:lpstr>IR spectroscopy</vt:lpstr>
      <vt:lpstr>Moving bonds</vt:lpstr>
      <vt:lpstr>Absorption</vt:lpstr>
      <vt:lpstr>How it works: summary</vt:lpstr>
      <vt:lpstr>Data Booklet</vt:lpstr>
      <vt:lpstr>PowerPoint Presentation</vt:lpstr>
      <vt:lpstr>Data Booklet</vt:lpstr>
      <vt:lpstr>PowerPoint Presentation</vt:lpstr>
      <vt:lpstr>PowerPoint Presentation</vt:lpstr>
      <vt:lpstr>What is the substance?</vt:lpstr>
      <vt:lpstr>Check for understanding</vt:lpstr>
      <vt:lpstr>NMR Spectroscopy</vt:lpstr>
      <vt:lpstr>NMR Spectroscopy</vt:lpstr>
      <vt:lpstr>Nuclear magnetic resonance</vt:lpstr>
      <vt:lpstr>Nuclear magnetic resonance</vt:lpstr>
      <vt:lpstr>Splitting of nuclei spin states</vt:lpstr>
      <vt:lpstr>The surrounding environment 1</vt:lpstr>
      <vt:lpstr>The surrounding environment 2</vt:lpstr>
      <vt:lpstr>1H-NMR</vt:lpstr>
      <vt:lpstr>1H-NMR Propan-1-ol</vt:lpstr>
      <vt:lpstr>1H-NMR Propan-1-ol</vt:lpstr>
      <vt:lpstr>1H-NMR Propan-1-ol</vt:lpstr>
      <vt:lpstr>1H-NMR Propanal and Propanone</vt:lpstr>
      <vt:lpstr>1H-NMR Propan-1-ol</vt:lpstr>
      <vt:lpstr>Naming split signals</vt:lpstr>
      <vt:lpstr>1H-NMR Propan-1-ol</vt:lpstr>
      <vt:lpstr>-OH and –NH bonds</vt:lpstr>
      <vt:lpstr>Spectra Examples</vt:lpstr>
      <vt:lpstr>Creating a baseline</vt:lpstr>
      <vt:lpstr>Creating a baseline</vt:lpstr>
      <vt:lpstr>More chemical shift detail</vt:lpstr>
      <vt:lpstr>Varying frequency or field</vt:lpstr>
      <vt:lpstr>Solvents</vt:lpstr>
      <vt:lpstr>Summary: Proton Nuclear Magnetic Resonance (NMR)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 Spectrometry IR &amp; NMR Spectroscopy</dc:title>
  <dc:creator>Daniel Standring</dc:creator>
  <cp:lastModifiedBy>Daniel Standring</cp:lastModifiedBy>
  <cp:revision>1</cp:revision>
  <dcterms:modified xsi:type="dcterms:W3CDTF">2022-04-27T00:48:39Z</dcterms:modified>
</cp:coreProperties>
</file>