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19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504" r:id="rId28"/>
    <p:sldId id="505" r:id="rId29"/>
    <p:sldId id="506" r:id="rId30"/>
    <p:sldId id="507" r:id="rId31"/>
    <p:sldId id="508" r:id="rId32"/>
    <p:sldId id="509" r:id="rId33"/>
    <p:sldId id="510" r:id="rId34"/>
    <p:sldId id="511" r:id="rId35"/>
    <p:sldId id="512" r:id="rId36"/>
    <p:sldId id="513" r:id="rId37"/>
    <p:sldId id="514" r:id="rId38"/>
    <p:sldId id="515" r:id="rId39"/>
    <p:sldId id="516" r:id="rId40"/>
    <p:sldId id="517" r:id="rId41"/>
    <p:sldId id="518" r:id="rId42"/>
    <p:sldId id="519" r:id="rId43"/>
    <p:sldId id="520" r:id="rId44"/>
    <p:sldId id="521" r:id="rId45"/>
    <p:sldId id="522" r:id="rId46"/>
    <p:sldId id="523" r:id="rId47"/>
    <p:sldId id="524" r:id="rId48"/>
    <p:sldId id="525" r:id="rId49"/>
    <p:sldId id="526" r:id="rId50"/>
    <p:sldId id="527" r:id="rId51"/>
    <p:sldId id="528" r:id="rId52"/>
    <p:sldId id="529" r:id="rId53"/>
    <p:sldId id="283" r:id="rId54"/>
    <p:sldId id="284" r:id="rId55"/>
    <p:sldId id="285" r:id="rId56"/>
    <p:sldId id="286" r:id="rId57"/>
    <p:sldId id="289" r:id="rId58"/>
    <p:sldId id="290" r:id="rId59"/>
    <p:sldId id="287" r:id="rId60"/>
    <p:sldId id="288" r:id="rId61"/>
    <p:sldId id="291" r:id="rId62"/>
    <p:sldId id="292" r:id="rId63"/>
    <p:sldId id="293" r:id="rId64"/>
    <p:sldId id="294" r:id="rId65"/>
    <p:sldId id="295" r:id="rId66"/>
    <p:sldId id="296" r:id="rId67"/>
    <p:sldId id="297" r:id="rId68"/>
    <p:sldId id="298" r:id="rId69"/>
    <p:sldId id="299" r:id="rId70"/>
    <p:sldId id="303" r:id="rId71"/>
    <p:sldId id="300" r:id="rId72"/>
    <p:sldId id="304" r:id="rId73"/>
    <p:sldId id="301" r:id="rId74"/>
    <p:sldId id="305" r:id="rId75"/>
    <p:sldId id="302" r:id="rId76"/>
    <p:sldId id="306" r:id="rId77"/>
    <p:sldId id="307" r:id="rId78"/>
    <p:sldId id="308" r:id="rId79"/>
    <p:sldId id="309" r:id="rId80"/>
    <p:sldId id="310" r:id="rId81"/>
    <p:sldId id="315" r:id="rId82"/>
    <p:sldId id="317" r:id="rId83"/>
    <p:sldId id="316" r:id="rId84"/>
    <p:sldId id="311" r:id="rId85"/>
    <p:sldId id="312" r:id="rId86"/>
    <p:sldId id="313" r:id="rId87"/>
    <p:sldId id="314" r:id="rId88"/>
    <p:sldId id="318" r:id="rId89"/>
    <p:sldId id="319" r:id="rId90"/>
    <p:sldId id="320" r:id="rId91"/>
    <p:sldId id="321" r:id="rId92"/>
    <p:sldId id="322" r:id="rId93"/>
    <p:sldId id="323" r:id="rId94"/>
    <p:sldId id="324" r:id="rId95"/>
    <p:sldId id="325" r:id="rId96"/>
    <p:sldId id="326" r:id="rId97"/>
    <p:sldId id="327" r:id="rId98"/>
    <p:sldId id="328" r:id="rId99"/>
    <p:sldId id="329" r:id="rId100"/>
    <p:sldId id="330" r:id="rId101"/>
    <p:sldId id="331" r:id="rId102"/>
    <p:sldId id="332" r:id="rId103"/>
    <p:sldId id="333" r:id="rId104"/>
    <p:sldId id="334" r:id="rId105"/>
    <p:sldId id="335" r:id="rId106"/>
    <p:sldId id="336" r:id="rId107"/>
    <p:sldId id="337" r:id="rId108"/>
    <p:sldId id="338" r:id="rId109"/>
    <p:sldId id="339" r:id="rId110"/>
    <p:sldId id="340" r:id="rId111"/>
    <p:sldId id="341" r:id="rId112"/>
    <p:sldId id="345" r:id="rId113"/>
    <p:sldId id="342" r:id="rId114"/>
    <p:sldId id="346" r:id="rId115"/>
    <p:sldId id="343" r:id="rId116"/>
    <p:sldId id="347" r:id="rId117"/>
    <p:sldId id="344" r:id="rId118"/>
    <p:sldId id="348" r:id="rId119"/>
    <p:sldId id="349" r:id="rId120"/>
    <p:sldId id="350" r:id="rId121"/>
    <p:sldId id="351" r:id="rId122"/>
    <p:sldId id="352" r:id="rId123"/>
    <p:sldId id="353" r:id="rId124"/>
    <p:sldId id="354" r:id="rId125"/>
    <p:sldId id="355" r:id="rId126"/>
    <p:sldId id="356" r:id="rId127"/>
    <p:sldId id="357" r:id="rId128"/>
    <p:sldId id="358" r:id="rId129"/>
    <p:sldId id="359" r:id="rId130"/>
    <p:sldId id="360" r:id="rId131"/>
    <p:sldId id="361" r:id="rId132"/>
    <p:sldId id="362" r:id="rId133"/>
    <p:sldId id="363" r:id="rId134"/>
    <p:sldId id="364" r:id="rId135"/>
    <p:sldId id="365" r:id="rId136"/>
    <p:sldId id="366" r:id="rId137"/>
    <p:sldId id="367" r:id="rId138"/>
    <p:sldId id="368" r:id="rId139"/>
    <p:sldId id="369" r:id="rId140"/>
    <p:sldId id="370" r:id="rId141"/>
    <p:sldId id="371" r:id="rId142"/>
    <p:sldId id="372" r:id="rId143"/>
    <p:sldId id="373" r:id="rId144"/>
    <p:sldId id="374" r:id="rId145"/>
    <p:sldId id="375" r:id="rId146"/>
    <p:sldId id="376" r:id="rId147"/>
    <p:sldId id="377" r:id="rId148"/>
    <p:sldId id="378" r:id="rId149"/>
    <p:sldId id="379" r:id="rId150"/>
    <p:sldId id="380" r:id="rId151"/>
    <p:sldId id="381" r:id="rId152"/>
    <p:sldId id="382" r:id="rId153"/>
    <p:sldId id="383" r:id="rId154"/>
    <p:sldId id="384" r:id="rId155"/>
    <p:sldId id="385" r:id="rId156"/>
    <p:sldId id="386" r:id="rId157"/>
    <p:sldId id="387" r:id="rId158"/>
    <p:sldId id="388" r:id="rId159"/>
    <p:sldId id="389" r:id="rId160"/>
    <p:sldId id="390" r:id="rId161"/>
    <p:sldId id="391" r:id="rId162"/>
    <p:sldId id="392" r:id="rId163"/>
    <p:sldId id="393" r:id="rId164"/>
    <p:sldId id="394" r:id="rId165"/>
    <p:sldId id="399" r:id="rId166"/>
    <p:sldId id="400" r:id="rId167"/>
    <p:sldId id="401" r:id="rId168"/>
    <p:sldId id="395" r:id="rId169"/>
    <p:sldId id="396" r:id="rId170"/>
    <p:sldId id="397" r:id="rId171"/>
    <p:sldId id="398" r:id="rId172"/>
    <p:sldId id="402" r:id="rId173"/>
    <p:sldId id="405" r:id="rId174"/>
    <p:sldId id="407" r:id="rId175"/>
    <p:sldId id="409" r:id="rId176"/>
    <p:sldId id="410" r:id="rId177"/>
    <p:sldId id="412" r:id="rId178"/>
    <p:sldId id="414" r:id="rId179"/>
    <p:sldId id="416" r:id="rId180"/>
    <p:sldId id="417" r:id="rId181"/>
    <p:sldId id="418" r:id="rId182"/>
    <p:sldId id="419" r:id="rId183"/>
    <p:sldId id="420" r:id="rId184"/>
    <p:sldId id="421" r:id="rId185"/>
    <p:sldId id="422" r:id="rId186"/>
    <p:sldId id="423" r:id="rId187"/>
    <p:sldId id="424" r:id="rId188"/>
    <p:sldId id="425" r:id="rId189"/>
    <p:sldId id="426" r:id="rId190"/>
    <p:sldId id="427" r:id="rId191"/>
    <p:sldId id="710" r:id="rId192"/>
    <p:sldId id="711" r:id="rId193"/>
    <p:sldId id="428" r:id="rId194"/>
    <p:sldId id="429" r:id="rId195"/>
    <p:sldId id="430" r:id="rId196"/>
    <p:sldId id="431" r:id="rId197"/>
    <p:sldId id="432" r:id="rId198"/>
    <p:sldId id="433" r:id="rId199"/>
    <p:sldId id="434" r:id="rId200"/>
    <p:sldId id="435" r:id="rId201"/>
    <p:sldId id="436" r:id="rId202"/>
    <p:sldId id="437" r:id="rId203"/>
    <p:sldId id="438" r:id="rId204"/>
    <p:sldId id="439" r:id="rId205"/>
    <p:sldId id="440" r:id="rId206"/>
    <p:sldId id="441" r:id="rId207"/>
    <p:sldId id="442" r:id="rId208"/>
    <p:sldId id="443" r:id="rId209"/>
    <p:sldId id="444" r:id="rId210"/>
    <p:sldId id="445" r:id="rId211"/>
    <p:sldId id="446" r:id="rId212"/>
    <p:sldId id="447" r:id="rId213"/>
    <p:sldId id="448" r:id="rId214"/>
    <p:sldId id="449" r:id="rId215"/>
    <p:sldId id="450" r:id="rId216"/>
    <p:sldId id="451" r:id="rId217"/>
    <p:sldId id="452" r:id="rId218"/>
    <p:sldId id="453" r:id="rId219"/>
    <p:sldId id="454" r:id="rId220"/>
    <p:sldId id="455" r:id="rId221"/>
    <p:sldId id="456" r:id="rId222"/>
    <p:sldId id="457" r:id="rId223"/>
    <p:sldId id="460" r:id="rId224"/>
    <p:sldId id="462" r:id="rId225"/>
    <p:sldId id="463" r:id="rId226"/>
    <p:sldId id="464" r:id="rId227"/>
    <p:sldId id="465" r:id="rId228"/>
    <p:sldId id="466" r:id="rId229"/>
    <p:sldId id="467" r:id="rId230"/>
    <p:sldId id="468" r:id="rId231"/>
    <p:sldId id="469" r:id="rId232"/>
    <p:sldId id="470" r:id="rId233"/>
    <p:sldId id="471" r:id="rId234"/>
    <p:sldId id="472" r:id="rId235"/>
    <p:sldId id="473" r:id="rId236"/>
    <p:sldId id="474" r:id="rId237"/>
    <p:sldId id="475" r:id="rId238"/>
    <p:sldId id="476" r:id="rId239"/>
    <p:sldId id="477" r:id="rId240"/>
    <p:sldId id="478" r:id="rId241"/>
    <p:sldId id="479" r:id="rId242"/>
    <p:sldId id="480" r:id="rId243"/>
    <p:sldId id="481" r:id="rId244"/>
    <p:sldId id="482" r:id="rId245"/>
    <p:sldId id="485" r:id="rId246"/>
    <p:sldId id="483" r:id="rId247"/>
    <p:sldId id="484" r:id="rId248"/>
    <p:sldId id="486" r:id="rId249"/>
    <p:sldId id="488" r:id="rId250"/>
    <p:sldId id="489" r:id="rId251"/>
    <p:sldId id="490" r:id="rId252"/>
    <p:sldId id="491" r:id="rId253"/>
    <p:sldId id="637" r:id="rId254"/>
    <p:sldId id="492" r:id="rId255"/>
    <p:sldId id="493" r:id="rId256"/>
    <p:sldId id="494" r:id="rId257"/>
    <p:sldId id="496" r:id="rId258"/>
    <p:sldId id="498" r:id="rId259"/>
    <p:sldId id="499" r:id="rId260"/>
    <p:sldId id="500" r:id="rId261"/>
    <p:sldId id="501" r:id="rId262"/>
    <p:sldId id="502" r:id="rId263"/>
    <p:sldId id="503" r:id="rId264"/>
    <p:sldId id="530" r:id="rId265"/>
    <p:sldId id="1042" r:id="rId266"/>
    <p:sldId id="531" r:id="rId267"/>
    <p:sldId id="995" r:id="rId268"/>
    <p:sldId id="1041" r:id="rId269"/>
    <p:sldId id="532" r:id="rId270"/>
    <p:sldId id="554" r:id="rId271"/>
    <p:sldId id="533" r:id="rId272"/>
    <p:sldId id="1040" r:id="rId273"/>
    <p:sldId id="534" r:id="rId274"/>
    <p:sldId id="996" r:id="rId275"/>
    <p:sldId id="535" r:id="rId276"/>
    <p:sldId id="557" r:id="rId277"/>
    <p:sldId id="536" r:id="rId278"/>
    <p:sldId id="625" r:id="rId279"/>
    <p:sldId id="997" r:id="rId280"/>
    <p:sldId id="537" r:id="rId281"/>
    <p:sldId id="538" r:id="rId282"/>
    <p:sldId id="539" r:id="rId283"/>
    <p:sldId id="561" r:id="rId284"/>
    <p:sldId id="998" r:id="rId285"/>
    <p:sldId id="540" r:id="rId286"/>
    <p:sldId id="999" r:id="rId287"/>
    <p:sldId id="541" r:id="rId288"/>
    <p:sldId id="627" r:id="rId289"/>
    <p:sldId id="542" r:id="rId290"/>
    <p:sldId id="549" r:id="rId291"/>
    <p:sldId id="550" r:id="rId292"/>
    <p:sldId id="551" r:id="rId293"/>
    <p:sldId id="1000" r:id="rId294"/>
    <p:sldId id="547" r:id="rId295"/>
    <p:sldId id="566" r:id="rId296"/>
    <p:sldId id="1001" r:id="rId297"/>
    <p:sldId id="548" r:id="rId298"/>
    <p:sldId id="565" r:id="rId299"/>
    <p:sldId id="567" r:id="rId300"/>
    <p:sldId id="568" r:id="rId301"/>
    <p:sldId id="569" r:id="rId302"/>
    <p:sldId id="570" r:id="rId303"/>
    <p:sldId id="1002" r:id="rId304"/>
    <p:sldId id="571" r:id="rId305"/>
    <p:sldId id="1003" r:id="rId306"/>
    <p:sldId id="572" r:id="rId307"/>
    <p:sldId id="1004" r:id="rId308"/>
    <p:sldId id="629" r:id="rId309"/>
    <p:sldId id="573" r:id="rId310"/>
    <p:sldId id="575" r:id="rId311"/>
    <p:sldId id="576" r:id="rId312"/>
    <p:sldId id="1005" r:id="rId313"/>
    <p:sldId id="630" r:id="rId314"/>
    <p:sldId id="577" r:id="rId315"/>
    <p:sldId id="1006" r:id="rId316"/>
    <p:sldId id="578" r:id="rId317"/>
    <p:sldId id="579" r:id="rId318"/>
    <p:sldId id="580" r:id="rId319"/>
    <p:sldId id="631" r:id="rId320"/>
    <p:sldId id="581" r:id="rId321"/>
    <p:sldId id="582" r:id="rId322"/>
    <p:sldId id="583" r:id="rId323"/>
    <p:sldId id="584" r:id="rId324"/>
    <p:sldId id="585" r:id="rId325"/>
    <p:sldId id="586" r:id="rId326"/>
    <p:sldId id="1007" r:id="rId327"/>
    <p:sldId id="587" r:id="rId328"/>
    <p:sldId id="588" r:id="rId329"/>
    <p:sldId id="589" r:id="rId330"/>
    <p:sldId id="590" r:id="rId331"/>
    <p:sldId id="632" r:id="rId332"/>
    <p:sldId id="1008" r:id="rId333"/>
    <p:sldId id="591" r:id="rId334"/>
    <p:sldId id="592" r:id="rId335"/>
    <p:sldId id="593" r:id="rId336"/>
    <p:sldId id="594" r:id="rId337"/>
    <p:sldId id="595" r:id="rId338"/>
    <p:sldId id="1009" r:id="rId339"/>
    <p:sldId id="596" r:id="rId340"/>
    <p:sldId id="597" r:id="rId341"/>
    <p:sldId id="598" r:id="rId342"/>
    <p:sldId id="633" r:id="rId343"/>
    <p:sldId id="1010" r:id="rId344"/>
    <p:sldId id="599" r:id="rId345"/>
    <p:sldId id="600" r:id="rId346"/>
    <p:sldId id="601" r:id="rId347"/>
    <p:sldId id="602" r:id="rId348"/>
    <p:sldId id="1012" r:id="rId349"/>
    <p:sldId id="603" r:id="rId350"/>
    <p:sldId id="1011" r:id="rId351"/>
    <p:sldId id="604" r:id="rId352"/>
    <p:sldId id="605" r:id="rId353"/>
    <p:sldId id="1013" r:id="rId354"/>
    <p:sldId id="606" r:id="rId355"/>
    <p:sldId id="607" r:id="rId356"/>
    <p:sldId id="608" r:id="rId357"/>
    <p:sldId id="609" r:id="rId358"/>
    <p:sldId id="610" r:id="rId359"/>
    <p:sldId id="741" r:id="rId360"/>
    <p:sldId id="611" r:id="rId361"/>
    <p:sldId id="740" r:id="rId362"/>
    <p:sldId id="634" r:id="rId363"/>
    <p:sldId id="612" r:id="rId364"/>
    <p:sldId id="613" r:id="rId365"/>
    <p:sldId id="1014" r:id="rId366"/>
    <p:sldId id="635" r:id="rId367"/>
    <p:sldId id="614" r:id="rId368"/>
    <p:sldId id="615" r:id="rId369"/>
    <p:sldId id="616" r:id="rId370"/>
    <p:sldId id="617" r:id="rId371"/>
    <p:sldId id="663" r:id="rId372"/>
    <p:sldId id="618" r:id="rId373"/>
    <p:sldId id="619" r:id="rId374"/>
    <p:sldId id="662" r:id="rId375"/>
    <p:sldId id="620" r:id="rId376"/>
    <p:sldId id="636" r:id="rId377"/>
    <p:sldId id="621" r:id="rId378"/>
    <p:sldId id="661" r:id="rId379"/>
    <p:sldId id="1015" r:id="rId380"/>
    <p:sldId id="622" r:id="rId381"/>
    <p:sldId id="742" r:id="rId382"/>
    <p:sldId id="623" r:id="rId383"/>
    <p:sldId id="638" r:id="rId384"/>
    <p:sldId id="1016" r:id="rId385"/>
    <p:sldId id="1017" r:id="rId386"/>
    <p:sldId id="639" r:id="rId387"/>
    <p:sldId id="660" r:id="rId388"/>
    <p:sldId id="649" r:id="rId389"/>
    <p:sldId id="669" r:id="rId390"/>
    <p:sldId id="650" r:id="rId391"/>
    <p:sldId id="1018" r:id="rId392"/>
    <p:sldId id="640" r:id="rId393"/>
    <p:sldId id="712" r:id="rId394"/>
    <p:sldId id="713" r:id="rId395"/>
    <p:sldId id="659" r:id="rId396"/>
    <p:sldId id="667" r:id="rId397"/>
    <p:sldId id="641" r:id="rId398"/>
    <p:sldId id="1019" r:id="rId399"/>
    <p:sldId id="651" r:id="rId400"/>
    <p:sldId id="714" r:id="rId401"/>
    <p:sldId id="668" r:id="rId402"/>
    <p:sldId id="658" r:id="rId403"/>
    <p:sldId id="665" r:id="rId404"/>
    <p:sldId id="642" r:id="rId405"/>
    <p:sldId id="652" r:id="rId406"/>
    <p:sldId id="666" r:id="rId407"/>
    <p:sldId id="657" r:id="rId408"/>
    <p:sldId id="643" r:id="rId409"/>
    <p:sldId id="715" r:id="rId410"/>
    <p:sldId id="644" r:id="rId411"/>
    <p:sldId id="1020" r:id="rId412"/>
    <p:sldId id="656" r:id="rId413"/>
    <p:sldId id="645" r:id="rId414"/>
    <p:sldId id="716" r:id="rId415"/>
    <p:sldId id="653" r:id="rId416"/>
    <p:sldId id="655" r:id="rId417"/>
    <p:sldId id="646" r:id="rId418"/>
    <p:sldId id="717" r:id="rId419"/>
    <p:sldId id="1021" r:id="rId420"/>
    <p:sldId id="654" r:id="rId421"/>
    <p:sldId id="647" r:id="rId422"/>
    <p:sldId id="648" r:id="rId423"/>
    <p:sldId id="719" r:id="rId424"/>
    <p:sldId id="1022" r:id="rId425"/>
    <p:sldId id="720" r:id="rId426"/>
    <p:sldId id="670" r:id="rId427"/>
    <p:sldId id="917" r:id="rId428"/>
    <p:sldId id="916" r:id="rId429"/>
    <p:sldId id="915" r:id="rId430"/>
    <p:sldId id="721" r:id="rId431"/>
    <p:sldId id="1023" r:id="rId432"/>
    <p:sldId id="722" r:id="rId433"/>
    <p:sldId id="671" r:id="rId434"/>
    <p:sldId id="723" r:id="rId435"/>
    <p:sldId id="672" r:id="rId436"/>
    <p:sldId id="748" r:id="rId437"/>
    <p:sldId id="1025" r:id="rId438"/>
    <p:sldId id="1024" r:id="rId439"/>
    <p:sldId id="673" r:id="rId440"/>
    <p:sldId id="674" r:id="rId441"/>
    <p:sldId id="675" r:id="rId442"/>
    <p:sldId id="1026" r:id="rId443"/>
    <p:sldId id="747" r:id="rId444"/>
    <p:sldId id="746" r:id="rId445"/>
    <p:sldId id="676" r:id="rId446"/>
    <p:sldId id="743" r:id="rId447"/>
    <p:sldId id="677" r:id="rId448"/>
    <p:sldId id="744" r:id="rId449"/>
    <p:sldId id="745" r:id="rId450"/>
    <p:sldId id="749" r:id="rId451"/>
    <p:sldId id="750" r:id="rId452"/>
    <p:sldId id="751" r:id="rId453"/>
    <p:sldId id="678" r:id="rId454"/>
    <p:sldId id="1027" r:id="rId455"/>
    <p:sldId id="679" r:id="rId456"/>
    <p:sldId id="752" r:id="rId457"/>
    <p:sldId id="1028" r:id="rId458"/>
    <p:sldId id="724" r:id="rId459"/>
    <p:sldId id="680" r:id="rId460"/>
    <p:sldId id="1029" r:id="rId461"/>
    <p:sldId id="753" r:id="rId462"/>
    <p:sldId id="754" r:id="rId463"/>
    <p:sldId id="725" r:id="rId464"/>
    <p:sldId id="681" r:id="rId465"/>
    <p:sldId id="1030" r:id="rId466"/>
    <p:sldId id="726" r:id="rId467"/>
    <p:sldId id="682" r:id="rId468"/>
    <p:sldId id="727" r:id="rId469"/>
    <p:sldId id="755" r:id="rId470"/>
    <p:sldId id="683" r:id="rId471"/>
    <p:sldId id="728" r:id="rId472"/>
    <p:sldId id="684" r:id="rId473"/>
    <p:sldId id="729" r:id="rId474"/>
    <p:sldId id="685" r:id="rId475"/>
    <p:sldId id="730" r:id="rId476"/>
    <p:sldId id="686" r:id="rId477"/>
    <p:sldId id="1031" r:id="rId478"/>
    <p:sldId id="687" r:id="rId479"/>
    <p:sldId id="731" r:id="rId480"/>
    <p:sldId id="688" r:id="rId481"/>
    <p:sldId id="689" r:id="rId482"/>
    <p:sldId id="732" r:id="rId483"/>
    <p:sldId id="690" r:id="rId484"/>
    <p:sldId id="1032" r:id="rId485"/>
    <p:sldId id="691" r:id="rId486"/>
    <p:sldId id="733" r:id="rId487"/>
    <p:sldId id="692" r:id="rId488"/>
    <p:sldId id="693" r:id="rId489"/>
    <p:sldId id="734" r:id="rId490"/>
    <p:sldId id="759" r:id="rId491"/>
    <p:sldId id="1033" r:id="rId492"/>
    <p:sldId id="756" r:id="rId493"/>
    <p:sldId id="735" r:id="rId494"/>
    <p:sldId id="758" r:id="rId495"/>
    <p:sldId id="757" r:id="rId496"/>
    <p:sldId id="694" r:id="rId497"/>
    <p:sldId id="695" r:id="rId498"/>
    <p:sldId id="736" r:id="rId499"/>
    <p:sldId id="696" r:id="rId500"/>
    <p:sldId id="737" r:id="rId501"/>
    <p:sldId id="697" r:id="rId502"/>
    <p:sldId id="738" r:id="rId503"/>
    <p:sldId id="1034" r:id="rId504"/>
    <p:sldId id="698" r:id="rId505"/>
    <p:sldId id="739" r:id="rId506"/>
    <p:sldId id="699" r:id="rId507"/>
    <p:sldId id="718" r:id="rId508"/>
    <p:sldId id="700" r:id="rId509"/>
    <p:sldId id="701" r:id="rId510"/>
    <p:sldId id="702" r:id="rId511"/>
    <p:sldId id="703" r:id="rId512"/>
    <p:sldId id="704" r:id="rId513"/>
    <p:sldId id="705" r:id="rId514"/>
    <p:sldId id="706" r:id="rId515"/>
    <p:sldId id="707" r:id="rId516"/>
    <p:sldId id="708" r:id="rId517"/>
    <p:sldId id="709" r:id="rId518"/>
    <p:sldId id="760" r:id="rId519"/>
    <p:sldId id="1035" r:id="rId520"/>
    <p:sldId id="841" r:id="rId521"/>
    <p:sldId id="840" r:id="rId522"/>
    <p:sldId id="839" r:id="rId523"/>
    <p:sldId id="1036" r:id="rId524"/>
    <p:sldId id="838" r:id="rId525"/>
    <p:sldId id="837" r:id="rId526"/>
    <p:sldId id="761" r:id="rId527"/>
    <p:sldId id="763" r:id="rId528"/>
    <p:sldId id="762" r:id="rId529"/>
    <p:sldId id="764" r:id="rId530"/>
    <p:sldId id="765" r:id="rId531"/>
    <p:sldId id="766" r:id="rId532"/>
    <p:sldId id="768" r:id="rId533"/>
    <p:sldId id="767" r:id="rId534"/>
    <p:sldId id="769" r:id="rId535"/>
    <p:sldId id="770" r:id="rId536"/>
    <p:sldId id="771" r:id="rId537"/>
    <p:sldId id="773" r:id="rId538"/>
    <p:sldId id="772" r:id="rId539"/>
    <p:sldId id="774" r:id="rId540"/>
    <p:sldId id="775" r:id="rId541"/>
    <p:sldId id="776" r:id="rId542"/>
    <p:sldId id="777" r:id="rId543"/>
    <p:sldId id="778" r:id="rId544"/>
    <p:sldId id="779" r:id="rId545"/>
    <p:sldId id="780" r:id="rId546"/>
    <p:sldId id="781" r:id="rId547"/>
    <p:sldId id="1313" r:id="rId548"/>
    <p:sldId id="797" r:id="rId549"/>
    <p:sldId id="800" r:id="rId550"/>
    <p:sldId id="799" r:id="rId551"/>
    <p:sldId id="798" r:id="rId552"/>
    <p:sldId id="1038" r:id="rId553"/>
    <p:sldId id="1037" r:id="rId554"/>
    <p:sldId id="845" r:id="rId555"/>
    <p:sldId id="844" r:id="rId556"/>
    <p:sldId id="843" r:id="rId557"/>
    <p:sldId id="842" r:id="rId558"/>
    <p:sldId id="796" r:id="rId559"/>
    <p:sldId id="795" r:id="rId560"/>
    <p:sldId id="794" r:id="rId561"/>
    <p:sldId id="793" r:id="rId562"/>
    <p:sldId id="787" r:id="rId563"/>
    <p:sldId id="788" r:id="rId564"/>
    <p:sldId id="789" r:id="rId565"/>
    <p:sldId id="790" r:id="rId566"/>
    <p:sldId id="791" r:id="rId567"/>
    <p:sldId id="792" r:id="rId568"/>
    <p:sldId id="801" r:id="rId569"/>
    <p:sldId id="802" r:id="rId570"/>
    <p:sldId id="803" r:id="rId571"/>
    <p:sldId id="804" r:id="rId572"/>
    <p:sldId id="805" r:id="rId573"/>
    <p:sldId id="806" r:id="rId574"/>
    <p:sldId id="807" r:id="rId575"/>
    <p:sldId id="808" r:id="rId576"/>
    <p:sldId id="809" r:id="rId577"/>
    <p:sldId id="810" r:id="rId578"/>
    <p:sldId id="811" r:id="rId579"/>
    <p:sldId id="812" r:id="rId580"/>
    <p:sldId id="813" r:id="rId581"/>
    <p:sldId id="814" r:id="rId582"/>
    <p:sldId id="815" r:id="rId583"/>
    <p:sldId id="816" r:id="rId584"/>
    <p:sldId id="817" r:id="rId585"/>
    <p:sldId id="818" r:id="rId586"/>
    <p:sldId id="819" r:id="rId587"/>
    <p:sldId id="820" r:id="rId588"/>
    <p:sldId id="821" r:id="rId589"/>
    <p:sldId id="822" r:id="rId590"/>
    <p:sldId id="823" r:id="rId591"/>
    <p:sldId id="824" r:id="rId592"/>
    <p:sldId id="825" r:id="rId593"/>
    <p:sldId id="826" r:id="rId594"/>
    <p:sldId id="827" r:id="rId595"/>
    <p:sldId id="828" r:id="rId596"/>
    <p:sldId id="829" r:id="rId597"/>
    <p:sldId id="830" r:id="rId598"/>
    <p:sldId id="831" r:id="rId599"/>
    <p:sldId id="832" r:id="rId600"/>
    <p:sldId id="833" r:id="rId601"/>
    <p:sldId id="834" r:id="rId602"/>
    <p:sldId id="835" r:id="rId603"/>
    <p:sldId id="836" r:id="rId604"/>
    <p:sldId id="846" r:id="rId605"/>
    <p:sldId id="847" r:id="rId606"/>
    <p:sldId id="848" r:id="rId607"/>
    <p:sldId id="853" r:id="rId608"/>
    <p:sldId id="850" r:id="rId609"/>
    <p:sldId id="851" r:id="rId610"/>
    <p:sldId id="852" r:id="rId611"/>
    <p:sldId id="849" r:id="rId612"/>
    <p:sldId id="854" r:id="rId613"/>
    <p:sldId id="855" r:id="rId614"/>
    <p:sldId id="856" r:id="rId615"/>
    <p:sldId id="857" r:id="rId616"/>
    <p:sldId id="858" r:id="rId617"/>
    <p:sldId id="859" r:id="rId618"/>
    <p:sldId id="860" r:id="rId619"/>
    <p:sldId id="861" r:id="rId620"/>
    <p:sldId id="862" r:id="rId621"/>
    <p:sldId id="863" r:id="rId622"/>
    <p:sldId id="895" r:id="rId623"/>
    <p:sldId id="898" r:id="rId624"/>
    <p:sldId id="897" r:id="rId625"/>
    <p:sldId id="896" r:id="rId626"/>
    <p:sldId id="894" r:id="rId627"/>
    <p:sldId id="864" r:id="rId628"/>
    <p:sldId id="1312" r:id="rId629"/>
    <p:sldId id="1311" r:id="rId630"/>
    <p:sldId id="1310" r:id="rId631"/>
    <p:sldId id="865" r:id="rId632"/>
    <p:sldId id="1039" r:id="rId633"/>
    <p:sldId id="867" r:id="rId634"/>
    <p:sldId id="868" r:id="rId635"/>
    <p:sldId id="870" r:id="rId636"/>
    <p:sldId id="871" r:id="rId637"/>
    <p:sldId id="1155" r:id="rId638"/>
    <p:sldId id="872" r:id="rId639"/>
    <p:sldId id="1154" r:id="rId640"/>
    <p:sldId id="1306" r:id="rId641"/>
    <p:sldId id="1305" r:id="rId642"/>
    <p:sldId id="1309" r:id="rId643"/>
    <p:sldId id="873" r:id="rId644"/>
    <p:sldId id="1308" r:id="rId645"/>
    <p:sldId id="1307" r:id="rId646"/>
    <p:sldId id="874" r:id="rId647"/>
    <p:sldId id="875" r:id="rId648"/>
    <p:sldId id="876" r:id="rId649"/>
    <p:sldId id="877" r:id="rId650"/>
    <p:sldId id="878" r:id="rId651"/>
    <p:sldId id="1153" r:id="rId652"/>
    <p:sldId id="879" r:id="rId653"/>
    <p:sldId id="880" r:id="rId654"/>
    <p:sldId id="881" r:id="rId655"/>
    <p:sldId id="882" r:id="rId656"/>
    <p:sldId id="1304" r:id="rId657"/>
    <p:sldId id="1152" r:id="rId658"/>
    <p:sldId id="883" r:id="rId659"/>
    <p:sldId id="884" r:id="rId660"/>
    <p:sldId id="885" r:id="rId661"/>
    <p:sldId id="886" r:id="rId662"/>
    <p:sldId id="887" r:id="rId663"/>
    <p:sldId id="888" r:id="rId664"/>
    <p:sldId id="889" r:id="rId665"/>
    <p:sldId id="890" r:id="rId666"/>
    <p:sldId id="891" r:id="rId667"/>
    <p:sldId id="1157" r:id="rId668"/>
    <p:sldId id="892" r:id="rId669"/>
    <p:sldId id="1303" r:id="rId670"/>
    <p:sldId id="1156" r:id="rId671"/>
    <p:sldId id="893" r:id="rId672"/>
    <p:sldId id="1302" r:id="rId673"/>
    <p:sldId id="899" r:id="rId674"/>
    <p:sldId id="900" r:id="rId675"/>
    <p:sldId id="901" r:id="rId676"/>
    <p:sldId id="1158" r:id="rId677"/>
    <p:sldId id="902" r:id="rId678"/>
    <p:sldId id="1301" r:id="rId679"/>
    <p:sldId id="903" r:id="rId680"/>
    <p:sldId id="904" r:id="rId681"/>
    <p:sldId id="1300" r:id="rId682"/>
    <p:sldId id="905" r:id="rId683"/>
    <p:sldId id="1159" r:id="rId684"/>
    <p:sldId id="1299" r:id="rId685"/>
    <p:sldId id="906" r:id="rId686"/>
    <p:sldId id="907" r:id="rId687"/>
    <p:sldId id="908" r:id="rId688"/>
    <p:sldId id="909" r:id="rId689"/>
    <p:sldId id="910" r:id="rId690"/>
    <p:sldId id="1298" r:id="rId691"/>
    <p:sldId id="911" r:id="rId692"/>
    <p:sldId id="912" r:id="rId693"/>
    <p:sldId id="913" r:id="rId694"/>
    <p:sldId id="914" r:id="rId695"/>
    <p:sldId id="1160" r:id="rId696"/>
    <p:sldId id="918" r:id="rId697"/>
    <p:sldId id="919" r:id="rId698"/>
    <p:sldId id="1296" r:id="rId699"/>
    <p:sldId id="1297" r:id="rId700"/>
    <p:sldId id="1295" r:id="rId701"/>
    <p:sldId id="920" r:id="rId702"/>
    <p:sldId id="921" r:id="rId703"/>
    <p:sldId id="922" r:id="rId704"/>
    <p:sldId id="923" r:id="rId705"/>
    <p:sldId id="924" r:id="rId706"/>
    <p:sldId id="925" r:id="rId707"/>
    <p:sldId id="1046" r:id="rId708"/>
    <p:sldId id="1161" r:id="rId709"/>
    <p:sldId id="1045" r:id="rId710"/>
    <p:sldId id="1044" r:id="rId711"/>
    <p:sldId id="926" r:id="rId712"/>
    <p:sldId id="1163" r:id="rId713"/>
    <p:sldId id="1294" r:id="rId714"/>
    <p:sldId id="1293" r:id="rId715"/>
    <p:sldId id="1162" r:id="rId716"/>
    <p:sldId id="927" r:id="rId717"/>
    <p:sldId id="928" r:id="rId718"/>
    <p:sldId id="929" r:id="rId719"/>
    <p:sldId id="1078" r:id="rId720"/>
    <p:sldId id="930" r:id="rId721"/>
    <p:sldId id="1079" r:id="rId722"/>
    <p:sldId id="931" r:id="rId723"/>
    <p:sldId id="932" r:id="rId724"/>
    <p:sldId id="933" r:id="rId725"/>
    <p:sldId id="1164" r:id="rId726"/>
    <p:sldId id="934" r:id="rId727"/>
    <p:sldId id="1077" r:id="rId728"/>
    <p:sldId id="1166" r:id="rId729"/>
    <p:sldId id="1165" r:id="rId730"/>
    <p:sldId id="935" r:id="rId731"/>
    <p:sldId id="1167" r:id="rId732"/>
    <p:sldId id="936" r:id="rId733"/>
    <p:sldId id="1080" r:id="rId734"/>
    <p:sldId id="937" r:id="rId735"/>
    <p:sldId id="938" r:id="rId736"/>
    <p:sldId id="939" r:id="rId737"/>
    <p:sldId id="1168" r:id="rId738"/>
    <p:sldId id="940" r:id="rId739"/>
    <p:sldId id="1081" r:id="rId740"/>
    <p:sldId id="1083" r:id="rId741"/>
    <p:sldId id="941" r:id="rId742"/>
    <p:sldId id="1316" r:id="rId743"/>
    <p:sldId id="1314" r:id="rId744"/>
    <p:sldId id="942" r:id="rId745"/>
    <p:sldId id="943" r:id="rId746"/>
    <p:sldId id="1315" r:id="rId747"/>
    <p:sldId id="1082" r:id="rId748"/>
    <p:sldId id="944" r:id="rId749"/>
    <p:sldId id="1084" r:id="rId750"/>
    <p:sldId id="945" r:id="rId751"/>
    <p:sldId id="1085" r:id="rId752"/>
    <p:sldId id="946" r:id="rId753"/>
    <p:sldId id="1292" r:id="rId754"/>
    <p:sldId id="1086" r:id="rId755"/>
    <p:sldId id="947" r:id="rId756"/>
    <p:sldId id="1087" r:id="rId757"/>
    <p:sldId id="948" r:id="rId758"/>
    <p:sldId id="949" r:id="rId759"/>
    <p:sldId id="1318" r:id="rId760"/>
    <p:sldId id="1317" r:id="rId761"/>
    <p:sldId id="1291" r:id="rId762"/>
    <p:sldId id="1169" r:id="rId763"/>
    <p:sldId id="950" r:id="rId764"/>
    <p:sldId id="1088" r:id="rId765"/>
    <p:sldId id="1170" r:id="rId766"/>
    <p:sldId id="1290" r:id="rId767"/>
    <p:sldId id="951" r:id="rId768"/>
    <p:sldId id="952" r:id="rId769"/>
    <p:sldId id="1091" r:id="rId770"/>
    <p:sldId id="953" r:id="rId771"/>
    <p:sldId id="1089" r:id="rId772"/>
    <p:sldId id="1319" r:id="rId773"/>
    <p:sldId id="954" r:id="rId774"/>
    <p:sldId id="1171" r:id="rId775"/>
    <p:sldId id="1289" r:id="rId776"/>
    <p:sldId id="955" r:id="rId777"/>
    <p:sldId id="1320" r:id="rId778"/>
    <p:sldId id="956" r:id="rId779"/>
    <p:sldId id="957" r:id="rId780"/>
    <p:sldId id="1090" r:id="rId781"/>
    <p:sldId id="1172" r:id="rId782"/>
    <p:sldId id="958" r:id="rId783"/>
    <p:sldId id="959" r:id="rId784"/>
    <p:sldId id="960" r:id="rId785"/>
    <p:sldId id="961" r:id="rId786"/>
    <p:sldId id="1092" r:id="rId787"/>
    <p:sldId id="962" r:id="rId788"/>
    <p:sldId id="963" r:id="rId789"/>
    <p:sldId id="964" r:id="rId790"/>
    <p:sldId id="965" r:id="rId791"/>
    <p:sldId id="1173" r:id="rId792"/>
    <p:sldId id="966" r:id="rId793"/>
    <p:sldId id="967" r:id="rId794"/>
    <p:sldId id="1094" r:id="rId795"/>
    <p:sldId id="1093" r:id="rId796"/>
    <p:sldId id="968" r:id="rId797"/>
    <p:sldId id="974" r:id="rId798"/>
    <p:sldId id="977" r:id="rId799"/>
    <p:sldId id="1174" r:id="rId800"/>
    <p:sldId id="975" r:id="rId801"/>
    <p:sldId id="978" r:id="rId802"/>
    <p:sldId id="976" r:id="rId803"/>
    <p:sldId id="979" r:id="rId804"/>
    <p:sldId id="980" r:id="rId805"/>
    <p:sldId id="1175" r:id="rId806"/>
    <p:sldId id="982" r:id="rId807"/>
    <p:sldId id="983" r:id="rId808"/>
    <p:sldId id="981" r:id="rId809"/>
    <p:sldId id="984" r:id="rId810"/>
    <p:sldId id="986" r:id="rId811"/>
    <p:sldId id="985" r:id="rId812"/>
    <p:sldId id="987" r:id="rId813"/>
    <p:sldId id="1176" r:id="rId814"/>
    <p:sldId id="988" r:id="rId815"/>
    <p:sldId id="989" r:id="rId816"/>
    <p:sldId id="1177" r:id="rId817"/>
    <p:sldId id="991" r:id="rId818"/>
    <p:sldId id="992" r:id="rId819"/>
    <p:sldId id="990" r:id="rId820"/>
    <p:sldId id="993" r:id="rId821"/>
    <p:sldId id="994" r:id="rId822"/>
    <p:sldId id="1043" r:id="rId823"/>
    <p:sldId id="1178" r:id="rId824"/>
    <p:sldId id="1288" r:id="rId825"/>
    <p:sldId id="1287" r:id="rId826"/>
    <p:sldId id="1286" r:id="rId827"/>
    <p:sldId id="1285" r:id="rId828"/>
    <p:sldId id="969" r:id="rId829"/>
    <p:sldId id="1179" r:id="rId830"/>
    <p:sldId id="970" r:id="rId831"/>
    <p:sldId id="971" r:id="rId832"/>
    <p:sldId id="972" r:id="rId833"/>
    <p:sldId id="1180" r:id="rId834"/>
    <p:sldId id="973" r:id="rId835"/>
    <p:sldId id="1047" r:id="rId836"/>
    <p:sldId id="1048" r:id="rId837"/>
    <p:sldId id="1049" r:id="rId838"/>
    <p:sldId id="1050" r:id="rId839"/>
    <p:sldId id="1051" r:id="rId840"/>
    <p:sldId id="1052" r:id="rId841"/>
    <p:sldId id="1053" r:id="rId842"/>
    <p:sldId id="1054" r:id="rId843"/>
    <p:sldId id="1055" r:id="rId844"/>
    <p:sldId id="1056" r:id="rId845"/>
    <p:sldId id="1057" r:id="rId846"/>
    <p:sldId id="1058" r:id="rId847"/>
    <p:sldId id="1059" r:id="rId848"/>
    <p:sldId id="1060" r:id="rId849"/>
    <p:sldId id="1061" r:id="rId850"/>
    <p:sldId id="1063" r:id="rId851"/>
    <p:sldId id="1064" r:id="rId852"/>
    <p:sldId id="1109" r:id="rId853"/>
    <p:sldId id="1062" r:id="rId854"/>
    <p:sldId id="1110" r:id="rId855"/>
    <p:sldId id="1067" r:id="rId856"/>
    <p:sldId id="1068" r:id="rId857"/>
    <p:sldId id="1069" r:id="rId858"/>
    <p:sldId id="1070" r:id="rId859"/>
    <p:sldId id="1071" r:id="rId860"/>
    <p:sldId id="1072" r:id="rId861"/>
    <p:sldId id="1073" r:id="rId862"/>
    <p:sldId id="1074" r:id="rId863"/>
    <p:sldId id="1075" r:id="rId864"/>
    <p:sldId id="1076" r:id="rId865"/>
    <p:sldId id="1095" r:id="rId866"/>
    <p:sldId id="1096" r:id="rId867"/>
    <p:sldId id="1097" r:id="rId868"/>
    <p:sldId id="1098" r:id="rId869"/>
    <p:sldId id="1099" r:id="rId870"/>
    <p:sldId id="1100" r:id="rId871"/>
    <p:sldId id="1101" r:id="rId872"/>
    <p:sldId id="1102" r:id="rId873"/>
    <p:sldId id="1103" r:id="rId874"/>
    <p:sldId id="1104" r:id="rId875"/>
    <p:sldId id="1105" r:id="rId876"/>
    <p:sldId id="1106" r:id="rId877"/>
    <p:sldId id="1107" r:id="rId878"/>
    <p:sldId id="1108" r:id="rId879"/>
    <p:sldId id="1111" r:id="rId880"/>
    <p:sldId id="1112" r:id="rId881"/>
    <p:sldId id="1113" r:id="rId882"/>
    <p:sldId id="1114" r:id="rId883"/>
    <p:sldId id="1115" r:id="rId884"/>
    <p:sldId id="1116" r:id="rId885"/>
    <p:sldId id="1117" r:id="rId886"/>
    <p:sldId id="1118" r:id="rId887"/>
    <p:sldId id="1119" r:id="rId888"/>
    <p:sldId id="1120" r:id="rId889"/>
    <p:sldId id="1121" r:id="rId890"/>
    <p:sldId id="1122" r:id="rId891"/>
    <p:sldId id="1123" r:id="rId892"/>
    <p:sldId id="1124" r:id="rId893"/>
    <p:sldId id="1125" r:id="rId894"/>
    <p:sldId id="1126" r:id="rId895"/>
    <p:sldId id="1127" r:id="rId896"/>
    <p:sldId id="1128" r:id="rId897"/>
    <p:sldId id="1129" r:id="rId898"/>
    <p:sldId id="1130" r:id="rId899"/>
    <p:sldId id="1131" r:id="rId900"/>
    <p:sldId id="1132" r:id="rId901"/>
    <p:sldId id="1133" r:id="rId902"/>
    <p:sldId id="1134" r:id="rId903"/>
    <p:sldId id="1135" r:id="rId904"/>
    <p:sldId id="1136" r:id="rId905"/>
    <p:sldId id="1137" r:id="rId906"/>
    <p:sldId id="1138" r:id="rId907"/>
    <p:sldId id="1139" r:id="rId908"/>
    <p:sldId id="1140" r:id="rId909"/>
    <p:sldId id="1141" r:id="rId910"/>
    <p:sldId id="1142" r:id="rId911"/>
    <p:sldId id="1143" r:id="rId912"/>
    <p:sldId id="1144" r:id="rId913"/>
    <p:sldId id="1145" r:id="rId914"/>
    <p:sldId id="1146" r:id="rId915"/>
    <p:sldId id="1147" r:id="rId916"/>
    <p:sldId id="1148" r:id="rId917"/>
    <p:sldId id="1149" r:id="rId918"/>
    <p:sldId id="1150" r:id="rId919"/>
    <p:sldId id="1186" r:id="rId920"/>
    <p:sldId id="1274" r:id="rId921"/>
    <p:sldId id="1280" r:id="rId922"/>
    <p:sldId id="1279" r:id="rId923"/>
    <p:sldId id="1284" r:id="rId924"/>
    <p:sldId id="1283" r:id="rId925"/>
    <p:sldId id="1282" r:id="rId926"/>
    <p:sldId id="1281" r:id="rId927"/>
    <p:sldId id="1278" r:id="rId928"/>
    <p:sldId id="1277" r:id="rId929"/>
    <p:sldId id="1276" r:id="rId930"/>
    <p:sldId id="1275" r:id="rId931"/>
    <p:sldId id="1185" r:id="rId932"/>
    <p:sldId id="1188" r:id="rId933"/>
    <p:sldId id="1189" r:id="rId934"/>
    <p:sldId id="1190" r:id="rId935"/>
    <p:sldId id="1191" r:id="rId936"/>
    <p:sldId id="1192" r:id="rId937"/>
    <p:sldId id="1193" r:id="rId938"/>
    <p:sldId id="1194" r:id="rId939"/>
    <p:sldId id="1195" r:id="rId940"/>
    <p:sldId id="1196" r:id="rId941"/>
    <p:sldId id="1197" r:id="rId942"/>
    <p:sldId id="1198" r:id="rId943"/>
    <p:sldId id="1199" r:id="rId944"/>
    <p:sldId id="1200" r:id="rId945"/>
    <p:sldId id="1201" r:id="rId946"/>
    <p:sldId id="1202" r:id="rId947"/>
    <p:sldId id="1203" r:id="rId948"/>
    <p:sldId id="1204" r:id="rId949"/>
    <p:sldId id="1205" r:id="rId950"/>
    <p:sldId id="1206" r:id="rId951"/>
    <p:sldId id="1207" r:id="rId952"/>
    <p:sldId id="1208" r:id="rId953"/>
    <p:sldId id="1209" r:id="rId954"/>
    <p:sldId id="1210" r:id="rId955"/>
    <p:sldId id="1211" r:id="rId956"/>
    <p:sldId id="1212" r:id="rId957"/>
    <p:sldId id="1213" r:id="rId958"/>
    <p:sldId id="1214" r:id="rId959"/>
    <p:sldId id="1215" r:id="rId960"/>
    <p:sldId id="1216" r:id="rId961"/>
    <p:sldId id="1217" r:id="rId962"/>
    <p:sldId id="1218" r:id="rId963"/>
    <p:sldId id="1219" r:id="rId964"/>
    <p:sldId id="1220" r:id="rId965"/>
    <p:sldId id="1221" r:id="rId966"/>
    <p:sldId id="1222" r:id="rId967"/>
    <p:sldId id="1223" r:id="rId968"/>
    <p:sldId id="1224" r:id="rId969"/>
    <p:sldId id="1225" r:id="rId970"/>
    <p:sldId id="1226" r:id="rId971"/>
    <p:sldId id="1227" r:id="rId972"/>
    <p:sldId id="1228" r:id="rId973"/>
    <p:sldId id="1229" r:id="rId974"/>
    <p:sldId id="1230" r:id="rId975"/>
    <p:sldId id="1231" r:id="rId976"/>
    <p:sldId id="1232" r:id="rId977"/>
    <p:sldId id="1233" r:id="rId978"/>
    <p:sldId id="1234" r:id="rId979"/>
    <p:sldId id="1235" r:id="rId980"/>
    <p:sldId id="1236" r:id="rId981"/>
    <p:sldId id="1237" r:id="rId982"/>
    <p:sldId id="1238" r:id="rId983"/>
    <p:sldId id="1239" r:id="rId984"/>
    <p:sldId id="1240" r:id="rId985"/>
    <p:sldId id="1241" r:id="rId986"/>
    <p:sldId id="1242" r:id="rId987"/>
    <p:sldId id="1243" r:id="rId988"/>
    <p:sldId id="1244" r:id="rId989"/>
    <p:sldId id="1245" r:id="rId990"/>
    <p:sldId id="1246" r:id="rId991"/>
    <p:sldId id="1247" r:id="rId992"/>
    <p:sldId id="1248" r:id="rId993"/>
    <p:sldId id="1249" r:id="rId994"/>
    <p:sldId id="1250" r:id="rId995"/>
    <p:sldId id="1251" r:id="rId996"/>
    <p:sldId id="1252" r:id="rId997"/>
    <p:sldId id="1253" r:id="rId998"/>
    <p:sldId id="1254" r:id="rId999"/>
    <p:sldId id="1255" r:id="rId1000"/>
    <p:sldId id="1256" r:id="rId1001"/>
    <p:sldId id="1257" r:id="rId1002"/>
    <p:sldId id="1258" r:id="rId1003"/>
    <p:sldId id="1259" r:id="rId1004"/>
    <p:sldId id="1260" r:id="rId1005"/>
    <p:sldId id="1261" r:id="rId1006"/>
    <p:sldId id="1262" r:id="rId1007"/>
    <p:sldId id="1263" r:id="rId1008"/>
    <p:sldId id="1264" r:id="rId1009"/>
    <p:sldId id="1265" r:id="rId1010"/>
    <p:sldId id="1266" r:id="rId1011"/>
    <p:sldId id="1267" r:id="rId1012"/>
    <p:sldId id="1268" r:id="rId1013"/>
    <p:sldId id="1269" r:id="rId1014"/>
    <p:sldId id="1270" r:id="rId1015"/>
    <p:sldId id="1271" r:id="rId1016"/>
    <p:sldId id="1273" r:id="rId1017"/>
    <p:sldId id="1272" r:id="rId1018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294" autoAdjust="0"/>
    <p:restoredTop sz="94718" autoAdjust="0"/>
  </p:normalViewPr>
  <p:slideViewPr>
    <p:cSldViewPr>
      <p:cViewPr>
        <p:scale>
          <a:sx n="78" d="100"/>
          <a:sy n="78" d="100"/>
        </p:scale>
        <p:origin x="-288" y="-4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21" Type="http://schemas.openxmlformats.org/officeDocument/2006/relationships/slide" Target="slides/slide20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70" Type="http://schemas.openxmlformats.org/officeDocument/2006/relationships/slide" Target="slides/slide169.xml"/><Relationship Id="rId836" Type="http://schemas.openxmlformats.org/officeDocument/2006/relationships/slide" Target="slides/slide835.xml"/><Relationship Id="rId1021" Type="http://schemas.openxmlformats.org/officeDocument/2006/relationships/viewProps" Target="viewProps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903" Type="http://schemas.openxmlformats.org/officeDocument/2006/relationships/slide" Target="slides/slide902.xml"/><Relationship Id="rId32" Type="http://schemas.openxmlformats.org/officeDocument/2006/relationships/slide" Target="slides/slide3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81" Type="http://schemas.openxmlformats.org/officeDocument/2006/relationships/slide" Target="slides/slide180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497" Type="http://schemas.openxmlformats.org/officeDocument/2006/relationships/slide" Target="slides/slide496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270" Type="http://schemas.openxmlformats.org/officeDocument/2006/relationships/slide" Target="slides/slide269.xml"/><Relationship Id="rId936" Type="http://schemas.openxmlformats.org/officeDocument/2006/relationships/slide" Target="slides/slide93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281" Type="http://schemas.openxmlformats.org/officeDocument/2006/relationships/slide" Target="slides/slide280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807" Type="http://schemas.openxmlformats.org/officeDocument/2006/relationships/slide" Target="slides/slide806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597" Type="http://schemas.openxmlformats.org/officeDocument/2006/relationships/slide" Target="slides/slide596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03" Type="http://schemas.openxmlformats.org/officeDocument/2006/relationships/slide" Target="slides/slide1002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4" Type="http://schemas.openxmlformats.org/officeDocument/2006/relationships/slide" Target="slides/slide13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98" Type="http://schemas.openxmlformats.org/officeDocument/2006/relationships/slide" Target="slides/slide97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25" Type="http://schemas.openxmlformats.org/officeDocument/2006/relationships/slide" Target="slides/slide24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602" Type="http://schemas.openxmlformats.org/officeDocument/2006/relationships/slide" Target="slides/slide601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907" Type="http://schemas.openxmlformats.org/officeDocument/2006/relationships/slide" Target="slides/slide906.xml"/><Relationship Id="rId36" Type="http://schemas.openxmlformats.org/officeDocument/2006/relationships/slide" Target="slides/slide35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01" Type="http://schemas.openxmlformats.org/officeDocument/2006/relationships/slide" Target="slides/slide100.xml"/><Relationship Id="rId185" Type="http://schemas.openxmlformats.org/officeDocument/2006/relationships/slide" Target="slides/slide184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392" Type="http://schemas.openxmlformats.org/officeDocument/2006/relationships/slide" Target="slides/slide391.xml"/><Relationship Id="rId613" Type="http://schemas.openxmlformats.org/officeDocument/2006/relationships/slide" Target="slides/slide612.xml"/><Relationship Id="rId697" Type="http://schemas.openxmlformats.org/officeDocument/2006/relationships/slide" Target="slides/slide696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252" Type="http://schemas.openxmlformats.org/officeDocument/2006/relationships/slide" Target="slides/slide251.xml"/><Relationship Id="rId47" Type="http://schemas.openxmlformats.org/officeDocument/2006/relationships/slide" Target="slides/slide4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929" Type="http://schemas.openxmlformats.org/officeDocument/2006/relationships/slide" Target="slides/slide928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702" Type="http://schemas.openxmlformats.org/officeDocument/2006/relationships/slide" Target="slides/slide701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201" Type="http://schemas.openxmlformats.org/officeDocument/2006/relationships/slide" Target="slides/slide200.xml"/><Relationship Id="rId285" Type="http://schemas.openxmlformats.org/officeDocument/2006/relationships/slide" Target="slides/slide284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492" Type="http://schemas.openxmlformats.org/officeDocument/2006/relationships/slide" Target="slides/slide491.xml"/><Relationship Id="rId713" Type="http://schemas.openxmlformats.org/officeDocument/2006/relationships/slide" Target="slides/slide712.xml"/><Relationship Id="rId797" Type="http://schemas.openxmlformats.org/officeDocument/2006/relationships/slide" Target="slides/slide796.xml"/><Relationship Id="rId920" Type="http://schemas.openxmlformats.org/officeDocument/2006/relationships/slide" Target="slides/slide91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87" Type="http://schemas.openxmlformats.org/officeDocument/2006/relationships/slide" Target="slides/slide186.xml"/><Relationship Id="rId352" Type="http://schemas.openxmlformats.org/officeDocument/2006/relationships/slide" Target="slides/slide351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212" Type="http://schemas.openxmlformats.org/officeDocument/2006/relationships/slide" Target="slides/slide211.xml"/><Relationship Id="rId254" Type="http://schemas.openxmlformats.org/officeDocument/2006/relationships/slide" Target="slides/slide253.xml"/><Relationship Id="rId657" Type="http://schemas.openxmlformats.org/officeDocument/2006/relationships/slide" Target="slides/slide656.xml"/><Relationship Id="rId699" Type="http://schemas.openxmlformats.org/officeDocument/2006/relationships/slide" Target="slides/slide698.xml"/><Relationship Id="rId864" Type="http://schemas.openxmlformats.org/officeDocument/2006/relationships/slide" Target="slides/slide863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96" Type="http://schemas.openxmlformats.org/officeDocument/2006/relationships/slide" Target="slides/slide295.xml"/><Relationship Id="rId461" Type="http://schemas.openxmlformats.org/officeDocument/2006/relationships/slide" Target="slides/slide460.xml"/><Relationship Id="rId517" Type="http://schemas.openxmlformats.org/officeDocument/2006/relationships/slide" Target="slides/slide516.xml"/><Relationship Id="rId559" Type="http://schemas.openxmlformats.org/officeDocument/2006/relationships/slide" Target="slides/slide558.xml"/><Relationship Id="rId724" Type="http://schemas.openxmlformats.org/officeDocument/2006/relationships/slide" Target="slides/slide723.xml"/><Relationship Id="rId766" Type="http://schemas.openxmlformats.org/officeDocument/2006/relationships/slide" Target="slides/slide765.xml"/><Relationship Id="rId931" Type="http://schemas.openxmlformats.org/officeDocument/2006/relationships/slide" Target="slides/slide930.xml"/><Relationship Id="rId60" Type="http://schemas.openxmlformats.org/officeDocument/2006/relationships/slide" Target="slides/slide59.xml"/><Relationship Id="rId156" Type="http://schemas.openxmlformats.org/officeDocument/2006/relationships/slide" Target="slides/slide15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63" Type="http://schemas.openxmlformats.org/officeDocument/2006/relationships/slide" Target="slides/slide362.xml"/><Relationship Id="rId419" Type="http://schemas.openxmlformats.org/officeDocument/2006/relationships/slide" Target="slides/slide418.xml"/><Relationship Id="rId570" Type="http://schemas.openxmlformats.org/officeDocument/2006/relationships/slide" Target="slides/slide569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07" Type="http://schemas.openxmlformats.org/officeDocument/2006/relationships/slide" Target="slides/slide1006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33" Type="http://schemas.openxmlformats.org/officeDocument/2006/relationships/slide" Target="slides/slide832.xml"/><Relationship Id="rId875" Type="http://schemas.openxmlformats.org/officeDocument/2006/relationships/slide" Target="slides/slide874.xml"/><Relationship Id="rId18" Type="http://schemas.openxmlformats.org/officeDocument/2006/relationships/slide" Target="slides/slide17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00" Type="http://schemas.openxmlformats.org/officeDocument/2006/relationships/slide" Target="slides/slide899.xml"/><Relationship Id="rId942" Type="http://schemas.openxmlformats.org/officeDocument/2006/relationships/slide" Target="slides/slide941.xml"/><Relationship Id="rId125" Type="http://schemas.openxmlformats.org/officeDocument/2006/relationships/slide" Target="slides/slide124.xml"/><Relationship Id="rId167" Type="http://schemas.openxmlformats.org/officeDocument/2006/relationships/slide" Target="slides/slide166.xml"/><Relationship Id="rId332" Type="http://schemas.openxmlformats.org/officeDocument/2006/relationships/slide" Target="slides/slide331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1018" Type="http://schemas.openxmlformats.org/officeDocument/2006/relationships/slide" Target="slides/slide1017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637" Type="http://schemas.openxmlformats.org/officeDocument/2006/relationships/slide" Target="slides/slide636.xml"/><Relationship Id="rId679" Type="http://schemas.openxmlformats.org/officeDocument/2006/relationships/slide" Target="slides/slide678.xml"/><Relationship Id="rId802" Type="http://schemas.openxmlformats.org/officeDocument/2006/relationships/slide" Target="slides/slide801.xml"/><Relationship Id="rId844" Type="http://schemas.openxmlformats.org/officeDocument/2006/relationships/slide" Target="slides/slide843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76" Type="http://schemas.openxmlformats.org/officeDocument/2006/relationships/slide" Target="slides/slide275.xml"/><Relationship Id="rId441" Type="http://schemas.openxmlformats.org/officeDocument/2006/relationships/slide" Target="slides/slide440.xml"/><Relationship Id="rId483" Type="http://schemas.openxmlformats.org/officeDocument/2006/relationships/slide" Target="slides/slide482.xml"/><Relationship Id="rId539" Type="http://schemas.openxmlformats.org/officeDocument/2006/relationships/slide" Target="slides/slide538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746" Type="http://schemas.openxmlformats.org/officeDocument/2006/relationships/slide" Target="slides/slide745.xml"/><Relationship Id="rId911" Type="http://schemas.openxmlformats.org/officeDocument/2006/relationships/slide" Target="slides/slide910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53" Type="http://schemas.openxmlformats.org/officeDocument/2006/relationships/slide" Target="slides/slide952.xml"/><Relationship Id="rId995" Type="http://schemas.openxmlformats.org/officeDocument/2006/relationships/slide" Target="slides/slide994.xml"/><Relationship Id="rId82" Type="http://schemas.openxmlformats.org/officeDocument/2006/relationships/slide" Target="slides/slide81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648" Type="http://schemas.openxmlformats.org/officeDocument/2006/relationships/slide" Target="slides/slide647.xml"/><Relationship Id="rId813" Type="http://schemas.openxmlformats.org/officeDocument/2006/relationships/slide" Target="slides/slide812.xml"/><Relationship Id="rId855" Type="http://schemas.openxmlformats.org/officeDocument/2006/relationships/slide" Target="slides/slide854.xml"/><Relationship Id="rId245" Type="http://schemas.openxmlformats.org/officeDocument/2006/relationships/slide" Target="slides/slide24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52" Type="http://schemas.openxmlformats.org/officeDocument/2006/relationships/slide" Target="slides/slide451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897" Type="http://schemas.openxmlformats.org/officeDocument/2006/relationships/slide" Target="slides/slide896.xml"/><Relationship Id="rId922" Type="http://schemas.openxmlformats.org/officeDocument/2006/relationships/slide" Target="slides/slide921.xml"/><Relationship Id="rId105" Type="http://schemas.openxmlformats.org/officeDocument/2006/relationships/slide" Target="slides/slide104.xml"/><Relationship Id="rId147" Type="http://schemas.openxmlformats.org/officeDocument/2006/relationships/slide" Target="slides/slide146.xml"/><Relationship Id="rId312" Type="http://schemas.openxmlformats.org/officeDocument/2006/relationships/slide" Target="slides/slide311.xml"/><Relationship Id="rId354" Type="http://schemas.openxmlformats.org/officeDocument/2006/relationships/slide" Target="slides/slide353.xml"/><Relationship Id="rId757" Type="http://schemas.openxmlformats.org/officeDocument/2006/relationships/slide" Target="slides/slide756.xml"/><Relationship Id="rId799" Type="http://schemas.openxmlformats.org/officeDocument/2006/relationships/slide" Target="slides/slide798.xml"/><Relationship Id="rId964" Type="http://schemas.openxmlformats.org/officeDocument/2006/relationships/slide" Target="slides/slide963.xml"/><Relationship Id="rId51" Type="http://schemas.openxmlformats.org/officeDocument/2006/relationships/slide" Target="slides/slide50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561" Type="http://schemas.openxmlformats.org/officeDocument/2006/relationships/slide" Target="slides/slide560.xml"/><Relationship Id="rId617" Type="http://schemas.openxmlformats.org/officeDocument/2006/relationships/slide" Target="slides/slide616.xml"/><Relationship Id="rId659" Type="http://schemas.openxmlformats.org/officeDocument/2006/relationships/slide" Target="slides/slide658.xml"/><Relationship Id="rId824" Type="http://schemas.openxmlformats.org/officeDocument/2006/relationships/slide" Target="slides/slide823.xml"/><Relationship Id="rId866" Type="http://schemas.openxmlformats.org/officeDocument/2006/relationships/slide" Target="slides/slide865.xml"/><Relationship Id="rId214" Type="http://schemas.openxmlformats.org/officeDocument/2006/relationships/slide" Target="slides/slide213.xml"/><Relationship Id="rId256" Type="http://schemas.openxmlformats.org/officeDocument/2006/relationships/slide" Target="slides/slide255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463" Type="http://schemas.openxmlformats.org/officeDocument/2006/relationships/slide" Target="slides/slide462.xml"/><Relationship Id="rId519" Type="http://schemas.openxmlformats.org/officeDocument/2006/relationships/slide" Target="slides/slide518.xml"/><Relationship Id="rId670" Type="http://schemas.openxmlformats.org/officeDocument/2006/relationships/slide" Target="slides/slide669.xml"/><Relationship Id="rId116" Type="http://schemas.openxmlformats.org/officeDocument/2006/relationships/slide" Target="slides/slide115.xml"/><Relationship Id="rId158" Type="http://schemas.openxmlformats.org/officeDocument/2006/relationships/slide" Target="slides/slide157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26" Type="http://schemas.openxmlformats.org/officeDocument/2006/relationships/slide" Target="slides/slide725.xml"/><Relationship Id="rId768" Type="http://schemas.openxmlformats.org/officeDocument/2006/relationships/slide" Target="slides/slide767.xml"/><Relationship Id="rId933" Type="http://schemas.openxmlformats.org/officeDocument/2006/relationships/slide" Target="slides/slide932.xml"/><Relationship Id="rId975" Type="http://schemas.openxmlformats.org/officeDocument/2006/relationships/slide" Target="slides/slide974.xml"/><Relationship Id="rId1009" Type="http://schemas.openxmlformats.org/officeDocument/2006/relationships/slide" Target="slides/slide1008.xml"/><Relationship Id="rId20" Type="http://schemas.openxmlformats.org/officeDocument/2006/relationships/slide" Target="slides/slide19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225" Type="http://schemas.openxmlformats.org/officeDocument/2006/relationships/slide" Target="slides/slide224.xml"/><Relationship Id="rId267" Type="http://schemas.openxmlformats.org/officeDocument/2006/relationships/slide" Target="slides/slide266.xml"/><Relationship Id="rId432" Type="http://schemas.openxmlformats.org/officeDocument/2006/relationships/slide" Target="slides/slide431.xml"/><Relationship Id="rId474" Type="http://schemas.openxmlformats.org/officeDocument/2006/relationships/slide" Target="slides/slide473.xml"/><Relationship Id="rId877" Type="http://schemas.openxmlformats.org/officeDocument/2006/relationships/slide" Target="slides/slide876.xml"/><Relationship Id="rId1020" Type="http://schemas.openxmlformats.org/officeDocument/2006/relationships/presProps" Target="presProps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37" Type="http://schemas.openxmlformats.org/officeDocument/2006/relationships/slide" Target="slides/slide736.xml"/><Relationship Id="rId779" Type="http://schemas.openxmlformats.org/officeDocument/2006/relationships/slide" Target="slides/slide778.xml"/><Relationship Id="rId902" Type="http://schemas.openxmlformats.org/officeDocument/2006/relationships/slide" Target="slides/slide901.xml"/><Relationship Id="rId944" Type="http://schemas.openxmlformats.org/officeDocument/2006/relationships/slide" Target="slides/slide943.xml"/><Relationship Id="rId986" Type="http://schemas.openxmlformats.org/officeDocument/2006/relationships/slide" Target="slides/slide985.xml"/><Relationship Id="rId31" Type="http://schemas.openxmlformats.org/officeDocument/2006/relationships/slide" Target="slides/slide30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76" Type="http://schemas.openxmlformats.org/officeDocument/2006/relationships/slide" Target="slides/slide375.xml"/><Relationship Id="rId541" Type="http://schemas.openxmlformats.org/officeDocument/2006/relationships/slide" Target="slides/slide540.xml"/><Relationship Id="rId583" Type="http://schemas.openxmlformats.org/officeDocument/2006/relationships/slide" Target="slides/slide582.xml"/><Relationship Id="rId639" Type="http://schemas.openxmlformats.org/officeDocument/2006/relationships/slide" Target="slides/slide638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36" Type="http://schemas.openxmlformats.org/officeDocument/2006/relationships/slide" Target="slides/slide235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46" Type="http://schemas.openxmlformats.org/officeDocument/2006/relationships/slide" Target="slides/slide845.xml"/><Relationship Id="rId888" Type="http://schemas.openxmlformats.org/officeDocument/2006/relationships/slide" Target="slides/slide887.xml"/><Relationship Id="rId303" Type="http://schemas.openxmlformats.org/officeDocument/2006/relationships/slide" Target="slides/slide302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706" Type="http://schemas.openxmlformats.org/officeDocument/2006/relationships/slide" Target="slides/slide705.xml"/><Relationship Id="rId748" Type="http://schemas.openxmlformats.org/officeDocument/2006/relationships/slide" Target="slides/slide747.xml"/><Relationship Id="rId913" Type="http://schemas.openxmlformats.org/officeDocument/2006/relationships/slide" Target="slides/slide912.xml"/><Relationship Id="rId955" Type="http://schemas.openxmlformats.org/officeDocument/2006/relationships/slide" Target="slides/slide954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52" Type="http://schemas.openxmlformats.org/officeDocument/2006/relationships/slide" Target="slides/slide551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997" Type="http://schemas.openxmlformats.org/officeDocument/2006/relationships/slide" Target="slides/slide996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454" Type="http://schemas.openxmlformats.org/officeDocument/2006/relationships/slide" Target="slides/slide453.xml"/><Relationship Id="rId496" Type="http://schemas.openxmlformats.org/officeDocument/2006/relationships/slide" Target="slides/slide495.xml"/><Relationship Id="rId661" Type="http://schemas.openxmlformats.org/officeDocument/2006/relationships/slide" Target="slides/slide660.xml"/><Relationship Id="rId717" Type="http://schemas.openxmlformats.org/officeDocument/2006/relationships/slide" Target="slides/slide716.xml"/><Relationship Id="rId759" Type="http://schemas.openxmlformats.org/officeDocument/2006/relationships/slide" Target="slides/slide758.xml"/><Relationship Id="rId924" Type="http://schemas.openxmlformats.org/officeDocument/2006/relationships/slide" Target="slides/slide923.xml"/><Relationship Id="rId966" Type="http://schemas.openxmlformats.org/officeDocument/2006/relationships/slide" Target="slides/slide965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563" Type="http://schemas.openxmlformats.org/officeDocument/2006/relationships/slide" Target="slides/slide562.xml"/><Relationship Id="rId619" Type="http://schemas.openxmlformats.org/officeDocument/2006/relationships/slide" Target="slides/slide618.xml"/><Relationship Id="rId770" Type="http://schemas.openxmlformats.org/officeDocument/2006/relationships/slide" Target="slides/slide76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26" Type="http://schemas.openxmlformats.org/officeDocument/2006/relationships/slide" Target="slides/slide825.xml"/><Relationship Id="rId868" Type="http://schemas.openxmlformats.org/officeDocument/2006/relationships/slide" Target="slides/slide867.xml"/><Relationship Id="rId1011" Type="http://schemas.openxmlformats.org/officeDocument/2006/relationships/slide" Target="slides/slide1010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30" Type="http://schemas.openxmlformats.org/officeDocument/2006/relationships/slide" Target="slides/slide629.xml"/><Relationship Id="rId672" Type="http://schemas.openxmlformats.org/officeDocument/2006/relationships/slide" Target="slides/slide671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532" Type="http://schemas.openxmlformats.org/officeDocument/2006/relationships/slide" Target="slides/slide531.xml"/><Relationship Id="rId574" Type="http://schemas.openxmlformats.org/officeDocument/2006/relationships/slide" Target="slides/slide573.xml"/><Relationship Id="rId977" Type="http://schemas.openxmlformats.org/officeDocument/2006/relationships/slide" Target="slides/slide976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37" Type="http://schemas.openxmlformats.org/officeDocument/2006/relationships/slide" Target="slides/slide836.xml"/><Relationship Id="rId879" Type="http://schemas.openxmlformats.org/officeDocument/2006/relationships/slide" Target="slides/slide878.xml"/><Relationship Id="rId1022" Type="http://schemas.openxmlformats.org/officeDocument/2006/relationships/theme" Target="theme/theme1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641" Type="http://schemas.openxmlformats.org/officeDocument/2006/relationships/slide" Target="slides/slide640.xml"/><Relationship Id="rId683" Type="http://schemas.openxmlformats.org/officeDocument/2006/relationships/slide" Target="slides/slide682.xml"/><Relationship Id="rId739" Type="http://schemas.openxmlformats.org/officeDocument/2006/relationships/slide" Target="slides/slide738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501" Type="http://schemas.openxmlformats.org/officeDocument/2006/relationships/slide" Target="slides/slide500.xml"/><Relationship Id="rId543" Type="http://schemas.openxmlformats.org/officeDocument/2006/relationships/slide" Target="slides/slide542.xml"/><Relationship Id="rId946" Type="http://schemas.openxmlformats.org/officeDocument/2006/relationships/slide" Target="slides/slide945.xml"/><Relationship Id="rId988" Type="http://schemas.openxmlformats.org/officeDocument/2006/relationships/slide" Target="slides/slide987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585" Type="http://schemas.openxmlformats.org/officeDocument/2006/relationships/slide" Target="slides/slide584.xml"/><Relationship Id="rId750" Type="http://schemas.openxmlformats.org/officeDocument/2006/relationships/slide" Target="slides/slide749.xml"/><Relationship Id="rId792" Type="http://schemas.openxmlformats.org/officeDocument/2006/relationships/slide" Target="slides/slide791.xml"/><Relationship Id="rId806" Type="http://schemas.openxmlformats.org/officeDocument/2006/relationships/slide" Target="slides/slide805.xml"/><Relationship Id="rId848" Type="http://schemas.openxmlformats.org/officeDocument/2006/relationships/slide" Target="slides/slide847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52" Type="http://schemas.openxmlformats.org/officeDocument/2006/relationships/slide" Target="slides/slide651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999" Type="http://schemas.openxmlformats.org/officeDocument/2006/relationships/slide" Target="slides/slide998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54" Type="http://schemas.openxmlformats.org/officeDocument/2006/relationships/slide" Target="slides/slide553.xml"/><Relationship Id="rId596" Type="http://schemas.openxmlformats.org/officeDocument/2006/relationships/slide" Target="slides/slide595.xml"/><Relationship Id="rId761" Type="http://schemas.openxmlformats.org/officeDocument/2006/relationships/slide" Target="slides/slide760.xml"/><Relationship Id="rId817" Type="http://schemas.openxmlformats.org/officeDocument/2006/relationships/slide" Target="slides/slide816.xml"/><Relationship Id="rId859" Type="http://schemas.openxmlformats.org/officeDocument/2006/relationships/slide" Target="slides/slide858.xml"/><Relationship Id="rId1002" Type="http://schemas.openxmlformats.org/officeDocument/2006/relationships/slide" Target="slides/slide100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968" Type="http://schemas.openxmlformats.org/officeDocument/2006/relationships/slide" Target="slides/slide967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30" Type="http://schemas.openxmlformats.org/officeDocument/2006/relationships/slide" Target="slides/slide729.xml"/><Relationship Id="rId772" Type="http://schemas.openxmlformats.org/officeDocument/2006/relationships/slide" Target="slides/slide771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632" Type="http://schemas.openxmlformats.org/officeDocument/2006/relationships/slide" Target="slides/slide631.xml"/><Relationship Id="rId271" Type="http://schemas.openxmlformats.org/officeDocument/2006/relationships/slide" Target="slides/slide270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37" Type="http://schemas.openxmlformats.org/officeDocument/2006/relationships/slide" Target="slides/slide936.xml"/><Relationship Id="rId979" Type="http://schemas.openxmlformats.org/officeDocument/2006/relationships/slide" Target="slides/slide978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534" Type="http://schemas.openxmlformats.org/officeDocument/2006/relationships/slide" Target="slides/slide533.xml"/><Relationship Id="rId576" Type="http://schemas.openxmlformats.org/officeDocument/2006/relationships/slide" Target="slides/slide575.xml"/><Relationship Id="rId741" Type="http://schemas.openxmlformats.org/officeDocument/2006/relationships/slide" Target="slides/slide740.xml"/><Relationship Id="rId783" Type="http://schemas.openxmlformats.org/officeDocument/2006/relationships/slide" Target="slides/slide782.xml"/><Relationship Id="rId839" Type="http://schemas.openxmlformats.org/officeDocument/2006/relationships/slide" Target="slides/slide838.xml"/><Relationship Id="rId990" Type="http://schemas.openxmlformats.org/officeDocument/2006/relationships/slide" Target="slides/slide989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601" Type="http://schemas.openxmlformats.org/officeDocument/2006/relationships/slide" Target="slides/slide600.xml"/><Relationship Id="rId643" Type="http://schemas.openxmlformats.org/officeDocument/2006/relationships/slide" Target="slides/slide642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50" Type="http://schemas.openxmlformats.org/officeDocument/2006/relationships/slide" Target="slides/slide849.xml"/><Relationship Id="rId892" Type="http://schemas.openxmlformats.org/officeDocument/2006/relationships/slide" Target="slides/slide891.xml"/><Relationship Id="rId906" Type="http://schemas.openxmlformats.org/officeDocument/2006/relationships/slide" Target="slides/slide905.xml"/><Relationship Id="rId948" Type="http://schemas.openxmlformats.org/officeDocument/2006/relationships/slide" Target="slides/slide947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503" Type="http://schemas.openxmlformats.org/officeDocument/2006/relationships/slide" Target="slides/slide502.xml"/><Relationship Id="rId545" Type="http://schemas.openxmlformats.org/officeDocument/2006/relationships/slide" Target="slides/slide544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752" Type="http://schemas.openxmlformats.org/officeDocument/2006/relationships/slide" Target="slides/slide751.xml"/><Relationship Id="rId808" Type="http://schemas.openxmlformats.org/officeDocument/2006/relationships/slide" Target="slides/slide80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47" Type="http://schemas.openxmlformats.org/officeDocument/2006/relationships/slide" Target="slides/slide446.xml"/><Relationship Id="rId612" Type="http://schemas.openxmlformats.org/officeDocument/2006/relationships/slide" Target="slides/slide611.xml"/><Relationship Id="rId794" Type="http://schemas.openxmlformats.org/officeDocument/2006/relationships/slide" Target="slides/slide793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54" Type="http://schemas.openxmlformats.org/officeDocument/2006/relationships/slide" Target="slides/slide653.xml"/><Relationship Id="rId696" Type="http://schemas.openxmlformats.org/officeDocument/2006/relationships/slide" Target="slides/slide695.xml"/><Relationship Id="rId861" Type="http://schemas.openxmlformats.org/officeDocument/2006/relationships/slide" Target="slides/slide860.xml"/><Relationship Id="rId917" Type="http://schemas.openxmlformats.org/officeDocument/2006/relationships/slide" Target="slides/slide916.xml"/><Relationship Id="rId959" Type="http://schemas.openxmlformats.org/officeDocument/2006/relationships/slide" Target="slides/slide958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514" Type="http://schemas.openxmlformats.org/officeDocument/2006/relationships/slide" Target="slides/slide513.xml"/><Relationship Id="rId556" Type="http://schemas.openxmlformats.org/officeDocument/2006/relationships/slide" Target="slides/slide555.xml"/><Relationship Id="rId721" Type="http://schemas.openxmlformats.org/officeDocument/2006/relationships/slide" Target="slides/slide720.xml"/><Relationship Id="rId763" Type="http://schemas.openxmlformats.org/officeDocument/2006/relationships/slide" Target="slides/slide76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416" Type="http://schemas.openxmlformats.org/officeDocument/2006/relationships/slide" Target="slides/slide415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970" Type="http://schemas.openxmlformats.org/officeDocument/2006/relationships/slide" Target="slides/slide969.xml"/><Relationship Id="rId1004" Type="http://schemas.openxmlformats.org/officeDocument/2006/relationships/slide" Target="slides/slide1003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23" Type="http://schemas.openxmlformats.org/officeDocument/2006/relationships/slide" Target="slides/slide622.xml"/><Relationship Id="rId665" Type="http://schemas.openxmlformats.org/officeDocument/2006/relationships/slide" Target="slides/slide664.xml"/><Relationship Id="rId830" Type="http://schemas.openxmlformats.org/officeDocument/2006/relationships/slide" Target="slides/slide829.xml"/><Relationship Id="rId872" Type="http://schemas.openxmlformats.org/officeDocument/2006/relationships/slide" Target="slides/slide871.xml"/><Relationship Id="rId928" Type="http://schemas.openxmlformats.org/officeDocument/2006/relationships/slide" Target="slides/slide927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567" Type="http://schemas.openxmlformats.org/officeDocument/2006/relationships/slide" Target="slides/slide566.xml"/><Relationship Id="rId732" Type="http://schemas.openxmlformats.org/officeDocument/2006/relationships/slide" Target="slides/slide731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15" Type="http://schemas.openxmlformats.org/officeDocument/2006/relationships/slide" Target="slides/slide1014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634" Type="http://schemas.openxmlformats.org/officeDocument/2006/relationships/slide" Target="slides/slide633.xml"/><Relationship Id="rId676" Type="http://schemas.openxmlformats.org/officeDocument/2006/relationships/slide" Target="slides/slide675.xml"/><Relationship Id="rId841" Type="http://schemas.openxmlformats.org/officeDocument/2006/relationships/slide" Target="slides/slide840.xml"/><Relationship Id="rId883" Type="http://schemas.openxmlformats.org/officeDocument/2006/relationships/slide" Target="slides/slide882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536" Type="http://schemas.openxmlformats.org/officeDocument/2006/relationships/slide" Target="slides/slide535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43" Type="http://schemas.openxmlformats.org/officeDocument/2006/relationships/slide" Target="slides/slide742.xml"/><Relationship Id="rId785" Type="http://schemas.openxmlformats.org/officeDocument/2006/relationships/slide" Target="slides/slide784.xml"/><Relationship Id="rId950" Type="http://schemas.openxmlformats.org/officeDocument/2006/relationships/slide" Target="slides/slide949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603" Type="http://schemas.openxmlformats.org/officeDocument/2006/relationships/slide" Target="slides/slide602.xml"/><Relationship Id="rId645" Type="http://schemas.openxmlformats.org/officeDocument/2006/relationships/slide" Target="slides/slide644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852" Type="http://schemas.openxmlformats.org/officeDocument/2006/relationships/slide" Target="slides/slide851.xml"/><Relationship Id="rId908" Type="http://schemas.openxmlformats.org/officeDocument/2006/relationships/slide" Target="slides/slide907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894" Type="http://schemas.openxmlformats.org/officeDocument/2006/relationships/slide" Target="slides/slide893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547" Type="http://schemas.openxmlformats.org/officeDocument/2006/relationships/slide" Target="slides/slide546.xml"/><Relationship Id="rId589" Type="http://schemas.openxmlformats.org/officeDocument/2006/relationships/slide" Target="slides/slide588.xml"/><Relationship Id="rId754" Type="http://schemas.openxmlformats.org/officeDocument/2006/relationships/slide" Target="slides/slide753.xml"/><Relationship Id="rId796" Type="http://schemas.openxmlformats.org/officeDocument/2006/relationships/slide" Target="slides/slide795.xml"/><Relationship Id="rId961" Type="http://schemas.openxmlformats.org/officeDocument/2006/relationships/slide" Target="slides/slide960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614" Type="http://schemas.openxmlformats.org/officeDocument/2006/relationships/slide" Target="slides/slide613.xml"/><Relationship Id="rId656" Type="http://schemas.openxmlformats.org/officeDocument/2006/relationships/slide" Target="slides/slide655.xml"/><Relationship Id="rId821" Type="http://schemas.openxmlformats.org/officeDocument/2006/relationships/slide" Target="slides/slide820.xml"/><Relationship Id="rId863" Type="http://schemas.openxmlformats.org/officeDocument/2006/relationships/slide" Target="slides/slide862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516" Type="http://schemas.openxmlformats.org/officeDocument/2006/relationships/slide" Target="slides/slide515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23" Type="http://schemas.openxmlformats.org/officeDocument/2006/relationships/slide" Target="slides/slide722.xml"/><Relationship Id="rId765" Type="http://schemas.openxmlformats.org/officeDocument/2006/relationships/slide" Target="slides/slide764.xml"/><Relationship Id="rId930" Type="http://schemas.openxmlformats.org/officeDocument/2006/relationships/slide" Target="slides/slide929.xml"/><Relationship Id="rId972" Type="http://schemas.openxmlformats.org/officeDocument/2006/relationships/slide" Target="slides/slide971.xml"/><Relationship Id="rId1006" Type="http://schemas.openxmlformats.org/officeDocument/2006/relationships/slide" Target="slides/slide1005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27" Type="http://schemas.openxmlformats.org/officeDocument/2006/relationships/slide" Target="slides/slide526.xml"/><Relationship Id="rId569" Type="http://schemas.openxmlformats.org/officeDocument/2006/relationships/slide" Target="slides/slide568.xml"/><Relationship Id="rId734" Type="http://schemas.openxmlformats.org/officeDocument/2006/relationships/slide" Target="slides/slide733.xml"/><Relationship Id="rId776" Type="http://schemas.openxmlformats.org/officeDocument/2006/relationships/slide" Target="slides/slide775.xml"/><Relationship Id="rId941" Type="http://schemas.openxmlformats.org/officeDocument/2006/relationships/slide" Target="slides/slide940.xml"/><Relationship Id="rId983" Type="http://schemas.openxmlformats.org/officeDocument/2006/relationships/slide" Target="slides/slide982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31" Type="http://schemas.openxmlformats.org/officeDocument/2006/relationships/slide" Target="slides/slide330.xml"/><Relationship Id="rId373" Type="http://schemas.openxmlformats.org/officeDocument/2006/relationships/slide" Target="slides/slide372.xml"/><Relationship Id="rId429" Type="http://schemas.openxmlformats.org/officeDocument/2006/relationships/slide" Target="slides/slide428.xml"/><Relationship Id="rId580" Type="http://schemas.openxmlformats.org/officeDocument/2006/relationships/slide" Target="slides/slide579.xml"/><Relationship Id="rId636" Type="http://schemas.openxmlformats.org/officeDocument/2006/relationships/slide" Target="slides/slide635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43" Type="http://schemas.openxmlformats.org/officeDocument/2006/relationships/slide" Target="slides/slide842.xml"/><Relationship Id="rId885" Type="http://schemas.openxmlformats.org/officeDocument/2006/relationships/slide" Target="slides/slide884.xml"/><Relationship Id="rId28" Type="http://schemas.openxmlformats.org/officeDocument/2006/relationships/slide" Target="slides/slide27.xml"/><Relationship Id="rId275" Type="http://schemas.openxmlformats.org/officeDocument/2006/relationships/slide" Target="slides/slide274.xml"/><Relationship Id="rId300" Type="http://schemas.openxmlformats.org/officeDocument/2006/relationships/slide" Target="slides/slide299.xml"/><Relationship Id="rId482" Type="http://schemas.openxmlformats.org/officeDocument/2006/relationships/slide" Target="slides/slide481.xml"/><Relationship Id="rId538" Type="http://schemas.openxmlformats.org/officeDocument/2006/relationships/slide" Target="slides/slide537.xml"/><Relationship Id="rId703" Type="http://schemas.openxmlformats.org/officeDocument/2006/relationships/slide" Target="slides/slide702.xml"/><Relationship Id="rId745" Type="http://schemas.openxmlformats.org/officeDocument/2006/relationships/slide" Target="slides/slide744.xml"/><Relationship Id="rId910" Type="http://schemas.openxmlformats.org/officeDocument/2006/relationships/slide" Target="slides/slide909.xml"/><Relationship Id="rId952" Type="http://schemas.openxmlformats.org/officeDocument/2006/relationships/slide" Target="slides/slide951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77" Type="http://schemas.openxmlformats.org/officeDocument/2006/relationships/slide" Target="slides/slide176.xml"/><Relationship Id="rId342" Type="http://schemas.openxmlformats.org/officeDocument/2006/relationships/slide" Target="slides/slide341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787" Type="http://schemas.openxmlformats.org/officeDocument/2006/relationships/slide" Target="slides/slide786.xml"/><Relationship Id="rId812" Type="http://schemas.openxmlformats.org/officeDocument/2006/relationships/slide" Target="slides/slide811.xml"/><Relationship Id="rId994" Type="http://schemas.openxmlformats.org/officeDocument/2006/relationships/slide" Target="slides/slide993.xml"/><Relationship Id="rId202" Type="http://schemas.openxmlformats.org/officeDocument/2006/relationships/slide" Target="slides/slide201.xml"/><Relationship Id="rId244" Type="http://schemas.openxmlformats.org/officeDocument/2006/relationships/slide" Target="slides/slide243.xml"/><Relationship Id="rId647" Type="http://schemas.openxmlformats.org/officeDocument/2006/relationships/slide" Target="slides/slide646.xml"/><Relationship Id="rId689" Type="http://schemas.openxmlformats.org/officeDocument/2006/relationships/slide" Target="slides/slide688.xml"/><Relationship Id="rId854" Type="http://schemas.openxmlformats.org/officeDocument/2006/relationships/slide" Target="slides/slide853.xml"/><Relationship Id="rId896" Type="http://schemas.openxmlformats.org/officeDocument/2006/relationships/slide" Target="slides/slide895.xml"/><Relationship Id="rId39" Type="http://schemas.openxmlformats.org/officeDocument/2006/relationships/slide" Target="slides/slide38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49" Type="http://schemas.openxmlformats.org/officeDocument/2006/relationships/slide" Target="slides/slide548.xml"/><Relationship Id="rId714" Type="http://schemas.openxmlformats.org/officeDocument/2006/relationships/slide" Target="slides/slide713.xml"/><Relationship Id="rId756" Type="http://schemas.openxmlformats.org/officeDocument/2006/relationships/slide" Target="slides/slide755.xml"/><Relationship Id="rId921" Type="http://schemas.openxmlformats.org/officeDocument/2006/relationships/slide" Target="slides/slide920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46" Type="http://schemas.openxmlformats.org/officeDocument/2006/relationships/slide" Target="slides/slide145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53" Type="http://schemas.openxmlformats.org/officeDocument/2006/relationships/slide" Target="slides/slide352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963" Type="http://schemas.openxmlformats.org/officeDocument/2006/relationships/slide" Target="slides/slide962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16" Type="http://schemas.openxmlformats.org/officeDocument/2006/relationships/slide" Target="slides/slide615.xml"/><Relationship Id="rId658" Type="http://schemas.openxmlformats.org/officeDocument/2006/relationships/slide" Target="slides/slide657.xml"/><Relationship Id="rId823" Type="http://schemas.openxmlformats.org/officeDocument/2006/relationships/slide" Target="slides/slide822.xml"/><Relationship Id="rId865" Type="http://schemas.openxmlformats.org/officeDocument/2006/relationships/slide" Target="slides/slide864.xml"/><Relationship Id="rId255" Type="http://schemas.openxmlformats.org/officeDocument/2006/relationships/slide" Target="slides/slide254.xml"/><Relationship Id="rId297" Type="http://schemas.openxmlformats.org/officeDocument/2006/relationships/slide" Target="slides/slide296.xml"/><Relationship Id="rId462" Type="http://schemas.openxmlformats.org/officeDocument/2006/relationships/slide" Target="slides/slide461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5" Type="http://schemas.openxmlformats.org/officeDocument/2006/relationships/slide" Target="slides/slide114.xml"/><Relationship Id="rId157" Type="http://schemas.openxmlformats.org/officeDocument/2006/relationships/slide" Target="slides/slide156.xml"/><Relationship Id="rId322" Type="http://schemas.openxmlformats.org/officeDocument/2006/relationships/slide" Target="slides/slide321.xml"/><Relationship Id="rId364" Type="http://schemas.openxmlformats.org/officeDocument/2006/relationships/slide" Target="slides/slide363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1008" Type="http://schemas.openxmlformats.org/officeDocument/2006/relationships/slide" Target="slides/slide1007.xml"/><Relationship Id="rId61" Type="http://schemas.openxmlformats.org/officeDocument/2006/relationships/slide" Target="slides/slide60.xml"/><Relationship Id="rId199" Type="http://schemas.openxmlformats.org/officeDocument/2006/relationships/slide" Target="slides/slide198.xml"/><Relationship Id="rId571" Type="http://schemas.openxmlformats.org/officeDocument/2006/relationships/slide" Target="slides/slide570.xml"/><Relationship Id="rId627" Type="http://schemas.openxmlformats.org/officeDocument/2006/relationships/slide" Target="slides/slide626.xml"/><Relationship Id="rId669" Type="http://schemas.openxmlformats.org/officeDocument/2006/relationships/slide" Target="slides/slide668.xml"/><Relationship Id="rId834" Type="http://schemas.openxmlformats.org/officeDocument/2006/relationships/slide" Target="slides/slide833.xml"/><Relationship Id="rId876" Type="http://schemas.openxmlformats.org/officeDocument/2006/relationships/slide" Target="slides/slide875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66" Type="http://schemas.openxmlformats.org/officeDocument/2006/relationships/slide" Target="slides/slide265.xml"/><Relationship Id="rId431" Type="http://schemas.openxmlformats.org/officeDocument/2006/relationships/slide" Target="slides/slide430.xml"/><Relationship Id="rId473" Type="http://schemas.openxmlformats.org/officeDocument/2006/relationships/slide" Target="slides/slide472.xml"/><Relationship Id="rId529" Type="http://schemas.openxmlformats.org/officeDocument/2006/relationships/slide" Target="slides/slide528.xml"/><Relationship Id="rId680" Type="http://schemas.openxmlformats.org/officeDocument/2006/relationships/slide" Target="slides/slide679.xml"/><Relationship Id="rId736" Type="http://schemas.openxmlformats.org/officeDocument/2006/relationships/slide" Target="slides/slide735.xml"/><Relationship Id="rId901" Type="http://schemas.openxmlformats.org/officeDocument/2006/relationships/slide" Target="slides/slide900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168" Type="http://schemas.openxmlformats.org/officeDocument/2006/relationships/slide" Target="slides/slide167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43" Type="http://schemas.openxmlformats.org/officeDocument/2006/relationships/slide" Target="slides/slide942.xml"/><Relationship Id="rId985" Type="http://schemas.openxmlformats.org/officeDocument/2006/relationships/slide" Target="slides/slide984.xml"/><Relationship Id="rId1019" Type="http://schemas.openxmlformats.org/officeDocument/2006/relationships/notesMaster" Target="notesMasters/notesMaster1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638" Type="http://schemas.openxmlformats.org/officeDocument/2006/relationships/slide" Target="slides/slide637.xml"/><Relationship Id="rId803" Type="http://schemas.openxmlformats.org/officeDocument/2006/relationships/slide" Target="slides/slide802.xml"/><Relationship Id="rId845" Type="http://schemas.openxmlformats.org/officeDocument/2006/relationships/slide" Target="slides/slide844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277" Type="http://schemas.openxmlformats.org/officeDocument/2006/relationships/slide" Target="slides/slide276.xml"/><Relationship Id="rId400" Type="http://schemas.openxmlformats.org/officeDocument/2006/relationships/slide" Target="slides/slide399.xml"/><Relationship Id="rId442" Type="http://schemas.openxmlformats.org/officeDocument/2006/relationships/slide" Target="slides/slide441.xml"/><Relationship Id="rId484" Type="http://schemas.openxmlformats.org/officeDocument/2006/relationships/slide" Target="slides/slide483.xml"/><Relationship Id="rId705" Type="http://schemas.openxmlformats.org/officeDocument/2006/relationships/slide" Target="slides/slide704.xml"/><Relationship Id="rId887" Type="http://schemas.openxmlformats.org/officeDocument/2006/relationships/slide" Target="slides/slide886.xml"/><Relationship Id="rId137" Type="http://schemas.openxmlformats.org/officeDocument/2006/relationships/slide" Target="slides/slide136.xml"/><Relationship Id="rId302" Type="http://schemas.openxmlformats.org/officeDocument/2006/relationships/slide" Target="slides/slide301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47" Type="http://schemas.openxmlformats.org/officeDocument/2006/relationships/slide" Target="slides/slide746.xml"/><Relationship Id="rId789" Type="http://schemas.openxmlformats.org/officeDocument/2006/relationships/slide" Target="slides/slide788.xml"/><Relationship Id="rId912" Type="http://schemas.openxmlformats.org/officeDocument/2006/relationships/slide" Target="slides/slide911.xml"/><Relationship Id="rId954" Type="http://schemas.openxmlformats.org/officeDocument/2006/relationships/slide" Target="slides/slide953.xml"/><Relationship Id="rId996" Type="http://schemas.openxmlformats.org/officeDocument/2006/relationships/slide" Target="slides/slide995.xml"/><Relationship Id="rId41" Type="http://schemas.openxmlformats.org/officeDocument/2006/relationships/slide" Target="slides/slide40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51" Type="http://schemas.openxmlformats.org/officeDocument/2006/relationships/slide" Target="slides/slide550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649" Type="http://schemas.openxmlformats.org/officeDocument/2006/relationships/slide" Target="slides/slide648.xml"/><Relationship Id="rId814" Type="http://schemas.openxmlformats.org/officeDocument/2006/relationships/slide" Target="slides/slide813.xml"/><Relationship Id="rId856" Type="http://schemas.openxmlformats.org/officeDocument/2006/relationships/slide" Target="slides/slide85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46" Type="http://schemas.openxmlformats.org/officeDocument/2006/relationships/slide" Target="slides/slide245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53" Type="http://schemas.openxmlformats.org/officeDocument/2006/relationships/slide" Target="slides/slide452.xml"/><Relationship Id="rId509" Type="http://schemas.openxmlformats.org/officeDocument/2006/relationships/slide" Target="slides/slide508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758" Type="http://schemas.openxmlformats.org/officeDocument/2006/relationships/slide" Target="slides/slide757.xml"/><Relationship Id="rId923" Type="http://schemas.openxmlformats.org/officeDocument/2006/relationships/slide" Target="slides/slide922.xml"/><Relationship Id="rId965" Type="http://schemas.openxmlformats.org/officeDocument/2006/relationships/slide" Target="slides/slide964.xml"/><Relationship Id="rId10" Type="http://schemas.openxmlformats.org/officeDocument/2006/relationships/slide" Target="slides/slide9.xml"/><Relationship Id="rId52" Type="http://schemas.openxmlformats.org/officeDocument/2006/relationships/slide" Target="slides/slide51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562" Type="http://schemas.openxmlformats.org/officeDocument/2006/relationships/slide" Target="slides/slide561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215" Type="http://schemas.openxmlformats.org/officeDocument/2006/relationships/slide" Target="slides/slide214.xml"/><Relationship Id="rId257" Type="http://schemas.openxmlformats.org/officeDocument/2006/relationships/slide" Target="slides/slide256.xml"/><Relationship Id="rId422" Type="http://schemas.openxmlformats.org/officeDocument/2006/relationships/slide" Target="slides/slide421.xml"/><Relationship Id="rId464" Type="http://schemas.openxmlformats.org/officeDocument/2006/relationships/slide" Target="slides/slide463.xml"/><Relationship Id="rId867" Type="http://schemas.openxmlformats.org/officeDocument/2006/relationships/slide" Target="slides/slide866.xml"/><Relationship Id="rId1010" Type="http://schemas.openxmlformats.org/officeDocument/2006/relationships/slide" Target="slides/slide1009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tableStyles" Target="tableStyles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ADEC8C2-AC16-485C-9747-0CABCBFA5EF2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FC967C-6E11-4645-A7A7-CE9CC6C617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379950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advClick="0" advTm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advClick="0" advTm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advClick="0" advTm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advClick="0" advTm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advClick="0" advTm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advClick="0" advTm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advClick="0" advTm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advClick="0" advTm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advClick="0" advTm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advClick="0" advTm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advClick="0" advTm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7EB2DBB-D434-48E4-9051-0DFC7466640E}" type="datetimeFigureOut">
              <a:rPr lang="en-US" smtClean="0"/>
              <a:pPr/>
              <a:t>2/16/2012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3606E-7BC2-47E4-A609-76B3657AD3C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advClick="0" advTm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4660966" cy="10772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4660966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8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48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39564" y="2417510"/>
            <a:ext cx="1848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Outer Membrane</a:t>
            </a:r>
            <a:endParaRPr lang="en-US" b="1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Stroma</a:t>
            </a:r>
            <a:endParaRPr lang="en-US" b="1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2766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6324600" y="4114800"/>
            <a:ext cx="762000" cy="685800"/>
            <a:chOff x="1371600" y="5943600"/>
            <a:chExt cx="762000" cy="685800"/>
          </a:xfrm>
        </p:grpSpPr>
        <p:sp>
          <p:nvSpPr>
            <p:cNvPr id="149" name="Oval 148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51" name="Right Arrow 150"/>
          <p:cNvSpPr/>
          <p:nvPr/>
        </p:nvSpPr>
        <p:spPr>
          <a:xfrm rot="1869966">
            <a:off x="6934200" y="3581400"/>
            <a:ext cx="1295400" cy="6858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 rot="1711641">
            <a:off x="7024582" y="3697711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makes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2766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47"/>
          <p:cNvGrpSpPr/>
          <p:nvPr/>
        </p:nvGrpSpPr>
        <p:grpSpPr>
          <a:xfrm>
            <a:off x="6324600" y="4114800"/>
            <a:ext cx="762000" cy="685800"/>
            <a:chOff x="1371600" y="5943600"/>
            <a:chExt cx="762000" cy="685800"/>
          </a:xfrm>
        </p:grpSpPr>
        <p:sp>
          <p:nvSpPr>
            <p:cNvPr id="149" name="Oval 148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51" name="Right Arrow 150"/>
          <p:cNvSpPr/>
          <p:nvPr/>
        </p:nvSpPr>
        <p:spPr>
          <a:xfrm rot="1869966">
            <a:off x="6934200" y="3581400"/>
            <a:ext cx="1295400" cy="6858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 rot="1711641">
            <a:off x="7024582" y="3697711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makes</a:t>
            </a:r>
            <a:endParaRPr lang="en-US" dirty="0"/>
          </a:p>
        </p:txBody>
      </p:sp>
      <p:sp>
        <p:nvSpPr>
          <p:cNvPr id="142" name="TextBox 141"/>
          <p:cNvSpPr txBox="1"/>
          <p:nvPr/>
        </p:nvSpPr>
        <p:spPr>
          <a:xfrm>
            <a:off x="7467600" y="4495800"/>
            <a:ext cx="60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32</a:t>
            </a:r>
            <a:endParaRPr lang="en-US" dirty="0"/>
          </a:p>
        </p:txBody>
      </p:sp>
      <p:grpSp>
        <p:nvGrpSpPr>
          <p:cNvPr id="145" name="Group 297"/>
          <p:cNvGrpSpPr/>
          <p:nvPr/>
        </p:nvGrpSpPr>
        <p:grpSpPr>
          <a:xfrm>
            <a:off x="7848600" y="4419600"/>
            <a:ext cx="762000" cy="533400"/>
            <a:chOff x="7315200" y="5181600"/>
            <a:chExt cx="762000" cy="533400"/>
          </a:xfrm>
        </p:grpSpPr>
        <p:sp>
          <p:nvSpPr>
            <p:cNvPr id="146" name="12-Point Star 145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2766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47"/>
          <p:cNvGrpSpPr/>
          <p:nvPr/>
        </p:nvGrpSpPr>
        <p:grpSpPr>
          <a:xfrm>
            <a:off x="6324600" y="4114800"/>
            <a:ext cx="762000" cy="685800"/>
            <a:chOff x="1371600" y="5943600"/>
            <a:chExt cx="762000" cy="685800"/>
          </a:xfrm>
        </p:grpSpPr>
        <p:sp>
          <p:nvSpPr>
            <p:cNvPr id="149" name="Oval 148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51" name="Right Arrow 150"/>
          <p:cNvSpPr/>
          <p:nvPr/>
        </p:nvSpPr>
        <p:spPr>
          <a:xfrm rot="1869966">
            <a:off x="6934200" y="3581400"/>
            <a:ext cx="1295400" cy="6858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 rot="1711641">
            <a:off x="7024582" y="3697711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makes</a:t>
            </a:r>
            <a:endParaRPr lang="en-US" dirty="0"/>
          </a:p>
        </p:txBody>
      </p:sp>
      <p:sp>
        <p:nvSpPr>
          <p:cNvPr id="142" name="TextBox 141"/>
          <p:cNvSpPr txBox="1"/>
          <p:nvPr/>
        </p:nvSpPr>
        <p:spPr>
          <a:xfrm>
            <a:off x="7467600" y="4495800"/>
            <a:ext cx="60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32</a:t>
            </a:r>
            <a:endParaRPr lang="en-US" dirty="0"/>
          </a:p>
        </p:txBody>
      </p:sp>
      <p:grpSp>
        <p:nvGrpSpPr>
          <p:cNvPr id="134" name="Group 297"/>
          <p:cNvGrpSpPr/>
          <p:nvPr/>
        </p:nvGrpSpPr>
        <p:grpSpPr>
          <a:xfrm>
            <a:off x="7848600" y="4419600"/>
            <a:ext cx="762000" cy="533400"/>
            <a:chOff x="7315200" y="5181600"/>
            <a:chExt cx="762000" cy="533400"/>
          </a:xfrm>
        </p:grpSpPr>
        <p:sp>
          <p:nvSpPr>
            <p:cNvPr id="146" name="12-Point Star 145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2766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47"/>
          <p:cNvGrpSpPr/>
          <p:nvPr/>
        </p:nvGrpSpPr>
        <p:grpSpPr>
          <a:xfrm>
            <a:off x="6324600" y="4114800"/>
            <a:ext cx="762000" cy="685800"/>
            <a:chOff x="1371600" y="5943600"/>
            <a:chExt cx="762000" cy="685800"/>
          </a:xfrm>
        </p:grpSpPr>
        <p:sp>
          <p:nvSpPr>
            <p:cNvPr id="149" name="Oval 148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51" name="Right Arrow 150"/>
          <p:cNvSpPr/>
          <p:nvPr/>
        </p:nvSpPr>
        <p:spPr>
          <a:xfrm rot="1869966">
            <a:off x="6934200" y="3581400"/>
            <a:ext cx="1295400" cy="6858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 rot="1711641">
            <a:off x="7024582" y="3697711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makes</a:t>
            </a:r>
            <a:endParaRPr lang="en-US" dirty="0"/>
          </a:p>
        </p:txBody>
      </p:sp>
      <p:sp>
        <p:nvSpPr>
          <p:cNvPr id="142" name="TextBox 141"/>
          <p:cNvSpPr txBox="1"/>
          <p:nvPr/>
        </p:nvSpPr>
        <p:spPr>
          <a:xfrm>
            <a:off x="7467600" y="4495800"/>
            <a:ext cx="60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32</a:t>
            </a:r>
            <a:endParaRPr lang="en-US" dirty="0"/>
          </a:p>
        </p:txBody>
      </p:sp>
      <p:grpSp>
        <p:nvGrpSpPr>
          <p:cNvPr id="134" name="Group 297"/>
          <p:cNvGrpSpPr/>
          <p:nvPr/>
        </p:nvGrpSpPr>
        <p:grpSpPr>
          <a:xfrm>
            <a:off x="7848600" y="4419600"/>
            <a:ext cx="762000" cy="533400"/>
            <a:chOff x="7315200" y="5181600"/>
            <a:chExt cx="762000" cy="533400"/>
          </a:xfrm>
        </p:grpSpPr>
        <p:sp>
          <p:nvSpPr>
            <p:cNvPr id="146" name="12-Point Star 145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2766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47"/>
          <p:cNvGrpSpPr/>
          <p:nvPr/>
        </p:nvGrpSpPr>
        <p:grpSpPr>
          <a:xfrm>
            <a:off x="6324600" y="4114800"/>
            <a:ext cx="762000" cy="685800"/>
            <a:chOff x="1371600" y="5943600"/>
            <a:chExt cx="762000" cy="685800"/>
          </a:xfrm>
        </p:grpSpPr>
        <p:sp>
          <p:nvSpPr>
            <p:cNvPr id="149" name="Oval 148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51" name="Right Arrow 150"/>
          <p:cNvSpPr/>
          <p:nvPr/>
        </p:nvSpPr>
        <p:spPr>
          <a:xfrm rot="1869966">
            <a:off x="6934200" y="3581400"/>
            <a:ext cx="1295400" cy="6858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 rot="1711641">
            <a:off x="7024582" y="3697711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makes</a:t>
            </a:r>
            <a:endParaRPr lang="en-US" dirty="0"/>
          </a:p>
        </p:txBody>
      </p:sp>
      <p:sp>
        <p:nvSpPr>
          <p:cNvPr id="142" name="TextBox 141"/>
          <p:cNvSpPr txBox="1"/>
          <p:nvPr/>
        </p:nvSpPr>
        <p:spPr>
          <a:xfrm>
            <a:off x="7467600" y="4495800"/>
            <a:ext cx="60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32</a:t>
            </a:r>
            <a:endParaRPr lang="en-US" dirty="0"/>
          </a:p>
        </p:txBody>
      </p:sp>
      <p:grpSp>
        <p:nvGrpSpPr>
          <p:cNvPr id="134" name="Group 297"/>
          <p:cNvGrpSpPr/>
          <p:nvPr/>
        </p:nvGrpSpPr>
        <p:grpSpPr>
          <a:xfrm>
            <a:off x="7848600" y="4419600"/>
            <a:ext cx="762000" cy="533400"/>
            <a:chOff x="7315200" y="5181600"/>
            <a:chExt cx="762000" cy="533400"/>
          </a:xfrm>
        </p:grpSpPr>
        <p:sp>
          <p:nvSpPr>
            <p:cNvPr id="146" name="12-Point Star 145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228600"/>
            <a:ext cx="89822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So Cellular Respiration made…</a:t>
            </a:r>
            <a:endParaRPr lang="en-US" sz="5400" b="1" cap="none" spc="0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228600"/>
            <a:ext cx="89822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So Cellular Respiration made…</a:t>
            </a:r>
            <a:endParaRPr lang="en-US" sz="5400" b="1" cap="none" spc="0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228600"/>
            <a:ext cx="89822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So Cellular Respiration made…</a:t>
            </a:r>
            <a:endParaRPr lang="en-US" sz="5400" b="1" cap="none" spc="0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228600"/>
            <a:ext cx="89822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So Cellular Respiration made…</a:t>
            </a:r>
            <a:endParaRPr lang="en-US" sz="5400" b="1" cap="none" spc="0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371600" y="1371600"/>
            <a:ext cx="212147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5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36 ATP</a:t>
            </a:r>
            <a:endParaRPr lang="en-US" sz="5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228600"/>
            <a:ext cx="89822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So Cellular Respiration made…</a:t>
            </a:r>
            <a:endParaRPr lang="en-US" sz="5400" b="1" cap="none" spc="0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371600" y="1371600"/>
            <a:ext cx="212147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5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36 ATP</a:t>
            </a:r>
            <a:endParaRPr lang="en-US" sz="5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Stroma</a:t>
            </a:r>
            <a:endParaRPr lang="en-US" b="1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228600"/>
            <a:ext cx="89822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So Cellular Respiration made…</a:t>
            </a:r>
            <a:endParaRPr lang="en-US" sz="5400" b="1" cap="none" spc="0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438400" y="2286000"/>
            <a:ext cx="3624711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96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36 ATP</a:t>
            </a:r>
            <a:endParaRPr lang="en-US" sz="96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228600"/>
            <a:ext cx="89822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So Cellular Respiration made…</a:t>
            </a:r>
            <a:endParaRPr lang="en-US" sz="5400" b="1" cap="none" spc="0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438400" y="2286000"/>
            <a:ext cx="3624711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96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36 ATP</a:t>
            </a:r>
            <a:endParaRPr lang="en-US" sz="96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295400"/>
            <a:ext cx="5077159" cy="34163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BY: Devyn Rorem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Bio 20</a:t>
            </a:r>
          </a:p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Mrs. Student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2011</a:t>
            </a:r>
            <a:endParaRPr lang="en-US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295400"/>
            <a:ext cx="5077159" cy="34163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BY: Devyn Rorem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Bio 20</a:t>
            </a:r>
          </a:p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Mrs. Student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2011</a:t>
            </a:r>
            <a:endParaRPr lang="en-US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295400"/>
            <a:ext cx="5077159" cy="34163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BY: Devyn Rorem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Bio 20</a:t>
            </a:r>
          </a:p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Mrs. Student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2011</a:t>
            </a:r>
            <a:endParaRPr lang="en-US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295400"/>
            <a:ext cx="5077159" cy="34163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BY: Devyn Rorem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Bio 20</a:t>
            </a:r>
          </a:p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Mrs. Student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2011</a:t>
            </a:r>
            <a:endParaRPr lang="en-US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295400"/>
            <a:ext cx="5077159" cy="34163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BY: Devyn Rorem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Bio 20</a:t>
            </a:r>
          </a:p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Mrs. Student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2011</a:t>
            </a:r>
            <a:endParaRPr lang="en-US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4000"/>
  <p:timing>
    <p:tnLst>
      <p:par>
        <p:cTn id="1" dur="indefinite" restart="never" nodeType="tmRoot"/>
      </p:par>
    </p:tnLst>
  </p:timing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295400"/>
            <a:ext cx="5077159" cy="34163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BY: Devyn Rorem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Bio 20</a:t>
            </a:r>
          </a:p>
          <a:p>
            <a:pPr algn="ctr"/>
            <a:r>
              <a:rPr lang="en-US" sz="5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Mrs. Student</a:t>
            </a:r>
          </a:p>
          <a:p>
            <a:pPr algn="ctr"/>
            <a:r>
              <a:rPr lang="en-US" sz="5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2011</a:t>
            </a:r>
            <a:endParaRPr lang="en-US" sz="5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Stroma</a:t>
            </a:r>
            <a:endParaRPr lang="en-US" b="1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 from="(ppt_w)" to="(-ppt_w*2)" calcmode="lin" valueType="num">
                                      <p:cBhvr rctx="PPT">
                                        <p:cTn id="6" dur="500" autoRev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ppt_w*0.50)" calcmode="lin" valueType="num">
                                      <p:cBhvr>
                                        <p:cTn id="7" dur="500" decel="50000" autoRev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ppt_y)" to="(1+ppt_h/2)" calcmode="lin" valueType="num">
                                      <p:cBhvr>
                                        <p:cTn id="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xit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xit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914400" y="1676400"/>
            <a:ext cx="7010400" cy="4343400"/>
            <a:chOff x="1066800" y="2209800"/>
            <a:chExt cx="6477000" cy="3733800"/>
          </a:xfrm>
        </p:grpSpPr>
        <p:grpSp>
          <p:nvGrpSpPr>
            <p:cNvPr id="2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838200" y="1143000"/>
            <a:ext cx="7696200" cy="49530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4660966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54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685800" y="685800"/>
            <a:ext cx="8077200" cy="54864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228600" y="685800"/>
            <a:ext cx="8534400" cy="5791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228600" y="685800"/>
            <a:ext cx="8534400" cy="5791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228600" y="0"/>
            <a:ext cx="9144000" cy="64770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228600" y="0"/>
            <a:ext cx="9144000" cy="64770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838200" y="0"/>
            <a:ext cx="10210800" cy="74676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838200" y="0"/>
            <a:ext cx="10210800" cy="74676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1295400" y="-1295400"/>
            <a:ext cx="12954000" cy="96774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1295400" y="-1295400"/>
            <a:ext cx="12954000" cy="96774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1524000" y="-2590800"/>
            <a:ext cx="15011400" cy="12268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50292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6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6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1524000" y="-2590800"/>
            <a:ext cx="15011400" cy="12268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1447800" y="-3962400"/>
            <a:ext cx="18059400" cy="14935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1447800" y="-3962400"/>
            <a:ext cx="18059400" cy="14935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2514600" y="-5181600"/>
            <a:ext cx="21488400" cy="181356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2514600" y="-5181600"/>
            <a:ext cx="21488400" cy="181356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2705100" y="-6324600"/>
            <a:ext cx="23698200" cy="213360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2705100" y="-6324600"/>
            <a:ext cx="23698200" cy="213360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2667000" y="-8458200"/>
            <a:ext cx="25679400" cy="247650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2667000" y="-8458200"/>
            <a:ext cx="25679400" cy="247650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5334000" y="-11582400"/>
            <a:ext cx="31318200" cy="279654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00200" y="2667000"/>
            <a:ext cx="6248400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72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7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5791200" y="-11506200"/>
            <a:ext cx="31318200" cy="279654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6324600" y="-13716000"/>
            <a:ext cx="34366200" cy="307086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6324600" y="-13716000"/>
            <a:ext cx="34366200" cy="307086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8001000" y="-20421600"/>
            <a:ext cx="42138600" cy="413766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8001000" y="-20421600"/>
            <a:ext cx="42138600" cy="413766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202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202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202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186803" y="3896758"/>
              <a:ext cx="1331325" cy="392017"/>
            </a:xfrm>
            <a:prstGeom prst="ellipse">
              <a:avLst/>
            </a:prstGeom>
            <a:ln w="762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133973" y="4282348"/>
              <a:ext cx="1479250" cy="558647"/>
            </a:xfrm>
            <a:prstGeom prst="ellipse">
              <a:avLst/>
            </a:prstGeom>
            <a:ln w="762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202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186803" y="3896758"/>
              <a:ext cx="1331325" cy="392017"/>
            </a:xfrm>
            <a:prstGeom prst="ellipse">
              <a:avLst/>
            </a:prstGeom>
            <a:ln w="762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133973" y="4282348"/>
              <a:ext cx="1479250" cy="558647"/>
            </a:xfrm>
            <a:prstGeom prst="ellipse">
              <a:avLst/>
            </a:prstGeom>
            <a:ln w="762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964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186803" y="3896758"/>
              <a:ext cx="1331325" cy="392017"/>
            </a:xfrm>
            <a:prstGeom prst="ellipse">
              <a:avLst/>
            </a:prstGeom>
            <a:ln w="762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133973" y="4282348"/>
              <a:ext cx="1479250" cy="558647"/>
            </a:xfrm>
            <a:prstGeom prst="ellipse">
              <a:avLst/>
            </a:prstGeom>
            <a:ln w="762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371600" y="2514600"/>
            <a:ext cx="6629400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8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8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964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186803" y="3880691"/>
              <a:ext cx="1331325" cy="392017"/>
            </a:xfrm>
            <a:prstGeom prst="ellipse">
              <a:avLst/>
            </a:prstGeom>
            <a:ln w="130175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133973" y="4282348"/>
              <a:ext cx="1479250" cy="558647"/>
            </a:xfrm>
            <a:prstGeom prst="ellipse">
              <a:avLst/>
            </a:prstGeom>
            <a:ln w="14605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964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186803" y="3880691"/>
              <a:ext cx="1331325" cy="392017"/>
            </a:xfrm>
            <a:prstGeom prst="ellipse">
              <a:avLst/>
            </a:prstGeom>
            <a:ln w="130175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133973" y="4282348"/>
              <a:ext cx="1479250" cy="558647"/>
            </a:xfrm>
            <a:prstGeom prst="ellipse">
              <a:avLst/>
            </a:prstGeom>
            <a:ln w="14605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964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176237" y="3813213"/>
              <a:ext cx="1479250" cy="446643"/>
            </a:xfrm>
            <a:prstGeom prst="ellipse">
              <a:avLst/>
            </a:prstGeom>
            <a:ln w="511175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133973" y="4275922"/>
              <a:ext cx="1595476" cy="590779"/>
            </a:xfrm>
            <a:prstGeom prst="ellipse">
              <a:avLst/>
            </a:prstGeom>
            <a:ln w="51435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964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186803" y="3813213"/>
              <a:ext cx="1479250" cy="459496"/>
            </a:xfrm>
            <a:prstGeom prst="ellipse">
              <a:avLst/>
            </a:prstGeom>
            <a:ln w="511175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091709" y="4295201"/>
              <a:ext cx="1627174" cy="635765"/>
            </a:xfrm>
            <a:prstGeom prst="ellipse">
              <a:avLst/>
            </a:prstGeom>
            <a:ln w="51435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964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007180" y="3742522"/>
              <a:ext cx="1785666" cy="543040"/>
            </a:xfrm>
            <a:prstGeom prst="ellipse">
              <a:avLst/>
            </a:prstGeom>
            <a:ln w="1019175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922652" y="4301628"/>
              <a:ext cx="1912458" cy="745015"/>
            </a:xfrm>
            <a:prstGeom prst="ellipse">
              <a:avLst/>
            </a:prstGeom>
            <a:ln w="102235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964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007180" y="3742522"/>
              <a:ext cx="1785666" cy="543040"/>
            </a:xfrm>
            <a:prstGeom prst="ellipse">
              <a:avLst/>
            </a:prstGeom>
            <a:ln w="1019175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922652" y="4301628"/>
              <a:ext cx="1912458" cy="745015"/>
            </a:xfrm>
            <a:prstGeom prst="ellipse">
              <a:avLst/>
            </a:prstGeom>
            <a:ln w="102235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202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785293" y="3594712"/>
              <a:ext cx="2197743" cy="726195"/>
            </a:xfrm>
            <a:prstGeom prst="ellipse">
              <a:avLst/>
            </a:prstGeom>
            <a:ln w="1908175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595103" y="4481570"/>
              <a:ext cx="2673215" cy="918531"/>
            </a:xfrm>
            <a:prstGeom prst="ellipse">
              <a:avLst/>
            </a:prstGeom>
            <a:ln w="191135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202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785293" y="3594712"/>
              <a:ext cx="2197743" cy="726195"/>
            </a:xfrm>
            <a:prstGeom prst="ellipse">
              <a:avLst/>
            </a:prstGeom>
            <a:ln w="1908175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595103" y="4481570"/>
              <a:ext cx="2673215" cy="918531"/>
            </a:xfrm>
            <a:prstGeom prst="ellipse">
              <a:avLst/>
            </a:prstGeom>
            <a:ln w="191135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202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806425" y="3581859"/>
              <a:ext cx="2197743" cy="726195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457745" y="4532982"/>
              <a:ext cx="3000763" cy="1021355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202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806425" y="3581859"/>
              <a:ext cx="2197743" cy="726195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457745" y="4532982"/>
              <a:ext cx="3000763" cy="1021355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838200" y="2590800"/>
            <a:ext cx="7391400" cy="14465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88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88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525000" y="-230124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806425" y="3581859"/>
              <a:ext cx="2197743" cy="726195"/>
            </a:xfrm>
            <a:prstGeom prst="ellipse">
              <a:avLst/>
            </a:prstGeom>
            <a:ln w="34925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457745" y="4532982"/>
              <a:ext cx="3000763" cy="1021355"/>
            </a:xfrm>
            <a:prstGeom prst="ellipse">
              <a:avLst/>
            </a:prstGeom>
            <a:ln w="34925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525000" y="-230124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806425" y="3581859"/>
              <a:ext cx="2197743" cy="726195"/>
            </a:xfrm>
            <a:prstGeom prst="ellipse">
              <a:avLst/>
            </a:prstGeom>
            <a:ln w="34925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457745" y="4532982"/>
              <a:ext cx="3000763" cy="1021355"/>
            </a:xfrm>
            <a:prstGeom prst="ellipse">
              <a:avLst/>
            </a:prstGeom>
            <a:ln w="34925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525000" y="-230124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806425" y="3581859"/>
              <a:ext cx="2197743" cy="726195"/>
            </a:xfrm>
            <a:prstGeom prst="ellipse">
              <a:avLst/>
            </a:prstGeom>
            <a:ln w="4445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436612" y="4606887"/>
              <a:ext cx="3000763" cy="1021355"/>
            </a:xfrm>
            <a:prstGeom prst="ellipse">
              <a:avLst/>
            </a:prstGeom>
            <a:ln w="4445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525000" y="-230124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806425" y="3581859"/>
              <a:ext cx="2197743" cy="726195"/>
            </a:xfrm>
            <a:prstGeom prst="ellipse">
              <a:avLst/>
            </a:prstGeom>
            <a:ln w="4445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436612" y="4606887"/>
              <a:ext cx="3000763" cy="1021355"/>
            </a:xfrm>
            <a:prstGeom prst="ellipse">
              <a:avLst/>
            </a:prstGeom>
            <a:ln w="4445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525000" y="-230886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806425" y="3581859"/>
              <a:ext cx="2197743" cy="726195"/>
            </a:xfrm>
            <a:prstGeom prst="ellipse">
              <a:avLst/>
            </a:prstGeom>
            <a:ln w="53975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436612" y="4606887"/>
              <a:ext cx="3000763" cy="1021355"/>
            </a:xfrm>
            <a:prstGeom prst="ellipse">
              <a:avLst/>
            </a:prstGeom>
            <a:ln w="5715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524000" y="5410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7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118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6" name="Rectangle 135"/>
          <p:cNvSpPr/>
          <p:nvPr/>
        </p:nvSpPr>
        <p:spPr>
          <a:xfrm>
            <a:off x="3810000" y="5257800"/>
            <a:ext cx="494077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Light Dependent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7"/>
          <p:cNvGrpSpPr/>
          <p:nvPr/>
        </p:nvGrpSpPr>
        <p:grpSpPr>
          <a:xfrm>
            <a:off x="1524000" y="5257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5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92" name="Rectangle 91"/>
          <p:cNvSpPr/>
          <p:nvPr/>
        </p:nvSpPr>
        <p:spPr>
          <a:xfrm>
            <a:off x="3810000" y="5257800"/>
            <a:ext cx="494077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Light Dependent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7"/>
          <p:cNvGrpSpPr/>
          <p:nvPr/>
        </p:nvGrpSpPr>
        <p:grpSpPr>
          <a:xfrm>
            <a:off x="1524000" y="5105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5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5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3" name="Group 17"/>
          <p:cNvGrpSpPr/>
          <p:nvPr/>
        </p:nvGrpSpPr>
        <p:grpSpPr>
          <a:xfrm>
            <a:off x="1524000" y="4876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648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Rectangle 91"/>
          <p:cNvSpPr/>
          <p:nvPr/>
        </p:nvSpPr>
        <p:spPr>
          <a:xfrm>
            <a:off x="3810000" y="5257800"/>
            <a:ext cx="494077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Light Dependent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33400" y="2362200"/>
            <a:ext cx="7924800" cy="156966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96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96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Rectangle 91"/>
          <p:cNvSpPr/>
          <p:nvPr/>
        </p:nvSpPr>
        <p:spPr>
          <a:xfrm>
            <a:off x="3810000" y="5257800"/>
            <a:ext cx="494077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Light Dependent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-304800" y="1981200"/>
            <a:ext cx="609600" cy="762000"/>
          </a:xfrm>
          <a:prstGeom prst="lightningBolt">
            <a:avLst/>
          </a:prstGeom>
          <a:solidFill>
            <a:srgbClr val="FFFF00"/>
          </a:solidFill>
        </p:spPr>
        <p:style>
          <a:lnRef idx="1">
            <a:schemeClr val="accent6"/>
          </a:lnRef>
          <a:fillRef idx="1001">
            <a:schemeClr val="lt1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0" y="2438400"/>
            <a:ext cx="609600" cy="762000"/>
          </a:xfrm>
          <a:prstGeom prst="lightningBolt">
            <a:avLst/>
          </a:prstGeom>
          <a:solidFill>
            <a:srgbClr val="FFFF00"/>
          </a:solidFill>
        </p:spPr>
        <p:style>
          <a:lnRef idx="1">
            <a:schemeClr val="accent6"/>
          </a:lnRef>
          <a:fillRef idx="1001">
            <a:schemeClr val="lt1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304800" y="2819400"/>
            <a:ext cx="609600" cy="762000"/>
          </a:xfrm>
          <a:prstGeom prst="lightningBolt">
            <a:avLst/>
          </a:prstGeom>
          <a:solidFill>
            <a:srgbClr val="FFFF00"/>
          </a:solidFill>
        </p:spPr>
        <p:style>
          <a:lnRef idx="1">
            <a:schemeClr val="accent6"/>
          </a:lnRef>
          <a:fillRef idx="1001">
            <a:schemeClr val="lt1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457200" y="3048000"/>
            <a:ext cx="609600" cy="762000"/>
          </a:xfrm>
          <a:prstGeom prst="lightningBolt">
            <a:avLst/>
          </a:prstGeom>
          <a:solidFill>
            <a:srgbClr val="FFFF00"/>
          </a:solidFill>
        </p:spPr>
        <p:style>
          <a:lnRef idx="1">
            <a:schemeClr val="accent6"/>
          </a:lnRef>
          <a:fillRef idx="1001">
            <a:schemeClr val="lt1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3" name="Rectangle 122"/>
          <p:cNvSpPr/>
          <p:nvPr/>
        </p:nvSpPr>
        <p:spPr>
          <a:xfrm>
            <a:off x="1219200" y="2819400"/>
            <a:ext cx="200933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none" spc="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Light energy</a:t>
            </a:r>
            <a:endParaRPr lang="en-US" sz="28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124" name="Left Arrow 123"/>
          <p:cNvSpPr/>
          <p:nvPr/>
        </p:nvSpPr>
        <p:spPr>
          <a:xfrm rot="19673643">
            <a:off x="1091561" y="3301360"/>
            <a:ext cx="533400" cy="53340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457200" y="3048000"/>
            <a:ext cx="609600" cy="762000"/>
          </a:xfrm>
          <a:prstGeom prst="lightningBolt">
            <a:avLst/>
          </a:prstGeom>
          <a:solidFill>
            <a:srgbClr val="FFFF00"/>
          </a:solidFill>
        </p:spPr>
        <p:style>
          <a:lnRef idx="1">
            <a:schemeClr val="accent6"/>
          </a:lnRef>
          <a:fillRef idx="1001">
            <a:schemeClr val="lt1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3" name="Rectangle 122"/>
          <p:cNvSpPr/>
          <p:nvPr/>
        </p:nvSpPr>
        <p:spPr>
          <a:xfrm>
            <a:off x="1219200" y="2819400"/>
            <a:ext cx="200933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none" spc="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Light energy</a:t>
            </a:r>
            <a:endParaRPr lang="en-US" sz="28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124" name="Left Arrow 123"/>
          <p:cNvSpPr/>
          <p:nvPr/>
        </p:nvSpPr>
        <p:spPr>
          <a:xfrm rot="19673643">
            <a:off x="1091561" y="3301360"/>
            <a:ext cx="533400" cy="53340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457200" y="3048000"/>
            <a:ext cx="609600" cy="762000"/>
          </a:xfrm>
          <a:prstGeom prst="lightningBolt">
            <a:avLst/>
          </a:prstGeom>
          <a:solidFill>
            <a:srgbClr val="FFFF00"/>
          </a:solidFill>
        </p:spPr>
        <p:style>
          <a:lnRef idx="1">
            <a:schemeClr val="accent6"/>
          </a:lnRef>
          <a:fillRef idx="1001">
            <a:schemeClr val="lt1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457200" y="3048000"/>
            <a:ext cx="609600" cy="762000"/>
          </a:xfrm>
          <a:prstGeom prst="lightningBolt">
            <a:avLst/>
          </a:prstGeom>
          <a:solidFill>
            <a:srgbClr val="FFFF00"/>
          </a:solidFill>
        </p:spPr>
        <p:style>
          <a:lnRef idx="1">
            <a:schemeClr val="accent6"/>
          </a:lnRef>
          <a:fillRef idx="1001">
            <a:schemeClr val="lt1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609600" y="3200400"/>
            <a:ext cx="609600" cy="762000"/>
          </a:xfrm>
          <a:prstGeom prst="lightningBolt">
            <a:avLst/>
          </a:prstGeom>
          <a:solidFill>
            <a:srgbClr val="FFFF00"/>
          </a:solidFill>
        </p:spPr>
        <p:style>
          <a:lnRef idx="1">
            <a:schemeClr val="accent6"/>
          </a:lnRef>
          <a:fillRef idx="1001">
            <a:schemeClr val="lt1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762000" y="3429000"/>
            <a:ext cx="609600" cy="762000"/>
          </a:xfrm>
          <a:prstGeom prst="lightningBolt">
            <a:avLst/>
          </a:prstGeom>
          <a:solidFill>
            <a:srgbClr val="FFFF00"/>
          </a:solidFill>
        </p:spPr>
        <p:style>
          <a:lnRef idx="1">
            <a:schemeClr val="accent6"/>
          </a:lnRef>
          <a:fillRef idx="1001">
            <a:schemeClr val="lt1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220980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914400" y="3657600"/>
            <a:ext cx="609600" cy="762000"/>
          </a:xfrm>
          <a:prstGeom prst="lightningBolt">
            <a:avLst/>
          </a:prstGeom>
          <a:solidFill>
            <a:srgbClr val="FFFF00"/>
          </a:solidFill>
        </p:spPr>
        <p:style>
          <a:lnRef idx="1">
            <a:schemeClr val="accent6"/>
          </a:lnRef>
          <a:fillRef idx="1001">
            <a:schemeClr val="lt1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41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1066800" y="3810000"/>
            <a:ext cx="609600" cy="762000"/>
          </a:xfrm>
          <a:prstGeom prst="lightningBolt">
            <a:avLst/>
          </a:prstGeom>
          <a:solidFill>
            <a:srgbClr val="FFFF00"/>
          </a:solidFill>
        </p:spPr>
        <p:style>
          <a:lnRef idx="1">
            <a:schemeClr val="accent6"/>
          </a:lnRef>
          <a:fillRef idx="1001">
            <a:schemeClr val="lt1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4191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3505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3124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2667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2438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2133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1828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524000" y="1524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198120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447800" y="1219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371600" y="1066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Oval 91"/>
          <p:cNvSpPr/>
          <p:nvPr/>
        </p:nvSpPr>
        <p:spPr>
          <a:xfrm>
            <a:off x="1447800" y="5943600"/>
            <a:ext cx="762000" cy="6858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3716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371600" y="1066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Oval 91"/>
          <p:cNvSpPr/>
          <p:nvPr/>
        </p:nvSpPr>
        <p:spPr>
          <a:xfrm>
            <a:off x="1447800" y="5943600"/>
            <a:ext cx="762000" cy="6858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12192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H20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371600" y="1066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Oval 91"/>
          <p:cNvSpPr/>
          <p:nvPr/>
        </p:nvSpPr>
        <p:spPr>
          <a:xfrm>
            <a:off x="1447800" y="5943600"/>
            <a:ext cx="762000" cy="6858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762000" y="59436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371600" y="60960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371600" y="1066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1676400" y="6096000"/>
            <a:ext cx="685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2H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Oval 91"/>
          <p:cNvSpPr/>
          <p:nvPr/>
        </p:nvSpPr>
        <p:spPr>
          <a:xfrm>
            <a:off x="1447800" y="5943600"/>
            <a:ext cx="762000" cy="6858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371600" y="1066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1676400" y="6096000"/>
            <a:ext cx="685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2H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Oval 91"/>
          <p:cNvSpPr/>
          <p:nvPr/>
        </p:nvSpPr>
        <p:spPr>
          <a:xfrm>
            <a:off x="1752600" y="5943600"/>
            <a:ext cx="762000" cy="6858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600200" y="990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1905000" y="6096000"/>
            <a:ext cx="685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2H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905000" y="914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19050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981200" y="1219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2860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981200" y="1447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175260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981200" y="1447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1828800" y="17526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4" name="Right Arrow 123"/>
          <p:cNvSpPr/>
          <p:nvPr/>
        </p:nvSpPr>
        <p:spPr>
          <a:xfrm rot="18832221">
            <a:off x="1383004" y="2077419"/>
            <a:ext cx="600733" cy="28743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5" name="TextBox 124"/>
          <p:cNvSpPr txBox="1"/>
          <p:nvPr/>
        </p:nvSpPr>
        <p:spPr>
          <a:xfrm rot="2151994">
            <a:off x="457200" y="2590800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Lightning bolts represent energy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981200" y="1447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1828800" y="17526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4" name="Right Arrow 123"/>
          <p:cNvSpPr/>
          <p:nvPr/>
        </p:nvSpPr>
        <p:spPr>
          <a:xfrm rot="18832221">
            <a:off x="1383004" y="2077419"/>
            <a:ext cx="600733" cy="28743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5" name="TextBox 124"/>
          <p:cNvSpPr txBox="1"/>
          <p:nvPr/>
        </p:nvSpPr>
        <p:spPr>
          <a:xfrm rot="2151994">
            <a:off x="457200" y="2590800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Lightning bolts represent energy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1981200" y="1447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1828800" y="17526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4" name="Right Arrow 123"/>
          <p:cNvSpPr/>
          <p:nvPr/>
        </p:nvSpPr>
        <p:spPr>
          <a:xfrm rot="18832221">
            <a:off x="1383004" y="2077419"/>
            <a:ext cx="600733" cy="28743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5" name="TextBox 124"/>
          <p:cNvSpPr txBox="1"/>
          <p:nvPr/>
        </p:nvSpPr>
        <p:spPr>
          <a:xfrm rot="2151994">
            <a:off x="457200" y="2590800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Lightning bolts represent energy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2286000" y="1371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1905000" y="21336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2590800" y="1295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057400" y="24384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2667000" y="1600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133600" y="27432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2590800" y="1828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286000" y="30480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2971800" y="1676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286000" y="30480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4" name="Lightning Bolt 123"/>
          <p:cNvSpPr/>
          <p:nvPr/>
        </p:nvSpPr>
        <p:spPr>
          <a:xfrm>
            <a:off x="2438400" y="23622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048000" y="1981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514600" y="41148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4" name="Lightning Bolt 123"/>
          <p:cNvSpPr/>
          <p:nvPr/>
        </p:nvSpPr>
        <p:spPr>
          <a:xfrm>
            <a:off x="2514600" y="35052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048000" y="2286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590800" y="45720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4" name="Lightning Bolt 123"/>
          <p:cNvSpPr/>
          <p:nvPr/>
        </p:nvSpPr>
        <p:spPr>
          <a:xfrm>
            <a:off x="2590800" y="39624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4660966" cy="24622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</a:t>
            </a:r>
            <a:r>
              <a:rPr lang="en-US" sz="8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s</a:t>
            </a:r>
            <a:endParaRPr lang="en-US" sz="8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152400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048000" y="2438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590800" y="51816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4" name="Lightning Bolt 123"/>
          <p:cNvSpPr/>
          <p:nvPr/>
        </p:nvSpPr>
        <p:spPr>
          <a:xfrm>
            <a:off x="2590800" y="44196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048000" y="2438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590800" y="51816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4" name="Lightning Bolt 123"/>
          <p:cNvSpPr/>
          <p:nvPr/>
        </p:nvSpPr>
        <p:spPr>
          <a:xfrm>
            <a:off x="2590800" y="44196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5" name="Lightning Bolt 124"/>
          <p:cNvSpPr/>
          <p:nvPr/>
        </p:nvSpPr>
        <p:spPr>
          <a:xfrm>
            <a:off x="2895600" y="27432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048000" y="2438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590800" y="54864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4" name="Lightning Bolt 123"/>
          <p:cNvSpPr/>
          <p:nvPr/>
        </p:nvSpPr>
        <p:spPr>
          <a:xfrm>
            <a:off x="2590800" y="49530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5" name="Lightning Bolt 124"/>
          <p:cNvSpPr/>
          <p:nvPr/>
        </p:nvSpPr>
        <p:spPr>
          <a:xfrm>
            <a:off x="2895600" y="32004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3716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048000" y="2438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590800" y="58674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4" name="Lightning Bolt 123"/>
          <p:cNvSpPr/>
          <p:nvPr/>
        </p:nvSpPr>
        <p:spPr>
          <a:xfrm>
            <a:off x="2590800" y="52578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5" name="Lightning Bolt 124"/>
          <p:cNvSpPr/>
          <p:nvPr/>
        </p:nvSpPr>
        <p:spPr>
          <a:xfrm>
            <a:off x="2895600" y="37338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276600" y="2286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4" name="Lightning Bolt 123"/>
          <p:cNvSpPr/>
          <p:nvPr/>
        </p:nvSpPr>
        <p:spPr>
          <a:xfrm>
            <a:off x="2590800" y="56388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5" name="Lightning Bolt 124"/>
          <p:cNvSpPr/>
          <p:nvPr/>
        </p:nvSpPr>
        <p:spPr>
          <a:xfrm>
            <a:off x="2895600" y="41910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657600" y="2286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4" name="Lightning Bolt 123"/>
          <p:cNvSpPr/>
          <p:nvPr/>
        </p:nvSpPr>
        <p:spPr>
          <a:xfrm>
            <a:off x="2590800" y="60198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5" name="Lightning Bolt 124"/>
          <p:cNvSpPr/>
          <p:nvPr/>
        </p:nvSpPr>
        <p:spPr>
          <a:xfrm>
            <a:off x="2895600" y="47244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657600" y="2286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5" name="Lightning Bolt 124"/>
          <p:cNvSpPr/>
          <p:nvPr/>
        </p:nvSpPr>
        <p:spPr>
          <a:xfrm>
            <a:off x="2895600" y="52578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657600" y="2286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5" name="Lightning Bolt 124"/>
          <p:cNvSpPr/>
          <p:nvPr/>
        </p:nvSpPr>
        <p:spPr>
          <a:xfrm>
            <a:off x="2819400" y="5791200"/>
            <a:ext cx="3810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810000" y="2819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810000" y="2819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 rot="5400000">
            <a:off x="4686300" y="1638300"/>
            <a:ext cx="609600" cy="685800"/>
          </a:xfrm>
          <a:prstGeom prst="lightningBolt">
            <a:avLst/>
          </a:prstGeom>
          <a:solidFill>
            <a:srgbClr val="FFFF00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129540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810000" y="2819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 rot="5400000">
            <a:off x="4457700" y="1943100"/>
            <a:ext cx="609600" cy="685800"/>
          </a:xfrm>
          <a:prstGeom prst="lightningBolt">
            <a:avLst/>
          </a:prstGeom>
          <a:solidFill>
            <a:srgbClr val="FFFF00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810000" y="2819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 rot="5400000">
            <a:off x="4305300" y="2324100"/>
            <a:ext cx="609600" cy="685800"/>
          </a:xfrm>
          <a:prstGeom prst="lightningBolt">
            <a:avLst/>
          </a:prstGeom>
          <a:solidFill>
            <a:srgbClr val="FFFF00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886200" y="2286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886200" y="1905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886200" y="1447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810000" y="914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3810000" y="304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4114800" y="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4419600" y="381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4419600" y="3810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4343400" y="838200"/>
            <a:ext cx="3048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99060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457200" y="59436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4495800" y="5334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4267200" y="1371600"/>
            <a:ext cx="3048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4876800" y="304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4191000" y="1981200"/>
            <a:ext cx="3048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762000" cy="685800"/>
            <a:chOff x="1371600" y="5943600"/>
            <a:chExt cx="7620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4953000" y="60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3886200" y="2895600"/>
            <a:ext cx="3048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5029200" y="838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3581400" y="4876800"/>
            <a:ext cx="3048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5029200" y="838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971800" y="5943600"/>
            <a:ext cx="3048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914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838200" cy="685800"/>
            <a:chOff x="1371600" y="5943600"/>
            <a:chExt cx="8382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5029200" y="838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sp>
        <p:nvSpPr>
          <p:cNvPr id="123" name="Lightning Bolt 122"/>
          <p:cNvSpPr/>
          <p:nvPr/>
        </p:nvSpPr>
        <p:spPr>
          <a:xfrm>
            <a:off x="2971800" y="5943600"/>
            <a:ext cx="304800" cy="3048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5562600" y="6858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127" name="Group 126"/>
          <p:cNvGrpSpPr/>
          <p:nvPr/>
        </p:nvGrpSpPr>
        <p:grpSpPr>
          <a:xfrm>
            <a:off x="6400800" y="1143000"/>
            <a:ext cx="838200" cy="369332"/>
            <a:chOff x="6553200" y="1143000"/>
            <a:chExt cx="838200" cy="369332"/>
          </a:xfrm>
        </p:grpSpPr>
        <p:sp>
          <p:nvSpPr>
            <p:cNvPr id="124" name="Rounded Rectangle 123"/>
            <p:cNvSpPr/>
            <p:nvPr/>
          </p:nvSpPr>
          <p:spPr>
            <a:xfrm>
              <a:off x="6553200" y="1143000"/>
              <a:ext cx="838200" cy="304800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6553200" y="1143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7696200" y="990600"/>
            <a:ext cx="685800" cy="609600"/>
            <a:chOff x="5715000" y="2057400"/>
            <a:chExt cx="685800" cy="609600"/>
          </a:xfrm>
        </p:grpSpPr>
        <p:sp>
          <p:nvSpPr>
            <p:cNvPr id="128" name="Oval 127"/>
            <p:cNvSpPr/>
            <p:nvPr/>
          </p:nvSpPr>
          <p:spPr>
            <a:xfrm>
              <a:off x="5715000" y="2057400"/>
              <a:ext cx="685800" cy="6096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5791200" y="2133600"/>
              <a:ext cx="533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H+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6019800" y="4572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7" name="Group 126"/>
          <p:cNvGrpSpPr/>
          <p:nvPr/>
        </p:nvGrpSpPr>
        <p:grpSpPr>
          <a:xfrm>
            <a:off x="6400800" y="1143000"/>
            <a:ext cx="838200" cy="369332"/>
            <a:chOff x="6553200" y="1143000"/>
            <a:chExt cx="838200" cy="369332"/>
          </a:xfrm>
        </p:grpSpPr>
        <p:sp>
          <p:nvSpPr>
            <p:cNvPr id="124" name="Rounded Rectangle 123"/>
            <p:cNvSpPr/>
            <p:nvPr/>
          </p:nvSpPr>
          <p:spPr>
            <a:xfrm>
              <a:off x="6553200" y="1143000"/>
              <a:ext cx="838200" cy="304800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6553200" y="1143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8" name="Group 129"/>
          <p:cNvGrpSpPr/>
          <p:nvPr/>
        </p:nvGrpSpPr>
        <p:grpSpPr>
          <a:xfrm>
            <a:off x="7391400" y="990600"/>
            <a:ext cx="685800" cy="609600"/>
            <a:chOff x="5715000" y="2057400"/>
            <a:chExt cx="685800" cy="609600"/>
          </a:xfrm>
        </p:grpSpPr>
        <p:sp>
          <p:nvSpPr>
            <p:cNvPr id="128" name="Oval 127"/>
            <p:cNvSpPr/>
            <p:nvPr/>
          </p:nvSpPr>
          <p:spPr>
            <a:xfrm>
              <a:off x="5715000" y="2057400"/>
              <a:ext cx="685800" cy="6096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5791200" y="2133600"/>
              <a:ext cx="533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H+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6553200" y="60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7" name="Group 126"/>
          <p:cNvGrpSpPr/>
          <p:nvPr/>
        </p:nvGrpSpPr>
        <p:grpSpPr>
          <a:xfrm>
            <a:off x="6400800" y="1143000"/>
            <a:ext cx="838200" cy="369332"/>
            <a:chOff x="6553200" y="1143000"/>
            <a:chExt cx="838200" cy="369332"/>
          </a:xfrm>
        </p:grpSpPr>
        <p:sp>
          <p:nvSpPr>
            <p:cNvPr id="124" name="Rounded Rectangle 123"/>
            <p:cNvSpPr/>
            <p:nvPr/>
          </p:nvSpPr>
          <p:spPr>
            <a:xfrm>
              <a:off x="6553200" y="1143000"/>
              <a:ext cx="838200" cy="304800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6553200" y="1143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8" name="Group 129"/>
          <p:cNvGrpSpPr/>
          <p:nvPr/>
        </p:nvGrpSpPr>
        <p:grpSpPr>
          <a:xfrm>
            <a:off x="7239000" y="990600"/>
            <a:ext cx="685800" cy="609600"/>
            <a:chOff x="5715000" y="2057400"/>
            <a:chExt cx="685800" cy="609600"/>
          </a:xfrm>
        </p:grpSpPr>
        <p:sp>
          <p:nvSpPr>
            <p:cNvPr id="128" name="Oval 127"/>
            <p:cNvSpPr/>
            <p:nvPr/>
          </p:nvSpPr>
          <p:spPr>
            <a:xfrm>
              <a:off x="5715000" y="2057400"/>
              <a:ext cx="685800" cy="6096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5791200" y="2133600"/>
              <a:ext cx="533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H+</a:t>
              </a:r>
              <a:endParaRPr lang="en-US" b="1" dirty="0"/>
            </a:p>
          </p:txBody>
        </p:sp>
      </p:grpSp>
      <p:sp>
        <p:nvSpPr>
          <p:cNvPr id="123" name="Explosion 1 122"/>
          <p:cNvSpPr/>
          <p:nvPr/>
        </p:nvSpPr>
        <p:spPr>
          <a:xfrm>
            <a:off x="7086600" y="1219200"/>
            <a:ext cx="152400" cy="152400"/>
          </a:xfrm>
          <a:prstGeom prst="irregularSeal1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2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6553200" y="60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7" name="Group 126"/>
          <p:cNvGrpSpPr/>
          <p:nvPr/>
        </p:nvGrpSpPr>
        <p:grpSpPr>
          <a:xfrm>
            <a:off x="6400800" y="1143000"/>
            <a:ext cx="838200" cy="369332"/>
            <a:chOff x="6553200" y="1143000"/>
            <a:chExt cx="838200" cy="369332"/>
          </a:xfrm>
        </p:grpSpPr>
        <p:sp>
          <p:nvSpPr>
            <p:cNvPr id="124" name="Rounded Rectangle 123"/>
            <p:cNvSpPr/>
            <p:nvPr/>
          </p:nvSpPr>
          <p:spPr>
            <a:xfrm>
              <a:off x="6553200" y="1143000"/>
              <a:ext cx="838200" cy="304800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6553200" y="1143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8" name="Group 129"/>
          <p:cNvGrpSpPr/>
          <p:nvPr/>
        </p:nvGrpSpPr>
        <p:grpSpPr>
          <a:xfrm>
            <a:off x="7239000" y="990600"/>
            <a:ext cx="685800" cy="609600"/>
            <a:chOff x="5715000" y="2057400"/>
            <a:chExt cx="685800" cy="609600"/>
          </a:xfrm>
        </p:grpSpPr>
        <p:sp>
          <p:nvSpPr>
            <p:cNvPr id="128" name="Oval 127"/>
            <p:cNvSpPr/>
            <p:nvPr/>
          </p:nvSpPr>
          <p:spPr>
            <a:xfrm>
              <a:off x="5715000" y="2057400"/>
              <a:ext cx="685800" cy="6096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5791200" y="2133600"/>
              <a:ext cx="533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H+</a:t>
              </a:r>
              <a:endParaRPr lang="en-US" b="1" dirty="0"/>
            </a:p>
          </p:txBody>
        </p:sp>
      </p:grpSp>
      <p:sp>
        <p:nvSpPr>
          <p:cNvPr id="123" name="Explosion 1 122"/>
          <p:cNvSpPr/>
          <p:nvPr/>
        </p:nvSpPr>
        <p:spPr>
          <a:xfrm>
            <a:off x="7010400" y="1143000"/>
            <a:ext cx="381000" cy="304800"/>
          </a:xfrm>
          <a:prstGeom prst="irregularSeal1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2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76200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6553200" y="60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7" name="Group 126"/>
          <p:cNvGrpSpPr/>
          <p:nvPr/>
        </p:nvGrpSpPr>
        <p:grpSpPr>
          <a:xfrm>
            <a:off x="6400800" y="1143000"/>
            <a:ext cx="838200" cy="369332"/>
            <a:chOff x="6553200" y="1143000"/>
            <a:chExt cx="838200" cy="369332"/>
          </a:xfrm>
        </p:grpSpPr>
        <p:sp>
          <p:nvSpPr>
            <p:cNvPr id="124" name="Rounded Rectangle 123"/>
            <p:cNvSpPr/>
            <p:nvPr/>
          </p:nvSpPr>
          <p:spPr>
            <a:xfrm>
              <a:off x="6553200" y="1143000"/>
              <a:ext cx="838200" cy="304800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6553200" y="1143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8" name="Group 129"/>
          <p:cNvGrpSpPr/>
          <p:nvPr/>
        </p:nvGrpSpPr>
        <p:grpSpPr>
          <a:xfrm>
            <a:off x="7239000" y="990600"/>
            <a:ext cx="685800" cy="609600"/>
            <a:chOff x="5715000" y="2057400"/>
            <a:chExt cx="685800" cy="609600"/>
          </a:xfrm>
        </p:grpSpPr>
        <p:sp>
          <p:nvSpPr>
            <p:cNvPr id="128" name="Oval 127"/>
            <p:cNvSpPr/>
            <p:nvPr/>
          </p:nvSpPr>
          <p:spPr>
            <a:xfrm>
              <a:off x="5715000" y="2057400"/>
              <a:ext cx="685800" cy="6096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5791200" y="2133600"/>
              <a:ext cx="533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H+</a:t>
              </a:r>
              <a:endParaRPr lang="en-US" b="1" dirty="0"/>
            </a:p>
          </p:txBody>
        </p:sp>
      </p:grpSp>
      <p:sp>
        <p:nvSpPr>
          <p:cNvPr id="123" name="Explosion 1 122"/>
          <p:cNvSpPr/>
          <p:nvPr/>
        </p:nvSpPr>
        <p:spPr>
          <a:xfrm>
            <a:off x="6781800" y="1066800"/>
            <a:ext cx="762000" cy="533400"/>
          </a:xfrm>
          <a:prstGeom prst="irregularSeal1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2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6553200" y="60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7" name="Group 126"/>
          <p:cNvGrpSpPr/>
          <p:nvPr/>
        </p:nvGrpSpPr>
        <p:grpSpPr>
          <a:xfrm>
            <a:off x="6400800" y="1143000"/>
            <a:ext cx="838200" cy="369332"/>
            <a:chOff x="6553200" y="1143000"/>
            <a:chExt cx="838200" cy="369332"/>
          </a:xfrm>
        </p:grpSpPr>
        <p:sp>
          <p:nvSpPr>
            <p:cNvPr id="124" name="Rounded Rectangle 123"/>
            <p:cNvSpPr/>
            <p:nvPr/>
          </p:nvSpPr>
          <p:spPr>
            <a:xfrm>
              <a:off x="6553200" y="1143000"/>
              <a:ext cx="838200" cy="304800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6553200" y="1143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8" name="Group 129"/>
          <p:cNvGrpSpPr/>
          <p:nvPr/>
        </p:nvGrpSpPr>
        <p:grpSpPr>
          <a:xfrm>
            <a:off x="7239000" y="990600"/>
            <a:ext cx="685800" cy="609600"/>
            <a:chOff x="5715000" y="2057400"/>
            <a:chExt cx="685800" cy="609600"/>
          </a:xfrm>
        </p:grpSpPr>
        <p:sp>
          <p:nvSpPr>
            <p:cNvPr id="128" name="Oval 127"/>
            <p:cNvSpPr/>
            <p:nvPr/>
          </p:nvSpPr>
          <p:spPr>
            <a:xfrm>
              <a:off x="5715000" y="2057400"/>
              <a:ext cx="685800" cy="6096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5791200" y="2133600"/>
              <a:ext cx="533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H+</a:t>
              </a:r>
              <a:endParaRPr lang="en-US" b="1" dirty="0"/>
            </a:p>
          </p:txBody>
        </p:sp>
      </p:grpSp>
      <p:sp>
        <p:nvSpPr>
          <p:cNvPr id="123" name="Explosion 1 122"/>
          <p:cNvSpPr/>
          <p:nvPr/>
        </p:nvSpPr>
        <p:spPr>
          <a:xfrm>
            <a:off x="6477000" y="914400"/>
            <a:ext cx="1219200" cy="762000"/>
          </a:xfrm>
          <a:prstGeom prst="irregularSeal1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2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6553200" y="60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7" name="Group 126"/>
          <p:cNvGrpSpPr/>
          <p:nvPr/>
        </p:nvGrpSpPr>
        <p:grpSpPr>
          <a:xfrm>
            <a:off x="6400800" y="1143000"/>
            <a:ext cx="838200" cy="369332"/>
            <a:chOff x="6553200" y="1143000"/>
            <a:chExt cx="838200" cy="369332"/>
          </a:xfrm>
        </p:grpSpPr>
        <p:sp>
          <p:nvSpPr>
            <p:cNvPr id="124" name="Rounded Rectangle 123"/>
            <p:cNvSpPr/>
            <p:nvPr/>
          </p:nvSpPr>
          <p:spPr>
            <a:xfrm>
              <a:off x="6553200" y="1143000"/>
              <a:ext cx="838200" cy="304800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6553200" y="1143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8" name="Group 129"/>
          <p:cNvGrpSpPr/>
          <p:nvPr/>
        </p:nvGrpSpPr>
        <p:grpSpPr>
          <a:xfrm>
            <a:off x="7239000" y="990600"/>
            <a:ext cx="685800" cy="609600"/>
            <a:chOff x="5715000" y="2057400"/>
            <a:chExt cx="685800" cy="609600"/>
          </a:xfrm>
        </p:grpSpPr>
        <p:sp>
          <p:nvSpPr>
            <p:cNvPr id="128" name="Oval 127"/>
            <p:cNvSpPr/>
            <p:nvPr/>
          </p:nvSpPr>
          <p:spPr>
            <a:xfrm>
              <a:off x="5715000" y="2057400"/>
              <a:ext cx="685800" cy="6096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5791200" y="2133600"/>
              <a:ext cx="533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H+</a:t>
              </a:r>
              <a:endParaRPr lang="en-US" b="1" dirty="0"/>
            </a:p>
          </p:txBody>
        </p:sp>
      </p:grpSp>
      <p:sp>
        <p:nvSpPr>
          <p:cNvPr id="123" name="Explosion 1 122"/>
          <p:cNvSpPr/>
          <p:nvPr/>
        </p:nvSpPr>
        <p:spPr>
          <a:xfrm>
            <a:off x="6324600" y="838200"/>
            <a:ext cx="1676400" cy="990600"/>
          </a:xfrm>
          <a:prstGeom prst="irregularSeal1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2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7"/>
          <p:cNvGrpSpPr/>
          <p:nvPr/>
        </p:nvGrpSpPr>
        <p:grpSpPr>
          <a:xfrm>
            <a:off x="6553200" y="609600"/>
            <a:ext cx="533400" cy="457200"/>
            <a:chOff x="1447800" y="5257800"/>
            <a:chExt cx="533400" cy="457200"/>
          </a:xfrm>
        </p:grpSpPr>
        <p:sp>
          <p:nvSpPr>
            <p:cNvPr id="15" name="Oval 1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7" name="Group 126"/>
          <p:cNvGrpSpPr/>
          <p:nvPr/>
        </p:nvGrpSpPr>
        <p:grpSpPr>
          <a:xfrm>
            <a:off x="6400800" y="1143000"/>
            <a:ext cx="838200" cy="369332"/>
            <a:chOff x="6553200" y="1143000"/>
            <a:chExt cx="838200" cy="369332"/>
          </a:xfrm>
        </p:grpSpPr>
        <p:sp>
          <p:nvSpPr>
            <p:cNvPr id="124" name="Rounded Rectangle 123"/>
            <p:cNvSpPr/>
            <p:nvPr/>
          </p:nvSpPr>
          <p:spPr>
            <a:xfrm>
              <a:off x="6553200" y="1143000"/>
              <a:ext cx="838200" cy="304800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6553200" y="1143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8" name="Group 129"/>
          <p:cNvGrpSpPr/>
          <p:nvPr/>
        </p:nvGrpSpPr>
        <p:grpSpPr>
          <a:xfrm>
            <a:off x="7239000" y="990600"/>
            <a:ext cx="685800" cy="609600"/>
            <a:chOff x="5715000" y="2057400"/>
            <a:chExt cx="685800" cy="609600"/>
          </a:xfrm>
        </p:grpSpPr>
        <p:sp>
          <p:nvSpPr>
            <p:cNvPr id="128" name="Oval 127"/>
            <p:cNvSpPr/>
            <p:nvPr/>
          </p:nvSpPr>
          <p:spPr>
            <a:xfrm>
              <a:off x="5715000" y="2057400"/>
              <a:ext cx="685800" cy="6096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5791200" y="2133600"/>
              <a:ext cx="533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H+</a:t>
              </a:r>
              <a:endParaRPr lang="en-US" b="1" dirty="0"/>
            </a:p>
          </p:txBody>
        </p:sp>
      </p:grpSp>
      <p:sp>
        <p:nvSpPr>
          <p:cNvPr id="123" name="Explosion 1 122"/>
          <p:cNvSpPr/>
          <p:nvPr/>
        </p:nvSpPr>
        <p:spPr>
          <a:xfrm>
            <a:off x="6172200" y="685800"/>
            <a:ext cx="2057400" cy="1219200"/>
          </a:xfrm>
          <a:prstGeom prst="irregularSeal1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2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6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7467600" y="762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6" name="Group 130"/>
          <p:cNvGrpSpPr/>
          <p:nvPr/>
        </p:nvGrpSpPr>
        <p:grpSpPr>
          <a:xfrm>
            <a:off x="7467600" y="609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6" name="Group 130"/>
          <p:cNvGrpSpPr/>
          <p:nvPr/>
        </p:nvGrpSpPr>
        <p:grpSpPr>
          <a:xfrm>
            <a:off x="7696200" y="609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5486400" y="6553200"/>
            <a:ext cx="6096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6" name="Group 130"/>
          <p:cNvGrpSpPr/>
          <p:nvPr/>
        </p:nvGrpSpPr>
        <p:grpSpPr>
          <a:xfrm>
            <a:off x="7467600" y="5334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4914900" y="5981700"/>
            <a:ext cx="17526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6" name="Group 130"/>
          <p:cNvGrpSpPr/>
          <p:nvPr/>
        </p:nvGrpSpPr>
        <p:grpSpPr>
          <a:xfrm>
            <a:off x="7391400" y="45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4457700" y="5524500"/>
            <a:ext cx="26670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6" name="Group 130"/>
          <p:cNvGrpSpPr/>
          <p:nvPr/>
        </p:nvGrpSpPr>
        <p:grpSpPr>
          <a:xfrm>
            <a:off x="7467600" y="38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4038600" y="5105400"/>
            <a:ext cx="35052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45720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1066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pSp>
        <p:nvGrpSpPr>
          <p:cNvPr id="6" name="Group 130"/>
          <p:cNvGrpSpPr/>
          <p:nvPr/>
        </p:nvGrpSpPr>
        <p:grpSpPr>
          <a:xfrm>
            <a:off x="7696200" y="609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6" name="Group 130"/>
          <p:cNvGrpSpPr/>
          <p:nvPr/>
        </p:nvGrpSpPr>
        <p:grpSpPr>
          <a:xfrm>
            <a:off x="7391400" y="609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2057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6" name="Group 130"/>
          <p:cNvGrpSpPr/>
          <p:nvPr/>
        </p:nvGrpSpPr>
        <p:grpSpPr>
          <a:xfrm>
            <a:off x="7696200" y="45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28956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5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4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5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6" name="Group 130"/>
          <p:cNvGrpSpPr/>
          <p:nvPr/>
        </p:nvGrpSpPr>
        <p:grpSpPr>
          <a:xfrm>
            <a:off x="7696200" y="38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6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7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88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2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8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1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4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7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2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0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3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6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2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5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1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7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0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3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6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9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5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8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7" name="TextBox 306"/>
          <p:cNvSpPr txBox="1"/>
          <p:nvPr/>
        </p:nvSpPr>
        <p:spPr>
          <a:xfrm>
            <a:off x="7848600" y="50292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ATP</a:t>
            </a:r>
            <a:r>
              <a:rPr lang="en-US" dirty="0" smtClean="0"/>
              <a:t> </a:t>
            </a:r>
            <a:r>
              <a:rPr lang="en-US" sz="1600" b="1" dirty="0" smtClean="0"/>
              <a:t>synthase</a:t>
            </a:r>
            <a:endParaRPr lang="en-US" sz="1600" b="1" dirty="0"/>
          </a:p>
        </p:txBody>
      </p:sp>
      <p:sp>
        <p:nvSpPr>
          <p:cNvPr id="308" name="TextBox 307"/>
          <p:cNvSpPr txBox="1"/>
          <p:nvPr/>
        </p:nvSpPr>
        <p:spPr>
          <a:xfrm>
            <a:off x="8153400" y="3352800"/>
            <a:ext cx="121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Thylakoid</a:t>
            </a:r>
          </a:p>
          <a:p>
            <a:r>
              <a:rPr lang="en-US" sz="1400" b="1" dirty="0" smtClean="0"/>
              <a:t>membrane</a:t>
            </a:r>
            <a:endParaRPr lang="en-US" sz="1400" b="1" dirty="0"/>
          </a:p>
        </p:txBody>
      </p:sp>
      <p:cxnSp>
        <p:nvCxnSpPr>
          <p:cNvPr id="310" name="Straight Connector 309"/>
          <p:cNvCxnSpPr/>
          <p:nvPr/>
        </p:nvCxnSpPr>
        <p:spPr>
          <a:xfrm rot="5400000">
            <a:off x="8496300" y="3848100"/>
            <a:ext cx="228600" cy="1524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14" name="TextBox 313"/>
          <p:cNvSpPr txBox="1"/>
          <p:nvPr/>
        </p:nvSpPr>
        <p:spPr>
          <a:xfrm>
            <a:off x="6019800" y="5943600"/>
            <a:ext cx="1447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Stroma</a:t>
            </a:r>
            <a:endParaRPr lang="en-US" sz="1600" b="1" dirty="0"/>
          </a:p>
        </p:txBody>
      </p:sp>
      <p:sp>
        <p:nvSpPr>
          <p:cNvPr id="315" name="TextBox 314"/>
          <p:cNvSpPr txBox="1"/>
          <p:nvPr/>
        </p:nvSpPr>
        <p:spPr>
          <a:xfrm>
            <a:off x="5867400" y="2971800"/>
            <a:ext cx="1752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Inner space</a:t>
            </a:r>
          </a:p>
          <a:p>
            <a:r>
              <a:rPr lang="en-US" sz="1600" b="1" dirty="0" smtClean="0"/>
              <a:t>of thylakoid</a:t>
            </a:r>
            <a:endParaRPr lang="en-US" sz="1600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696200" y="38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7" name="TextBox 306"/>
          <p:cNvSpPr txBox="1"/>
          <p:nvPr/>
        </p:nvSpPr>
        <p:spPr>
          <a:xfrm>
            <a:off x="7848600" y="50292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ATP</a:t>
            </a:r>
            <a:r>
              <a:rPr lang="en-US" dirty="0" smtClean="0"/>
              <a:t> </a:t>
            </a:r>
            <a:r>
              <a:rPr lang="en-US" sz="1600" b="1" dirty="0" smtClean="0"/>
              <a:t>synthase</a:t>
            </a:r>
            <a:endParaRPr lang="en-US" sz="1600" b="1" dirty="0"/>
          </a:p>
        </p:txBody>
      </p:sp>
      <p:sp>
        <p:nvSpPr>
          <p:cNvPr id="308" name="TextBox 307"/>
          <p:cNvSpPr txBox="1"/>
          <p:nvPr/>
        </p:nvSpPr>
        <p:spPr>
          <a:xfrm>
            <a:off x="8153400" y="3352800"/>
            <a:ext cx="121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Thylakoid</a:t>
            </a:r>
          </a:p>
          <a:p>
            <a:r>
              <a:rPr lang="en-US" sz="1400" b="1" dirty="0" smtClean="0"/>
              <a:t>membrane</a:t>
            </a:r>
            <a:endParaRPr lang="en-US" sz="1400" b="1" dirty="0"/>
          </a:p>
        </p:txBody>
      </p:sp>
      <p:cxnSp>
        <p:nvCxnSpPr>
          <p:cNvPr id="310" name="Straight Connector 309"/>
          <p:cNvCxnSpPr/>
          <p:nvPr/>
        </p:nvCxnSpPr>
        <p:spPr>
          <a:xfrm rot="5400000">
            <a:off x="8496300" y="3848100"/>
            <a:ext cx="228600" cy="1524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14" name="TextBox 313"/>
          <p:cNvSpPr txBox="1"/>
          <p:nvPr/>
        </p:nvSpPr>
        <p:spPr>
          <a:xfrm>
            <a:off x="6019800" y="5943600"/>
            <a:ext cx="1447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Stroma</a:t>
            </a:r>
            <a:endParaRPr lang="en-US" sz="1600" b="1" dirty="0"/>
          </a:p>
        </p:txBody>
      </p:sp>
      <p:sp>
        <p:nvSpPr>
          <p:cNvPr id="315" name="TextBox 314"/>
          <p:cNvSpPr txBox="1"/>
          <p:nvPr/>
        </p:nvSpPr>
        <p:spPr>
          <a:xfrm>
            <a:off x="5867400" y="2971800"/>
            <a:ext cx="1752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Inner space</a:t>
            </a:r>
          </a:p>
          <a:p>
            <a:r>
              <a:rPr lang="en-US" sz="1600" b="1" dirty="0" smtClean="0"/>
              <a:t>of thylakoid</a:t>
            </a:r>
            <a:endParaRPr lang="en-US" sz="1600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467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6962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7" name="TextBox 306"/>
          <p:cNvSpPr txBox="1"/>
          <p:nvPr/>
        </p:nvSpPr>
        <p:spPr>
          <a:xfrm>
            <a:off x="7848600" y="50292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ATP</a:t>
            </a:r>
            <a:r>
              <a:rPr lang="en-US" dirty="0" smtClean="0"/>
              <a:t> </a:t>
            </a:r>
            <a:r>
              <a:rPr lang="en-US" sz="1600" b="1" dirty="0" smtClean="0"/>
              <a:t>synthase</a:t>
            </a:r>
            <a:endParaRPr lang="en-US" sz="1600" b="1" dirty="0"/>
          </a:p>
        </p:txBody>
      </p:sp>
      <p:sp>
        <p:nvSpPr>
          <p:cNvPr id="308" name="TextBox 307"/>
          <p:cNvSpPr txBox="1"/>
          <p:nvPr/>
        </p:nvSpPr>
        <p:spPr>
          <a:xfrm>
            <a:off x="8153400" y="3352800"/>
            <a:ext cx="121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Thylakoid</a:t>
            </a:r>
          </a:p>
          <a:p>
            <a:r>
              <a:rPr lang="en-US" sz="1400" b="1" dirty="0" smtClean="0"/>
              <a:t>membrane</a:t>
            </a:r>
            <a:endParaRPr lang="en-US" sz="1400" b="1" dirty="0"/>
          </a:p>
        </p:txBody>
      </p:sp>
      <p:cxnSp>
        <p:nvCxnSpPr>
          <p:cNvPr id="310" name="Straight Connector 309"/>
          <p:cNvCxnSpPr/>
          <p:nvPr/>
        </p:nvCxnSpPr>
        <p:spPr>
          <a:xfrm rot="5400000">
            <a:off x="8496300" y="3848100"/>
            <a:ext cx="228600" cy="1524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14" name="TextBox 313"/>
          <p:cNvSpPr txBox="1"/>
          <p:nvPr/>
        </p:nvSpPr>
        <p:spPr>
          <a:xfrm>
            <a:off x="6019800" y="5943600"/>
            <a:ext cx="1447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Stroma</a:t>
            </a:r>
            <a:endParaRPr lang="en-US" sz="1600" b="1" dirty="0"/>
          </a:p>
        </p:txBody>
      </p:sp>
      <p:sp>
        <p:nvSpPr>
          <p:cNvPr id="315" name="TextBox 314"/>
          <p:cNvSpPr txBox="1"/>
          <p:nvPr/>
        </p:nvSpPr>
        <p:spPr>
          <a:xfrm>
            <a:off x="5867400" y="2971800"/>
            <a:ext cx="1752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Inner space</a:t>
            </a:r>
          </a:p>
          <a:p>
            <a:r>
              <a:rPr lang="en-US" sz="1600" b="1" dirty="0" smtClean="0"/>
              <a:t>of thylakoid</a:t>
            </a:r>
            <a:endParaRPr lang="en-US" sz="1600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467600" y="228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7" name="TextBox 306"/>
          <p:cNvSpPr txBox="1"/>
          <p:nvPr/>
        </p:nvSpPr>
        <p:spPr>
          <a:xfrm>
            <a:off x="7848600" y="50292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ATP</a:t>
            </a:r>
            <a:r>
              <a:rPr lang="en-US" dirty="0" smtClean="0"/>
              <a:t> </a:t>
            </a:r>
            <a:r>
              <a:rPr lang="en-US" sz="1600" b="1" dirty="0" smtClean="0"/>
              <a:t>synthase</a:t>
            </a:r>
            <a:endParaRPr lang="en-US" sz="1600" b="1" dirty="0"/>
          </a:p>
        </p:txBody>
      </p:sp>
      <p:sp>
        <p:nvSpPr>
          <p:cNvPr id="308" name="TextBox 307"/>
          <p:cNvSpPr txBox="1"/>
          <p:nvPr/>
        </p:nvSpPr>
        <p:spPr>
          <a:xfrm>
            <a:off x="8153400" y="3352800"/>
            <a:ext cx="121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Thylakoid</a:t>
            </a:r>
          </a:p>
          <a:p>
            <a:r>
              <a:rPr lang="en-US" sz="1400" b="1" dirty="0" smtClean="0"/>
              <a:t>membrane</a:t>
            </a:r>
            <a:endParaRPr lang="en-US" sz="1400" b="1" dirty="0"/>
          </a:p>
        </p:txBody>
      </p:sp>
      <p:cxnSp>
        <p:nvCxnSpPr>
          <p:cNvPr id="310" name="Straight Connector 309"/>
          <p:cNvCxnSpPr/>
          <p:nvPr/>
        </p:nvCxnSpPr>
        <p:spPr>
          <a:xfrm rot="5400000">
            <a:off x="8496300" y="3848100"/>
            <a:ext cx="228600" cy="1524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14" name="TextBox 313"/>
          <p:cNvSpPr txBox="1"/>
          <p:nvPr/>
        </p:nvSpPr>
        <p:spPr>
          <a:xfrm>
            <a:off x="6019800" y="5943600"/>
            <a:ext cx="1447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Stroma</a:t>
            </a:r>
            <a:endParaRPr lang="en-US" sz="1600" b="1" dirty="0"/>
          </a:p>
        </p:txBody>
      </p:sp>
      <p:sp>
        <p:nvSpPr>
          <p:cNvPr id="315" name="TextBox 314"/>
          <p:cNvSpPr txBox="1"/>
          <p:nvPr/>
        </p:nvSpPr>
        <p:spPr>
          <a:xfrm>
            <a:off x="5867400" y="2971800"/>
            <a:ext cx="1752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Inner space</a:t>
            </a:r>
          </a:p>
          <a:p>
            <a:r>
              <a:rPr lang="en-US" sz="1600" b="1" dirty="0" smtClean="0"/>
              <a:t>of thylakoid</a:t>
            </a:r>
            <a:endParaRPr lang="en-US" sz="1600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5438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5" name="Group 264"/>
          <p:cNvGrpSpPr/>
          <p:nvPr/>
        </p:nvGrpSpPr>
        <p:grpSpPr>
          <a:xfrm>
            <a:off x="6705600" y="3200400"/>
            <a:ext cx="457200" cy="383977"/>
            <a:chOff x="6248400" y="5486400"/>
            <a:chExt cx="457200" cy="383977"/>
          </a:xfrm>
        </p:grpSpPr>
        <p:sp>
          <p:nvSpPr>
            <p:cNvPr id="259" name="Oval 25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6705600" y="57150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77" name="Group 276"/>
          <p:cNvGrpSpPr/>
          <p:nvPr/>
        </p:nvGrpSpPr>
        <p:grpSpPr>
          <a:xfrm>
            <a:off x="6172200" y="33528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467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4"/>
          <p:cNvGrpSpPr/>
          <p:nvPr/>
        </p:nvGrpSpPr>
        <p:grpSpPr>
          <a:xfrm>
            <a:off x="7391400" y="3200400"/>
            <a:ext cx="457200" cy="383977"/>
            <a:chOff x="6248400" y="5486400"/>
            <a:chExt cx="457200" cy="383977"/>
          </a:xfrm>
        </p:grpSpPr>
        <p:sp>
          <p:nvSpPr>
            <p:cNvPr id="259" name="Oval 25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67"/>
          <p:cNvGrpSpPr/>
          <p:nvPr/>
        </p:nvGrpSpPr>
        <p:grpSpPr>
          <a:xfrm>
            <a:off x="6629400" y="48006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76"/>
          <p:cNvGrpSpPr/>
          <p:nvPr/>
        </p:nvGrpSpPr>
        <p:grpSpPr>
          <a:xfrm>
            <a:off x="6781800" y="32004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22860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315200" y="228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4"/>
          <p:cNvGrpSpPr/>
          <p:nvPr/>
        </p:nvGrpSpPr>
        <p:grpSpPr>
          <a:xfrm>
            <a:off x="7696200" y="3505200"/>
            <a:ext cx="457200" cy="383977"/>
            <a:chOff x="6248400" y="5486400"/>
            <a:chExt cx="457200" cy="383977"/>
          </a:xfrm>
        </p:grpSpPr>
        <p:sp>
          <p:nvSpPr>
            <p:cNvPr id="259" name="Oval 25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67"/>
          <p:cNvGrpSpPr/>
          <p:nvPr/>
        </p:nvGrpSpPr>
        <p:grpSpPr>
          <a:xfrm>
            <a:off x="6629400" y="41910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76"/>
          <p:cNvGrpSpPr/>
          <p:nvPr/>
        </p:nvGrpSpPr>
        <p:grpSpPr>
          <a:xfrm>
            <a:off x="7010400" y="32004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467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4"/>
          <p:cNvGrpSpPr/>
          <p:nvPr/>
        </p:nvGrpSpPr>
        <p:grpSpPr>
          <a:xfrm>
            <a:off x="7696200" y="3505200"/>
            <a:ext cx="457200" cy="383977"/>
            <a:chOff x="6248400" y="5486400"/>
            <a:chExt cx="457200" cy="383977"/>
          </a:xfrm>
        </p:grpSpPr>
        <p:sp>
          <p:nvSpPr>
            <p:cNvPr id="259" name="Oval 25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67"/>
          <p:cNvGrpSpPr/>
          <p:nvPr/>
        </p:nvGrpSpPr>
        <p:grpSpPr>
          <a:xfrm>
            <a:off x="6553200" y="36576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76"/>
          <p:cNvGrpSpPr/>
          <p:nvPr/>
        </p:nvGrpSpPr>
        <p:grpSpPr>
          <a:xfrm>
            <a:off x="7315200" y="32766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467600" y="228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4"/>
          <p:cNvGrpSpPr/>
          <p:nvPr/>
        </p:nvGrpSpPr>
        <p:grpSpPr>
          <a:xfrm>
            <a:off x="8001000" y="3505200"/>
            <a:ext cx="457200" cy="383977"/>
            <a:chOff x="6248400" y="5486400"/>
            <a:chExt cx="457200" cy="383977"/>
          </a:xfrm>
        </p:grpSpPr>
        <p:sp>
          <p:nvSpPr>
            <p:cNvPr id="259" name="Oval 25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67"/>
          <p:cNvGrpSpPr/>
          <p:nvPr/>
        </p:nvGrpSpPr>
        <p:grpSpPr>
          <a:xfrm>
            <a:off x="6705600" y="33528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76"/>
          <p:cNvGrpSpPr/>
          <p:nvPr/>
        </p:nvGrpSpPr>
        <p:grpSpPr>
          <a:xfrm>
            <a:off x="7086600" y="32766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467600" y="228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4"/>
          <p:cNvGrpSpPr/>
          <p:nvPr/>
        </p:nvGrpSpPr>
        <p:grpSpPr>
          <a:xfrm>
            <a:off x="8001000" y="3505200"/>
            <a:ext cx="457200" cy="383977"/>
            <a:chOff x="6248400" y="5486400"/>
            <a:chExt cx="457200" cy="383977"/>
          </a:xfrm>
        </p:grpSpPr>
        <p:sp>
          <p:nvSpPr>
            <p:cNvPr id="259" name="Oval 25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67"/>
          <p:cNvGrpSpPr/>
          <p:nvPr/>
        </p:nvGrpSpPr>
        <p:grpSpPr>
          <a:xfrm>
            <a:off x="6705600" y="33528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76"/>
          <p:cNvGrpSpPr/>
          <p:nvPr/>
        </p:nvGrpSpPr>
        <p:grpSpPr>
          <a:xfrm>
            <a:off x="7086600" y="32766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467600" y="228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4"/>
          <p:cNvGrpSpPr/>
          <p:nvPr/>
        </p:nvGrpSpPr>
        <p:grpSpPr>
          <a:xfrm>
            <a:off x="7772400" y="4038600"/>
            <a:ext cx="457200" cy="383977"/>
            <a:chOff x="6248400" y="5486400"/>
            <a:chExt cx="457200" cy="383977"/>
          </a:xfrm>
        </p:grpSpPr>
        <p:sp>
          <p:nvSpPr>
            <p:cNvPr id="259" name="Oval 25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67"/>
          <p:cNvGrpSpPr/>
          <p:nvPr/>
        </p:nvGrpSpPr>
        <p:grpSpPr>
          <a:xfrm>
            <a:off x="6705600" y="33528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76"/>
          <p:cNvGrpSpPr/>
          <p:nvPr/>
        </p:nvGrpSpPr>
        <p:grpSpPr>
          <a:xfrm>
            <a:off x="7467600" y="33528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391400" y="228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4"/>
          <p:cNvGrpSpPr/>
          <p:nvPr/>
        </p:nvGrpSpPr>
        <p:grpSpPr>
          <a:xfrm>
            <a:off x="7848600" y="4419600"/>
            <a:ext cx="457200" cy="383977"/>
            <a:chOff x="6248400" y="5486400"/>
            <a:chExt cx="457200" cy="383977"/>
          </a:xfrm>
        </p:grpSpPr>
        <p:sp>
          <p:nvSpPr>
            <p:cNvPr id="259" name="Oval 25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67"/>
          <p:cNvGrpSpPr/>
          <p:nvPr/>
        </p:nvGrpSpPr>
        <p:grpSpPr>
          <a:xfrm>
            <a:off x="6934200" y="34290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76"/>
          <p:cNvGrpSpPr/>
          <p:nvPr/>
        </p:nvGrpSpPr>
        <p:grpSpPr>
          <a:xfrm>
            <a:off x="7696200" y="32766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391400" y="228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4"/>
          <p:cNvGrpSpPr/>
          <p:nvPr/>
        </p:nvGrpSpPr>
        <p:grpSpPr>
          <a:xfrm>
            <a:off x="7848600" y="5105400"/>
            <a:ext cx="457200" cy="383977"/>
            <a:chOff x="6248400" y="5486400"/>
            <a:chExt cx="457200" cy="383977"/>
          </a:xfrm>
        </p:grpSpPr>
        <p:sp>
          <p:nvSpPr>
            <p:cNvPr id="259" name="Oval 25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67"/>
          <p:cNvGrpSpPr/>
          <p:nvPr/>
        </p:nvGrpSpPr>
        <p:grpSpPr>
          <a:xfrm>
            <a:off x="7010400" y="34290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76"/>
          <p:cNvGrpSpPr/>
          <p:nvPr/>
        </p:nvGrpSpPr>
        <p:grpSpPr>
          <a:xfrm>
            <a:off x="7620000" y="32766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6962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4"/>
          <p:cNvGrpSpPr/>
          <p:nvPr/>
        </p:nvGrpSpPr>
        <p:grpSpPr>
          <a:xfrm>
            <a:off x="8458200" y="5715000"/>
            <a:ext cx="457200" cy="383977"/>
            <a:chOff x="6248400" y="5486400"/>
            <a:chExt cx="457200" cy="383977"/>
          </a:xfrm>
        </p:grpSpPr>
        <p:sp>
          <p:nvSpPr>
            <p:cNvPr id="259" name="Oval 25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67"/>
          <p:cNvGrpSpPr/>
          <p:nvPr/>
        </p:nvGrpSpPr>
        <p:grpSpPr>
          <a:xfrm>
            <a:off x="7391400" y="34290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76"/>
          <p:cNvGrpSpPr/>
          <p:nvPr/>
        </p:nvGrpSpPr>
        <p:grpSpPr>
          <a:xfrm>
            <a:off x="8001000" y="32004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467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8" name="Group 267"/>
          <p:cNvGrpSpPr/>
          <p:nvPr/>
        </p:nvGrpSpPr>
        <p:grpSpPr>
          <a:xfrm>
            <a:off x="7391400" y="34290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76"/>
          <p:cNvGrpSpPr/>
          <p:nvPr/>
        </p:nvGrpSpPr>
        <p:grpSpPr>
          <a:xfrm>
            <a:off x="8001000" y="32004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65" name="Group 264"/>
          <p:cNvGrpSpPr/>
          <p:nvPr/>
        </p:nvGrpSpPr>
        <p:grpSpPr>
          <a:xfrm>
            <a:off x="6858000" y="5334000"/>
            <a:ext cx="762000" cy="381000"/>
            <a:chOff x="7086600" y="5257800"/>
            <a:chExt cx="762000" cy="381000"/>
          </a:xfrm>
        </p:grpSpPr>
        <p:sp>
          <p:nvSpPr>
            <p:cNvPr id="268" name="Rounded Rectangle 267"/>
            <p:cNvSpPr/>
            <p:nvPr/>
          </p:nvSpPr>
          <p:spPr>
            <a:xfrm>
              <a:off x="7086600" y="5257800"/>
              <a:ext cx="762000" cy="381000"/>
            </a:xfrm>
            <a:prstGeom prst="roundRect">
              <a:avLst/>
            </a:prstGeom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162800" y="5257800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/>
                <a:t>ADP</a:t>
              </a:r>
              <a:endParaRPr lang="en-US" sz="1600" dirty="0"/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7924800" y="5334000"/>
            <a:ext cx="457200" cy="381000"/>
            <a:chOff x="7924800" y="5334000"/>
            <a:chExt cx="457200" cy="381000"/>
          </a:xfrm>
        </p:grpSpPr>
        <p:sp>
          <p:nvSpPr>
            <p:cNvPr id="286" name="Oval 285"/>
            <p:cNvSpPr/>
            <p:nvPr/>
          </p:nvSpPr>
          <p:spPr>
            <a:xfrm>
              <a:off x="7924800" y="5334000"/>
              <a:ext cx="381000" cy="3810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8001000" y="5334000"/>
              <a:ext cx="381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P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467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7"/>
          <p:cNvGrpSpPr/>
          <p:nvPr/>
        </p:nvGrpSpPr>
        <p:grpSpPr>
          <a:xfrm>
            <a:off x="7391400" y="34290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76"/>
          <p:cNvGrpSpPr/>
          <p:nvPr/>
        </p:nvGrpSpPr>
        <p:grpSpPr>
          <a:xfrm>
            <a:off x="8001000" y="32004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64"/>
          <p:cNvGrpSpPr/>
          <p:nvPr/>
        </p:nvGrpSpPr>
        <p:grpSpPr>
          <a:xfrm>
            <a:off x="7086600" y="5334000"/>
            <a:ext cx="762000" cy="381000"/>
            <a:chOff x="7086600" y="5257800"/>
            <a:chExt cx="762000" cy="381000"/>
          </a:xfrm>
        </p:grpSpPr>
        <p:sp>
          <p:nvSpPr>
            <p:cNvPr id="268" name="Rounded Rectangle 267"/>
            <p:cNvSpPr/>
            <p:nvPr/>
          </p:nvSpPr>
          <p:spPr>
            <a:xfrm>
              <a:off x="7086600" y="5257800"/>
              <a:ext cx="762000" cy="381000"/>
            </a:xfrm>
            <a:prstGeom prst="roundRect">
              <a:avLst/>
            </a:prstGeom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162800" y="5257800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/>
                <a:t>ADP</a:t>
              </a:r>
              <a:endParaRPr lang="en-US" sz="1600" dirty="0"/>
            </a:p>
          </p:txBody>
        </p:sp>
      </p:grpSp>
      <p:grpSp>
        <p:nvGrpSpPr>
          <p:cNvPr id="157" name="Group 291"/>
          <p:cNvGrpSpPr/>
          <p:nvPr/>
        </p:nvGrpSpPr>
        <p:grpSpPr>
          <a:xfrm>
            <a:off x="7772400" y="5334000"/>
            <a:ext cx="457200" cy="381000"/>
            <a:chOff x="7924800" y="5334000"/>
            <a:chExt cx="457200" cy="381000"/>
          </a:xfrm>
        </p:grpSpPr>
        <p:sp>
          <p:nvSpPr>
            <p:cNvPr id="286" name="Oval 285"/>
            <p:cNvSpPr/>
            <p:nvPr/>
          </p:nvSpPr>
          <p:spPr>
            <a:xfrm>
              <a:off x="7924800" y="5334000"/>
              <a:ext cx="381000" cy="3810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8001000" y="5334000"/>
              <a:ext cx="381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P</a:t>
              </a:r>
              <a:endParaRPr lang="en-US" sz="1400" b="1" dirty="0"/>
            </a:p>
          </p:txBody>
        </p:sp>
      </p:grpSp>
      <p:sp>
        <p:nvSpPr>
          <p:cNvPr id="265" name="Explosion 2 264"/>
          <p:cNvSpPr/>
          <p:nvPr/>
        </p:nvSpPr>
        <p:spPr>
          <a:xfrm>
            <a:off x="7543800" y="5410200"/>
            <a:ext cx="228600" cy="152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35458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2390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7"/>
          <p:cNvGrpSpPr/>
          <p:nvPr/>
        </p:nvGrpSpPr>
        <p:grpSpPr>
          <a:xfrm>
            <a:off x="7391400" y="34290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76"/>
          <p:cNvGrpSpPr/>
          <p:nvPr/>
        </p:nvGrpSpPr>
        <p:grpSpPr>
          <a:xfrm>
            <a:off x="8001000" y="32004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64"/>
          <p:cNvGrpSpPr/>
          <p:nvPr/>
        </p:nvGrpSpPr>
        <p:grpSpPr>
          <a:xfrm>
            <a:off x="7086600" y="5334000"/>
            <a:ext cx="762000" cy="381000"/>
            <a:chOff x="7086600" y="5257800"/>
            <a:chExt cx="762000" cy="381000"/>
          </a:xfrm>
        </p:grpSpPr>
        <p:sp>
          <p:nvSpPr>
            <p:cNvPr id="268" name="Rounded Rectangle 267"/>
            <p:cNvSpPr/>
            <p:nvPr/>
          </p:nvSpPr>
          <p:spPr>
            <a:xfrm>
              <a:off x="7086600" y="5257800"/>
              <a:ext cx="762000" cy="381000"/>
            </a:xfrm>
            <a:prstGeom prst="roundRect">
              <a:avLst/>
            </a:prstGeom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162800" y="5257800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/>
                <a:t>ADP</a:t>
              </a:r>
              <a:endParaRPr lang="en-US" sz="1600" dirty="0"/>
            </a:p>
          </p:txBody>
        </p:sp>
      </p:grpSp>
      <p:grpSp>
        <p:nvGrpSpPr>
          <p:cNvPr id="157" name="Group 291"/>
          <p:cNvGrpSpPr/>
          <p:nvPr/>
        </p:nvGrpSpPr>
        <p:grpSpPr>
          <a:xfrm>
            <a:off x="7772400" y="5334000"/>
            <a:ext cx="457200" cy="381000"/>
            <a:chOff x="7924800" y="5334000"/>
            <a:chExt cx="457200" cy="381000"/>
          </a:xfrm>
        </p:grpSpPr>
        <p:sp>
          <p:nvSpPr>
            <p:cNvPr id="286" name="Oval 285"/>
            <p:cNvSpPr/>
            <p:nvPr/>
          </p:nvSpPr>
          <p:spPr>
            <a:xfrm>
              <a:off x="7924800" y="5334000"/>
              <a:ext cx="381000" cy="3810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8001000" y="5334000"/>
              <a:ext cx="381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P</a:t>
              </a:r>
              <a:endParaRPr lang="en-US" sz="1400" b="1" dirty="0"/>
            </a:p>
          </p:txBody>
        </p:sp>
      </p:grpSp>
      <p:sp>
        <p:nvSpPr>
          <p:cNvPr id="265" name="Explosion 2 264"/>
          <p:cNvSpPr/>
          <p:nvPr/>
        </p:nvSpPr>
        <p:spPr>
          <a:xfrm>
            <a:off x="7315200" y="5257800"/>
            <a:ext cx="685800" cy="533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3152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7"/>
          <p:cNvGrpSpPr/>
          <p:nvPr/>
        </p:nvGrpSpPr>
        <p:grpSpPr>
          <a:xfrm>
            <a:off x="7391400" y="34290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76"/>
          <p:cNvGrpSpPr/>
          <p:nvPr/>
        </p:nvGrpSpPr>
        <p:grpSpPr>
          <a:xfrm>
            <a:off x="8001000" y="32004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64"/>
          <p:cNvGrpSpPr/>
          <p:nvPr/>
        </p:nvGrpSpPr>
        <p:grpSpPr>
          <a:xfrm>
            <a:off x="7086600" y="5334000"/>
            <a:ext cx="762000" cy="381000"/>
            <a:chOff x="7086600" y="5257800"/>
            <a:chExt cx="762000" cy="381000"/>
          </a:xfrm>
        </p:grpSpPr>
        <p:sp>
          <p:nvSpPr>
            <p:cNvPr id="268" name="Rounded Rectangle 267"/>
            <p:cNvSpPr/>
            <p:nvPr/>
          </p:nvSpPr>
          <p:spPr>
            <a:xfrm>
              <a:off x="7086600" y="5257800"/>
              <a:ext cx="762000" cy="381000"/>
            </a:xfrm>
            <a:prstGeom prst="roundRect">
              <a:avLst/>
            </a:prstGeom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162800" y="5257800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/>
                <a:t>ADP</a:t>
              </a:r>
              <a:endParaRPr lang="en-US" sz="1600" dirty="0"/>
            </a:p>
          </p:txBody>
        </p:sp>
      </p:grpSp>
      <p:grpSp>
        <p:nvGrpSpPr>
          <p:cNvPr id="157" name="Group 291"/>
          <p:cNvGrpSpPr/>
          <p:nvPr/>
        </p:nvGrpSpPr>
        <p:grpSpPr>
          <a:xfrm>
            <a:off x="7772400" y="5334000"/>
            <a:ext cx="457200" cy="381000"/>
            <a:chOff x="7924800" y="5334000"/>
            <a:chExt cx="457200" cy="381000"/>
          </a:xfrm>
        </p:grpSpPr>
        <p:sp>
          <p:nvSpPr>
            <p:cNvPr id="286" name="Oval 285"/>
            <p:cNvSpPr/>
            <p:nvPr/>
          </p:nvSpPr>
          <p:spPr>
            <a:xfrm>
              <a:off x="7924800" y="5334000"/>
              <a:ext cx="381000" cy="3810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8001000" y="5334000"/>
              <a:ext cx="381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P</a:t>
              </a:r>
              <a:endParaRPr lang="en-US" sz="1400" b="1" dirty="0"/>
            </a:p>
          </p:txBody>
        </p:sp>
      </p:grpSp>
      <p:sp>
        <p:nvSpPr>
          <p:cNvPr id="265" name="Explosion 2 264"/>
          <p:cNvSpPr/>
          <p:nvPr/>
        </p:nvSpPr>
        <p:spPr>
          <a:xfrm>
            <a:off x="7086600" y="5105400"/>
            <a:ext cx="1143000" cy="914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3"/>
          <p:cNvGrpSpPr/>
          <p:nvPr/>
        </p:nvGrpSpPr>
        <p:grpSpPr>
          <a:xfrm>
            <a:off x="1219200" y="4114800"/>
            <a:ext cx="1219200" cy="1066800"/>
            <a:chOff x="1219200" y="4114800"/>
            <a:chExt cx="1219200" cy="1066800"/>
          </a:xfrm>
        </p:grpSpPr>
        <p:sp>
          <p:nvSpPr>
            <p:cNvPr id="19" name="Oval 18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600200" y="4724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467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7"/>
          <p:cNvGrpSpPr/>
          <p:nvPr/>
        </p:nvGrpSpPr>
        <p:grpSpPr>
          <a:xfrm>
            <a:off x="7391400" y="34290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76"/>
          <p:cNvGrpSpPr/>
          <p:nvPr/>
        </p:nvGrpSpPr>
        <p:grpSpPr>
          <a:xfrm>
            <a:off x="8001000" y="32004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56" name="Group 264"/>
          <p:cNvGrpSpPr/>
          <p:nvPr/>
        </p:nvGrpSpPr>
        <p:grpSpPr>
          <a:xfrm>
            <a:off x="7086600" y="5334000"/>
            <a:ext cx="762000" cy="381000"/>
            <a:chOff x="7086600" y="5257800"/>
            <a:chExt cx="762000" cy="381000"/>
          </a:xfrm>
        </p:grpSpPr>
        <p:sp>
          <p:nvSpPr>
            <p:cNvPr id="268" name="Rounded Rectangle 267"/>
            <p:cNvSpPr/>
            <p:nvPr/>
          </p:nvSpPr>
          <p:spPr>
            <a:xfrm>
              <a:off x="7086600" y="5257800"/>
              <a:ext cx="762000" cy="381000"/>
            </a:xfrm>
            <a:prstGeom prst="roundRect">
              <a:avLst/>
            </a:prstGeom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162800" y="5257800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/>
                <a:t>ADP</a:t>
              </a:r>
              <a:endParaRPr lang="en-US" sz="1600" dirty="0"/>
            </a:p>
          </p:txBody>
        </p:sp>
      </p:grpSp>
      <p:grpSp>
        <p:nvGrpSpPr>
          <p:cNvPr id="157" name="Group 291"/>
          <p:cNvGrpSpPr/>
          <p:nvPr/>
        </p:nvGrpSpPr>
        <p:grpSpPr>
          <a:xfrm>
            <a:off x="7772400" y="5334000"/>
            <a:ext cx="457200" cy="381000"/>
            <a:chOff x="7924800" y="5334000"/>
            <a:chExt cx="457200" cy="381000"/>
          </a:xfrm>
        </p:grpSpPr>
        <p:sp>
          <p:nvSpPr>
            <p:cNvPr id="286" name="Oval 285"/>
            <p:cNvSpPr/>
            <p:nvPr/>
          </p:nvSpPr>
          <p:spPr>
            <a:xfrm>
              <a:off x="7924800" y="5334000"/>
              <a:ext cx="381000" cy="3810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8001000" y="5334000"/>
              <a:ext cx="381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P</a:t>
              </a:r>
              <a:endParaRPr lang="en-US" sz="1400" b="1" dirty="0"/>
            </a:p>
          </p:txBody>
        </p:sp>
      </p:grpSp>
      <p:sp>
        <p:nvSpPr>
          <p:cNvPr id="265" name="Explosion 2 264"/>
          <p:cNvSpPr/>
          <p:nvPr/>
        </p:nvSpPr>
        <p:spPr>
          <a:xfrm>
            <a:off x="6934200" y="4876800"/>
            <a:ext cx="1600200" cy="1143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73"/>
          <p:cNvGrpSpPr/>
          <p:nvPr/>
        </p:nvGrpSpPr>
        <p:grpSpPr>
          <a:xfrm>
            <a:off x="1219200" y="4038600"/>
            <a:ext cx="1219200" cy="1107743"/>
            <a:chOff x="1219200" y="4114800"/>
            <a:chExt cx="1219200" cy="1107743"/>
          </a:xfrm>
        </p:grpSpPr>
        <p:sp>
          <p:nvSpPr>
            <p:cNvPr id="19" name="Oval 18"/>
            <p:cNvSpPr/>
            <p:nvPr/>
          </p:nvSpPr>
          <p:spPr>
            <a:xfrm>
              <a:off x="1246495" y="4231943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Oval 53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Oval 54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Oval 70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Oval 72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9" name="Oval 248"/>
          <p:cNvSpPr/>
          <p:nvPr/>
        </p:nvSpPr>
        <p:spPr>
          <a:xfrm>
            <a:off x="6934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224"/>
          <p:cNvGrpSpPr/>
          <p:nvPr/>
        </p:nvGrpSpPr>
        <p:grpSpPr>
          <a:xfrm>
            <a:off x="8153400" y="4495800"/>
            <a:ext cx="105769" cy="236561"/>
            <a:chOff x="5943600" y="4495800"/>
            <a:chExt cx="105769" cy="236561"/>
          </a:xfrm>
        </p:grpSpPr>
        <p:sp>
          <p:nvSpPr>
            <p:cNvPr id="226" name="Freeform 22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27"/>
          <p:cNvGrpSpPr/>
          <p:nvPr/>
        </p:nvGrpSpPr>
        <p:grpSpPr>
          <a:xfrm>
            <a:off x="7848600" y="4495800"/>
            <a:ext cx="105769" cy="236561"/>
            <a:chOff x="5943600" y="4495800"/>
            <a:chExt cx="105769" cy="236561"/>
          </a:xfrm>
        </p:grpSpPr>
        <p:sp>
          <p:nvSpPr>
            <p:cNvPr id="229" name="Freeform 22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94"/>
          <p:cNvGrpSpPr/>
          <p:nvPr/>
        </p:nvGrpSpPr>
        <p:grpSpPr>
          <a:xfrm>
            <a:off x="6553200" y="4495800"/>
            <a:ext cx="105769" cy="236561"/>
            <a:chOff x="5943600" y="4495800"/>
            <a:chExt cx="105769" cy="236561"/>
          </a:xfrm>
        </p:grpSpPr>
        <p:sp>
          <p:nvSpPr>
            <p:cNvPr id="197" name="Freeform 1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6" name="Oval 175"/>
          <p:cNvSpPr/>
          <p:nvPr/>
        </p:nvSpPr>
        <p:spPr>
          <a:xfrm>
            <a:off x="80010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4" name="Oval 173"/>
          <p:cNvSpPr/>
          <p:nvPr/>
        </p:nvSpPr>
        <p:spPr>
          <a:xfrm>
            <a:off x="6553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Oval 150"/>
          <p:cNvSpPr/>
          <p:nvPr/>
        </p:nvSpPr>
        <p:spPr>
          <a:xfrm>
            <a:off x="80010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Oval 151"/>
          <p:cNvSpPr/>
          <p:nvPr/>
        </p:nvSpPr>
        <p:spPr>
          <a:xfrm>
            <a:off x="7848600" y="411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19050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Oval 63"/>
          <p:cNvSpPr/>
          <p:nvPr/>
        </p:nvSpPr>
        <p:spPr>
          <a:xfrm>
            <a:off x="1828800" y="4572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Oval 65"/>
          <p:cNvSpPr/>
          <p:nvPr/>
        </p:nvSpPr>
        <p:spPr>
          <a:xfrm>
            <a:off x="2057400" y="4495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Oval 66"/>
          <p:cNvSpPr/>
          <p:nvPr/>
        </p:nvSpPr>
        <p:spPr>
          <a:xfrm>
            <a:off x="1676400" y="4419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Oval 69"/>
          <p:cNvSpPr/>
          <p:nvPr/>
        </p:nvSpPr>
        <p:spPr>
          <a:xfrm>
            <a:off x="16764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76"/>
          <p:cNvGrpSpPr/>
          <p:nvPr/>
        </p:nvGrpSpPr>
        <p:grpSpPr>
          <a:xfrm>
            <a:off x="3581400" y="2743200"/>
            <a:ext cx="1219200" cy="1066800"/>
            <a:chOff x="1219200" y="4114800"/>
            <a:chExt cx="1219200" cy="1066800"/>
          </a:xfrm>
        </p:grpSpPr>
        <p:sp>
          <p:nvSpPr>
            <p:cNvPr id="78" name="Oval 77"/>
            <p:cNvSpPr/>
            <p:nvPr/>
          </p:nvSpPr>
          <p:spPr>
            <a:xfrm>
              <a:off x="1219200" y="4191000"/>
              <a:ext cx="1143000" cy="990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14478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79"/>
            <p:cNvSpPr/>
            <p:nvPr/>
          </p:nvSpPr>
          <p:spPr>
            <a:xfrm>
              <a:off x="12192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295400" y="4343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1676400" y="4114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Oval 82"/>
            <p:cNvSpPr/>
            <p:nvPr/>
          </p:nvSpPr>
          <p:spPr>
            <a:xfrm>
              <a:off x="1905000" y="4191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22098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>
              <a:off x="12954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Oval 85"/>
            <p:cNvSpPr/>
            <p:nvPr/>
          </p:nvSpPr>
          <p:spPr>
            <a:xfrm>
              <a:off x="2133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1524000" y="4419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371600" y="4572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>
            <a:xfrm>
              <a:off x="1981200" y="48006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49530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1752600" y="4724400"/>
              <a:ext cx="228600" cy="2286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3" name="Oval 92"/>
          <p:cNvSpPr/>
          <p:nvPr/>
        </p:nvSpPr>
        <p:spPr>
          <a:xfrm>
            <a:off x="3886200" y="3352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Oval 93"/>
          <p:cNvSpPr/>
          <p:nvPr/>
        </p:nvSpPr>
        <p:spPr>
          <a:xfrm>
            <a:off x="40386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Oval 94"/>
          <p:cNvSpPr/>
          <p:nvPr/>
        </p:nvSpPr>
        <p:spPr>
          <a:xfrm>
            <a:off x="37338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Oval 95"/>
          <p:cNvSpPr/>
          <p:nvPr/>
        </p:nvSpPr>
        <p:spPr>
          <a:xfrm>
            <a:off x="4267200" y="3505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Oval 96"/>
          <p:cNvSpPr/>
          <p:nvPr/>
        </p:nvSpPr>
        <p:spPr>
          <a:xfrm>
            <a:off x="39624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Oval 97"/>
          <p:cNvSpPr/>
          <p:nvPr/>
        </p:nvSpPr>
        <p:spPr>
          <a:xfrm>
            <a:off x="4114800" y="3124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Oval 98"/>
          <p:cNvSpPr/>
          <p:nvPr/>
        </p:nvSpPr>
        <p:spPr>
          <a:xfrm>
            <a:off x="4267200" y="3276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Oval 99"/>
          <p:cNvSpPr/>
          <p:nvPr/>
        </p:nvSpPr>
        <p:spPr>
          <a:xfrm>
            <a:off x="43434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Oval 100"/>
          <p:cNvSpPr/>
          <p:nvPr/>
        </p:nvSpPr>
        <p:spPr>
          <a:xfrm>
            <a:off x="40386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/>
          <p:cNvSpPr/>
          <p:nvPr/>
        </p:nvSpPr>
        <p:spPr>
          <a:xfrm>
            <a:off x="4419600" y="3200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Oval 102"/>
          <p:cNvSpPr/>
          <p:nvPr/>
        </p:nvSpPr>
        <p:spPr>
          <a:xfrm>
            <a:off x="4191000" y="2971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4" name="Oval 103"/>
          <p:cNvSpPr/>
          <p:nvPr/>
        </p:nvSpPr>
        <p:spPr>
          <a:xfrm>
            <a:off x="4419600" y="2895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Oval 104"/>
          <p:cNvSpPr/>
          <p:nvPr/>
        </p:nvSpPr>
        <p:spPr>
          <a:xfrm>
            <a:off x="4419600" y="3048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Oval 105"/>
          <p:cNvSpPr/>
          <p:nvPr/>
        </p:nvSpPr>
        <p:spPr>
          <a:xfrm>
            <a:off x="4267200" y="30480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295400" y="990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Oval 107"/>
          <p:cNvSpPr/>
          <p:nvPr/>
        </p:nvSpPr>
        <p:spPr>
          <a:xfrm>
            <a:off x="3733800" y="228600"/>
            <a:ext cx="685800" cy="6096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Oval 108"/>
          <p:cNvSpPr/>
          <p:nvPr/>
        </p:nvSpPr>
        <p:spPr>
          <a:xfrm>
            <a:off x="1981200" y="15240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0" name="Oval 109"/>
          <p:cNvSpPr/>
          <p:nvPr/>
        </p:nvSpPr>
        <p:spPr>
          <a:xfrm>
            <a:off x="3048000" y="24384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Oval 110"/>
          <p:cNvSpPr/>
          <p:nvPr/>
        </p:nvSpPr>
        <p:spPr>
          <a:xfrm>
            <a:off x="2514600" y="1981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Oval 111"/>
          <p:cNvSpPr/>
          <p:nvPr/>
        </p:nvSpPr>
        <p:spPr>
          <a:xfrm>
            <a:off x="5105400" y="8382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Oval 112"/>
          <p:cNvSpPr/>
          <p:nvPr/>
        </p:nvSpPr>
        <p:spPr>
          <a:xfrm>
            <a:off x="4572000" y="609600"/>
            <a:ext cx="457200" cy="381000"/>
          </a:xfrm>
          <a:prstGeom prst="ellipse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4" name="TextBox 113"/>
          <p:cNvSpPr txBox="1"/>
          <p:nvPr/>
        </p:nvSpPr>
        <p:spPr>
          <a:xfrm rot="2232963">
            <a:off x="1874260" y="1828657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 rot="1731701">
            <a:off x="4743149" y="493191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transport system</a:t>
            </a:r>
            <a:endParaRPr lang="en-US" dirty="0"/>
          </a:p>
        </p:txBody>
      </p:sp>
      <p:grpSp>
        <p:nvGrpSpPr>
          <p:cNvPr id="7" name="Group 117"/>
          <p:cNvGrpSpPr/>
          <p:nvPr/>
        </p:nvGrpSpPr>
        <p:grpSpPr>
          <a:xfrm>
            <a:off x="0" y="5867400"/>
            <a:ext cx="914400" cy="685800"/>
            <a:chOff x="1371600" y="5943600"/>
            <a:chExt cx="914400" cy="685800"/>
          </a:xfrm>
        </p:grpSpPr>
        <p:sp>
          <p:nvSpPr>
            <p:cNvPr id="116" name="Oval 115"/>
            <p:cNvSpPr/>
            <p:nvPr/>
          </p:nvSpPr>
          <p:spPr>
            <a:xfrm>
              <a:off x="13716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447800" y="60960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½ O2</a:t>
              </a:r>
              <a:endParaRPr lang="en-US" b="1" dirty="0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5105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II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2209800" y="35814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Photosystem I</a:t>
            </a:r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667000" y="46482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4876800" y="32766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reaction</a:t>
            </a:r>
          </a:p>
          <a:p>
            <a:r>
              <a:rPr lang="en-US" dirty="0" smtClean="0"/>
              <a:t>centre</a:t>
            </a:r>
            <a:endParaRPr lang="en-US" dirty="0"/>
          </a:p>
        </p:txBody>
      </p:sp>
      <p:cxnSp>
        <p:nvCxnSpPr>
          <p:cNvPr id="132" name="Straight Connector 131"/>
          <p:cNvCxnSpPr>
            <a:stCxn id="106" idx="5"/>
          </p:cNvCxnSpPr>
          <p:nvPr/>
        </p:nvCxnSpPr>
        <p:spPr>
          <a:xfrm rot="16200000" flipH="1">
            <a:off x="4538522" y="3166922"/>
            <a:ext cx="338278" cy="49067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4" name="TextBox 133"/>
          <p:cNvSpPr txBox="1"/>
          <p:nvPr/>
        </p:nvSpPr>
        <p:spPr>
          <a:xfrm>
            <a:off x="533400" y="609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sp>
        <p:nvSpPr>
          <p:cNvPr id="135" name="TextBox 134"/>
          <p:cNvSpPr txBox="1"/>
          <p:nvPr/>
        </p:nvSpPr>
        <p:spPr>
          <a:xfrm>
            <a:off x="1981200" y="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electron accepter</a:t>
            </a:r>
            <a:endParaRPr lang="en-US" dirty="0"/>
          </a:p>
        </p:txBody>
      </p:sp>
      <p:grpSp>
        <p:nvGrpSpPr>
          <p:cNvPr id="8" name="Group 122"/>
          <p:cNvGrpSpPr/>
          <p:nvPr/>
        </p:nvGrpSpPr>
        <p:grpSpPr>
          <a:xfrm>
            <a:off x="2514600" y="5943600"/>
            <a:ext cx="838200" cy="685800"/>
            <a:chOff x="1905000" y="5943600"/>
            <a:chExt cx="838200" cy="685800"/>
          </a:xfrm>
        </p:grpSpPr>
        <p:sp>
          <p:nvSpPr>
            <p:cNvPr id="92" name="Oval 91"/>
            <p:cNvSpPr/>
            <p:nvPr/>
          </p:nvSpPr>
          <p:spPr>
            <a:xfrm>
              <a:off x="1905000" y="5943600"/>
              <a:ext cx="7620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057400" y="6096000"/>
              <a:ext cx="6858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2H</a:t>
              </a:r>
              <a:endParaRPr lang="en-US" b="1" dirty="0"/>
            </a:p>
          </p:txBody>
        </p:sp>
      </p:grpSp>
      <p:grpSp>
        <p:nvGrpSpPr>
          <p:cNvPr id="9" name="Group 130"/>
          <p:cNvGrpSpPr/>
          <p:nvPr/>
        </p:nvGrpSpPr>
        <p:grpSpPr>
          <a:xfrm>
            <a:off x="7467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cxnSp>
        <p:nvCxnSpPr>
          <p:cNvPr id="124" name="Straight Connector 123"/>
          <p:cNvCxnSpPr/>
          <p:nvPr/>
        </p:nvCxnSpPr>
        <p:spPr>
          <a:xfrm rot="5400000" flipH="1" flipV="1">
            <a:off x="3810000" y="4876800"/>
            <a:ext cx="39624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791200" y="2895600"/>
            <a:ext cx="33528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4724400" y="1676400"/>
            <a:ext cx="266431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Meanwhile…</a:t>
            </a:r>
            <a:endParaRPr lang="en-US" sz="32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4572000" y="2133600"/>
            <a:ext cx="502920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4400" b="1" cap="all" spc="0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Chemeosmosis</a:t>
            </a:r>
            <a:endParaRPr lang="en-US" sz="4400" b="1" cap="all" spc="0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62484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4" name="Oval 143"/>
          <p:cNvSpPr/>
          <p:nvPr/>
        </p:nvSpPr>
        <p:spPr>
          <a:xfrm>
            <a:off x="6553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Pentagon 130"/>
          <p:cNvSpPr/>
          <p:nvPr/>
        </p:nvSpPr>
        <p:spPr>
          <a:xfrm rot="16200000">
            <a:off x="6362700" y="4229100"/>
            <a:ext cx="990600" cy="457200"/>
          </a:xfrm>
          <a:prstGeom prst="homePlat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916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155"/>
          <p:cNvGrpSpPr/>
          <p:nvPr/>
        </p:nvGrpSpPr>
        <p:grpSpPr>
          <a:xfrm>
            <a:off x="5791200" y="4038600"/>
            <a:ext cx="3352800" cy="152400"/>
            <a:chOff x="5791200" y="4114800"/>
            <a:chExt cx="3352800" cy="152400"/>
          </a:xfrm>
        </p:grpSpPr>
        <p:sp>
          <p:nvSpPr>
            <p:cNvPr id="136" name="Oval 135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Oval 139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140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" name="Oval 142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" name="Oval 144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Oval 148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" name="Oval 152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Oval 122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" name="Oval 136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Oval 153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Oval 154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1" name="Group 156"/>
          <p:cNvGrpSpPr/>
          <p:nvPr/>
        </p:nvGrpSpPr>
        <p:grpSpPr>
          <a:xfrm>
            <a:off x="5791200" y="4724400"/>
            <a:ext cx="3352800" cy="152400"/>
            <a:chOff x="5791200" y="4114800"/>
            <a:chExt cx="3352800" cy="152400"/>
          </a:xfrm>
        </p:grpSpPr>
        <p:sp>
          <p:nvSpPr>
            <p:cNvPr id="161" name="Oval 160"/>
            <p:cNvSpPr/>
            <p:nvPr/>
          </p:nvSpPr>
          <p:spPr>
            <a:xfrm>
              <a:off x="6400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" name="Oval 157"/>
            <p:cNvSpPr/>
            <p:nvPr/>
          </p:nvSpPr>
          <p:spPr>
            <a:xfrm>
              <a:off x="5791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Oval 158"/>
            <p:cNvSpPr/>
            <p:nvPr/>
          </p:nvSpPr>
          <p:spPr>
            <a:xfrm>
              <a:off x="5943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>
            <a:xfrm>
              <a:off x="6096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7086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>
            <a:xfrm>
              <a:off x="7239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" name="Oval 163"/>
            <p:cNvSpPr/>
            <p:nvPr/>
          </p:nvSpPr>
          <p:spPr>
            <a:xfrm>
              <a:off x="7391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" name="Oval 164"/>
            <p:cNvSpPr/>
            <p:nvPr/>
          </p:nvSpPr>
          <p:spPr>
            <a:xfrm>
              <a:off x="7696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Oval 165"/>
            <p:cNvSpPr/>
            <p:nvPr/>
          </p:nvSpPr>
          <p:spPr>
            <a:xfrm>
              <a:off x="8305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Oval 166"/>
            <p:cNvSpPr/>
            <p:nvPr/>
          </p:nvSpPr>
          <p:spPr>
            <a:xfrm>
              <a:off x="81534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75438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Oval 168"/>
            <p:cNvSpPr/>
            <p:nvPr/>
          </p:nvSpPr>
          <p:spPr>
            <a:xfrm>
              <a:off x="84582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" name="Oval 169"/>
            <p:cNvSpPr/>
            <p:nvPr/>
          </p:nvSpPr>
          <p:spPr>
            <a:xfrm>
              <a:off x="8991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87630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8610600" y="41148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3" name="Diagonal Stripe 132"/>
          <p:cNvSpPr/>
          <p:nvPr/>
        </p:nvSpPr>
        <p:spPr>
          <a:xfrm rot="19728654">
            <a:off x="7877411" y="3865511"/>
            <a:ext cx="533400" cy="1143000"/>
          </a:xfrm>
          <a:prstGeom prst="diagStrip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62484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5" name="Oval 174"/>
          <p:cNvSpPr/>
          <p:nvPr/>
        </p:nvSpPr>
        <p:spPr>
          <a:xfrm>
            <a:off x="88392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Oval 176"/>
          <p:cNvSpPr/>
          <p:nvPr/>
        </p:nvSpPr>
        <p:spPr>
          <a:xfrm>
            <a:off x="7848600" y="472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87"/>
          <p:cNvGrpSpPr/>
          <p:nvPr/>
        </p:nvGrpSpPr>
        <p:grpSpPr>
          <a:xfrm>
            <a:off x="5943600" y="4495800"/>
            <a:ext cx="105769" cy="236561"/>
            <a:chOff x="5943600" y="4495800"/>
            <a:chExt cx="105769" cy="236561"/>
          </a:xfrm>
        </p:grpSpPr>
        <p:sp>
          <p:nvSpPr>
            <p:cNvPr id="184" name="Freeform 1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88"/>
          <p:cNvGrpSpPr/>
          <p:nvPr/>
        </p:nvGrpSpPr>
        <p:grpSpPr>
          <a:xfrm>
            <a:off x="6248400" y="4495800"/>
            <a:ext cx="105769" cy="236561"/>
            <a:chOff x="5943600" y="4495800"/>
            <a:chExt cx="105769" cy="236561"/>
          </a:xfrm>
        </p:grpSpPr>
        <p:sp>
          <p:nvSpPr>
            <p:cNvPr id="190" name="Freeform 1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91"/>
          <p:cNvGrpSpPr/>
          <p:nvPr/>
        </p:nvGrpSpPr>
        <p:grpSpPr>
          <a:xfrm>
            <a:off x="6096000" y="4495800"/>
            <a:ext cx="105769" cy="236561"/>
            <a:chOff x="5943600" y="4495800"/>
            <a:chExt cx="105769" cy="236561"/>
          </a:xfrm>
        </p:grpSpPr>
        <p:sp>
          <p:nvSpPr>
            <p:cNvPr id="193" name="Freeform 1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97"/>
          <p:cNvGrpSpPr/>
          <p:nvPr/>
        </p:nvGrpSpPr>
        <p:grpSpPr>
          <a:xfrm>
            <a:off x="5791200" y="4495800"/>
            <a:ext cx="105769" cy="236561"/>
            <a:chOff x="5943600" y="4495800"/>
            <a:chExt cx="105769" cy="236561"/>
          </a:xfrm>
        </p:grpSpPr>
        <p:sp>
          <p:nvSpPr>
            <p:cNvPr id="199" name="Freeform 1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200"/>
          <p:cNvGrpSpPr/>
          <p:nvPr/>
        </p:nvGrpSpPr>
        <p:grpSpPr>
          <a:xfrm>
            <a:off x="6400800" y="4495800"/>
            <a:ext cx="105769" cy="236561"/>
            <a:chOff x="5943600" y="4495800"/>
            <a:chExt cx="105769" cy="236561"/>
          </a:xfrm>
        </p:grpSpPr>
        <p:sp>
          <p:nvSpPr>
            <p:cNvPr id="202" name="Freeform 2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203"/>
          <p:cNvGrpSpPr/>
          <p:nvPr/>
        </p:nvGrpSpPr>
        <p:grpSpPr>
          <a:xfrm>
            <a:off x="7696200" y="4495800"/>
            <a:ext cx="105769" cy="236561"/>
            <a:chOff x="5943600" y="4495800"/>
            <a:chExt cx="105769" cy="236561"/>
          </a:xfrm>
        </p:grpSpPr>
        <p:sp>
          <p:nvSpPr>
            <p:cNvPr id="205" name="Freeform 2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206"/>
          <p:cNvGrpSpPr/>
          <p:nvPr/>
        </p:nvGrpSpPr>
        <p:grpSpPr>
          <a:xfrm>
            <a:off x="7543800" y="4495800"/>
            <a:ext cx="105769" cy="236561"/>
            <a:chOff x="5943600" y="4495800"/>
            <a:chExt cx="105769" cy="236561"/>
          </a:xfrm>
        </p:grpSpPr>
        <p:sp>
          <p:nvSpPr>
            <p:cNvPr id="208" name="Freeform 20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209"/>
          <p:cNvGrpSpPr/>
          <p:nvPr/>
        </p:nvGrpSpPr>
        <p:grpSpPr>
          <a:xfrm>
            <a:off x="7391400" y="4495800"/>
            <a:ext cx="105769" cy="236561"/>
            <a:chOff x="5943600" y="4495800"/>
            <a:chExt cx="105769" cy="236561"/>
          </a:xfrm>
        </p:grpSpPr>
        <p:sp>
          <p:nvSpPr>
            <p:cNvPr id="211" name="Freeform 21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212"/>
          <p:cNvGrpSpPr/>
          <p:nvPr/>
        </p:nvGrpSpPr>
        <p:grpSpPr>
          <a:xfrm>
            <a:off x="7239000" y="4495800"/>
            <a:ext cx="105769" cy="236561"/>
            <a:chOff x="5943600" y="4495800"/>
            <a:chExt cx="105769" cy="236561"/>
          </a:xfrm>
        </p:grpSpPr>
        <p:sp>
          <p:nvSpPr>
            <p:cNvPr id="214" name="Freeform 21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5"/>
          <p:cNvGrpSpPr/>
          <p:nvPr/>
        </p:nvGrpSpPr>
        <p:grpSpPr>
          <a:xfrm>
            <a:off x="7086600" y="4495800"/>
            <a:ext cx="105769" cy="236561"/>
            <a:chOff x="5943600" y="4495800"/>
            <a:chExt cx="105769" cy="236561"/>
          </a:xfrm>
        </p:grpSpPr>
        <p:sp>
          <p:nvSpPr>
            <p:cNvPr id="217" name="Freeform 21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18"/>
          <p:cNvGrpSpPr/>
          <p:nvPr/>
        </p:nvGrpSpPr>
        <p:grpSpPr>
          <a:xfrm>
            <a:off x="8458200" y="4495800"/>
            <a:ext cx="105769" cy="236561"/>
            <a:chOff x="5943600" y="4495800"/>
            <a:chExt cx="105769" cy="236561"/>
          </a:xfrm>
        </p:grpSpPr>
        <p:sp>
          <p:nvSpPr>
            <p:cNvPr id="220" name="Freeform 21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21"/>
          <p:cNvGrpSpPr/>
          <p:nvPr/>
        </p:nvGrpSpPr>
        <p:grpSpPr>
          <a:xfrm>
            <a:off x="8305800" y="4495800"/>
            <a:ext cx="105769" cy="236561"/>
            <a:chOff x="5943600" y="4495800"/>
            <a:chExt cx="105769" cy="236561"/>
          </a:xfrm>
        </p:grpSpPr>
        <p:sp>
          <p:nvSpPr>
            <p:cNvPr id="223" name="Freeform 22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Freeform 22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30"/>
          <p:cNvGrpSpPr/>
          <p:nvPr/>
        </p:nvGrpSpPr>
        <p:grpSpPr>
          <a:xfrm>
            <a:off x="9038231" y="4495800"/>
            <a:ext cx="105769" cy="236561"/>
            <a:chOff x="5943600" y="4495800"/>
            <a:chExt cx="105769" cy="236561"/>
          </a:xfrm>
        </p:grpSpPr>
        <p:sp>
          <p:nvSpPr>
            <p:cNvPr id="232" name="Freeform 23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33"/>
          <p:cNvGrpSpPr/>
          <p:nvPr/>
        </p:nvGrpSpPr>
        <p:grpSpPr>
          <a:xfrm>
            <a:off x="8839200" y="4495800"/>
            <a:ext cx="105769" cy="236561"/>
            <a:chOff x="5943600" y="4495800"/>
            <a:chExt cx="105769" cy="236561"/>
          </a:xfrm>
        </p:grpSpPr>
        <p:sp>
          <p:nvSpPr>
            <p:cNvPr id="235" name="Freeform 23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36"/>
          <p:cNvGrpSpPr/>
          <p:nvPr/>
        </p:nvGrpSpPr>
        <p:grpSpPr>
          <a:xfrm>
            <a:off x="8763000" y="4495800"/>
            <a:ext cx="105769" cy="236561"/>
            <a:chOff x="5943600" y="4495800"/>
            <a:chExt cx="105769" cy="236561"/>
          </a:xfrm>
        </p:grpSpPr>
        <p:sp>
          <p:nvSpPr>
            <p:cNvPr id="238" name="Freeform 23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39"/>
          <p:cNvGrpSpPr/>
          <p:nvPr/>
        </p:nvGrpSpPr>
        <p:grpSpPr>
          <a:xfrm>
            <a:off x="8610600" y="4495800"/>
            <a:ext cx="105769" cy="236561"/>
            <a:chOff x="5943600" y="4495800"/>
            <a:chExt cx="105769" cy="236561"/>
          </a:xfrm>
        </p:grpSpPr>
        <p:sp>
          <p:nvSpPr>
            <p:cNvPr id="241" name="Freeform 24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8" name="Oval 247"/>
          <p:cNvSpPr/>
          <p:nvPr/>
        </p:nvSpPr>
        <p:spPr>
          <a:xfrm>
            <a:off x="8839200" y="403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49"/>
          <p:cNvGrpSpPr/>
          <p:nvPr/>
        </p:nvGrpSpPr>
        <p:grpSpPr>
          <a:xfrm>
            <a:off x="6096000" y="4191000"/>
            <a:ext cx="105769" cy="236561"/>
            <a:chOff x="5943600" y="4495800"/>
            <a:chExt cx="105769" cy="236561"/>
          </a:xfrm>
        </p:grpSpPr>
        <p:sp>
          <p:nvSpPr>
            <p:cNvPr id="251" name="Freeform 25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0" name="Group 252"/>
          <p:cNvGrpSpPr/>
          <p:nvPr/>
        </p:nvGrpSpPr>
        <p:grpSpPr>
          <a:xfrm>
            <a:off x="7696200" y="4191000"/>
            <a:ext cx="105769" cy="236561"/>
            <a:chOff x="5943600" y="4495800"/>
            <a:chExt cx="105769" cy="236561"/>
          </a:xfrm>
        </p:grpSpPr>
        <p:sp>
          <p:nvSpPr>
            <p:cNvPr id="254" name="Freeform 25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255"/>
          <p:cNvGrpSpPr/>
          <p:nvPr/>
        </p:nvGrpSpPr>
        <p:grpSpPr>
          <a:xfrm>
            <a:off x="7543800" y="4191000"/>
            <a:ext cx="105769" cy="236561"/>
            <a:chOff x="5943600" y="4495800"/>
            <a:chExt cx="105769" cy="236561"/>
          </a:xfrm>
        </p:grpSpPr>
        <p:sp>
          <p:nvSpPr>
            <p:cNvPr id="257" name="Freeform 25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258"/>
          <p:cNvGrpSpPr/>
          <p:nvPr/>
        </p:nvGrpSpPr>
        <p:grpSpPr>
          <a:xfrm>
            <a:off x="7391400" y="4191000"/>
            <a:ext cx="105769" cy="236561"/>
            <a:chOff x="5943600" y="4495800"/>
            <a:chExt cx="105769" cy="236561"/>
          </a:xfrm>
        </p:grpSpPr>
        <p:sp>
          <p:nvSpPr>
            <p:cNvPr id="260" name="Freeform 25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261"/>
          <p:cNvGrpSpPr/>
          <p:nvPr/>
        </p:nvGrpSpPr>
        <p:grpSpPr>
          <a:xfrm>
            <a:off x="7239000" y="4191000"/>
            <a:ext cx="105769" cy="236561"/>
            <a:chOff x="5943600" y="4495800"/>
            <a:chExt cx="105769" cy="236561"/>
          </a:xfrm>
        </p:grpSpPr>
        <p:sp>
          <p:nvSpPr>
            <p:cNvPr id="263" name="Freeform 26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264"/>
          <p:cNvGrpSpPr/>
          <p:nvPr/>
        </p:nvGrpSpPr>
        <p:grpSpPr>
          <a:xfrm>
            <a:off x="7086600" y="4191000"/>
            <a:ext cx="105769" cy="236561"/>
            <a:chOff x="5943600" y="4495800"/>
            <a:chExt cx="105769" cy="236561"/>
          </a:xfrm>
        </p:grpSpPr>
        <p:sp>
          <p:nvSpPr>
            <p:cNvPr id="266" name="Freeform 26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267"/>
          <p:cNvGrpSpPr/>
          <p:nvPr/>
        </p:nvGrpSpPr>
        <p:grpSpPr>
          <a:xfrm>
            <a:off x="6400800" y="4191000"/>
            <a:ext cx="105769" cy="236561"/>
            <a:chOff x="5943600" y="4495800"/>
            <a:chExt cx="105769" cy="236561"/>
          </a:xfrm>
        </p:grpSpPr>
        <p:sp>
          <p:nvSpPr>
            <p:cNvPr id="269" name="Freeform 26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270"/>
          <p:cNvGrpSpPr/>
          <p:nvPr/>
        </p:nvGrpSpPr>
        <p:grpSpPr>
          <a:xfrm>
            <a:off x="6477000" y="4191000"/>
            <a:ext cx="105769" cy="236561"/>
            <a:chOff x="5943600" y="4495800"/>
            <a:chExt cx="105769" cy="236561"/>
          </a:xfrm>
        </p:grpSpPr>
        <p:sp>
          <p:nvSpPr>
            <p:cNvPr id="272" name="Freeform 27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273"/>
          <p:cNvGrpSpPr/>
          <p:nvPr/>
        </p:nvGrpSpPr>
        <p:grpSpPr>
          <a:xfrm>
            <a:off x="6248400" y="4191000"/>
            <a:ext cx="105769" cy="236561"/>
            <a:chOff x="5943600" y="4495800"/>
            <a:chExt cx="105769" cy="236561"/>
          </a:xfrm>
        </p:grpSpPr>
        <p:sp>
          <p:nvSpPr>
            <p:cNvPr id="275" name="Freeform 27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6" name="Freeform 27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276"/>
          <p:cNvGrpSpPr/>
          <p:nvPr/>
        </p:nvGrpSpPr>
        <p:grpSpPr>
          <a:xfrm>
            <a:off x="5791200" y="4191000"/>
            <a:ext cx="105769" cy="236561"/>
            <a:chOff x="5943600" y="4495800"/>
            <a:chExt cx="105769" cy="236561"/>
          </a:xfrm>
        </p:grpSpPr>
        <p:sp>
          <p:nvSpPr>
            <p:cNvPr id="278" name="Freeform 277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279"/>
          <p:cNvGrpSpPr/>
          <p:nvPr/>
        </p:nvGrpSpPr>
        <p:grpSpPr>
          <a:xfrm>
            <a:off x="5943600" y="4191000"/>
            <a:ext cx="105769" cy="236561"/>
            <a:chOff x="5943600" y="4495800"/>
            <a:chExt cx="105769" cy="236561"/>
          </a:xfrm>
        </p:grpSpPr>
        <p:sp>
          <p:nvSpPr>
            <p:cNvPr id="281" name="Freeform 280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282"/>
          <p:cNvGrpSpPr/>
          <p:nvPr/>
        </p:nvGrpSpPr>
        <p:grpSpPr>
          <a:xfrm>
            <a:off x="8839200" y="4191000"/>
            <a:ext cx="105769" cy="236561"/>
            <a:chOff x="5943600" y="4495800"/>
            <a:chExt cx="105769" cy="236561"/>
          </a:xfrm>
        </p:grpSpPr>
        <p:sp>
          <p:nvSpPr>
            <p:cNvPr id="284" name="Freeform 283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85"/>
          <p:cNvGrpSpPr/>
          <p:nvPr/>
        </p:nvGrpSpPr>
        <p:grpSpPr>
          <a:xfrm>
            <a:off x="8686800" y="4191000"/>
            <a:ext cx="105769" cy="236561"/>
            <a:chOff x="5943600" y="4495800"/>
            <a:chExt cx="105769" cy="236561"/>
          </a:xfrm>
        </p:grpSpPr>
        <p:sp>
          <p:nvSpPr>
            <p:cNvPr id="287" name="Freeform 286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288"/>
          <p:cNvGrpSpPr/>
          <p:nvPr/>
        </p:nvGrpSpPr>
        <p:grpSpPr>
          <a:xfrm>
            <a:off x="8534400" y="4191000"/>
            <a:ext cx="105769" cy="236561"/>
            <a:chOff x="5943600" y="4495800"/>
            <a:chExt cx="105769" cy="236561"/>
          </a:xfrm>
        </p:grpSpPr>
        <p:sp>
          <p:nvSpPr>
            <p:cNvPr id="290" name="Freeform 289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291"/>
          <p:cNvGrpSpPr/>
          <p:nvPr/>
        </p:nvGrpSpPr>
        <p:grpSpPr>
          <a:xfrm>
            <a:off x="8382000" y="4191000"/>
            <a:ext cx="105769" cy="236561"/>
            <a:chOff x="5943600" y="4495800"/>
            <a:chExt cx="105769" cy="236561"/>
          </a:xfrm>
        </p:grpSpPr>
        <p:sp>
          <p:nvSpPr>
            <p:cNvPr id="293" name="Freeform 292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Freeform 293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4" name="Group 294"/>
          <p:cNvGrpSpPr/>
          <p:nvPr/>
        </p:nvGrpSpPr>
        <p:grpSpPr>
          <a:xfrm>
            <a:off x="8229600" y="4191000"/>
            <a:ext cx="105769" cy="236561"/>
            <a:chOff x="5943600" y="4495800"/>
            <a:chExt cx="105769" cy="236561"/>
          </a:xfrm>
        </p:grpSpPr>
        <p:sp>
          <p:nvSpPr>
            <p:cNvPr id="296" name="Freeform 295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8153400" y="4191000"/>
            <a:ext cx="105769" cy="236561"/>
            <a:chOff x="5943600" y="4495800"/>
            <a:chExt cx="105769" cy="236561"/>
          </a:xfrm>
        </p:grpSpPr>
        <p:sp>
          <p:nvSpPr>
            <p:cNvPr id="299" name="Freeform 298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300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2" name="Freeform 301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303"/>
          <p:cNvGrpSpPr/>
          <p:nvPr/>
        </p:nvGrpSpPr>
        <p:grpSpPr>
          <a:xfrm>
            <a:off x="9038231" y="4191000"/>
            <a:ext cx="105769" cy="236561"/>
            <a:chOff x="5943600" y="4495800"/>
            <a:chExt cx="105769" cy="236561"/>
          </a:xfrm>
        </p:grpSpPr>
        <p:sp>
          <p:nvSpPr>
            <p:cNvPr id="305" name="Freeform 304"/>
            <p:cNvSpPr/>
            <p:nvPr/>
          </p:nvSpPr>
          <p:spPr>
            <a:xfrm>
              <a:off x="59436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6019800" y="4495800"/>
              <a:ext cx="29569" cy="236561"/>
            </a:xfrm>
            <a:custGeom>
              <a:avLst/>
              <a:gdLst>
                <a:gd name="connsiteX0" fmla="*/ 0 w 29569"/>
                <a:gd name="connsiteY0" fmla="*/ 0 h 236561"/>
                <a:gd name="connsiteX1" fmla="*/ 27295 w 29569"/>
                <a:gd name="connsiteY1" fmla="*/ 122829 h 236561"/>
                <a:gd name="connsiteX2" fmla="*/ 13647 w 29569"/>
                <a:gd name="connsiteY2" fmla="*/ 218364 h 236561"/>
                <a:gd name="connsiteX3" fmla="*/ 13647 w 29569"/>
                <a:gd name="connsiteY3" fmla="*/ 232012 h 236561"/>
                <a:gd name="connsiteX4" fmla="*/ 27295 w 29569"/>
                <a:gd name="connsiteY4" fmla="*/ 232012 h 236561"/>
                <a:gd name="connsiteX5" fmla="*/ 13647 w 29569"/>
                <a:gd name="connsiteY5" fmla="*/ 218364 h 236561"/>
                <a:gd name="connsiteX6" fmla="*/ 13647 w 29569"/>
                <a:gd name="connsiteY6" fmla="*/ 218364 h 236561"/>
                <a:gd name="connsiteX7" fmla="*/ 13647 w 29569"/>
                <a:gd name="connsiteY7" fmla="*/ 218364 h 2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69" h="236561">
                  <a:moveTo>
                    <a:pt x="0" y="0"/>
                  </a:moveTo>
                  <a:cubicBezTo>
                    <a:pt x="12510" y="43217"/>
                    <a:pt x="25021" y="86435"/>
                    <a:pt x="27295" y="122829"/>
                  </a:cubicBezTo>
                  <a:cubicBezTo>
                    <a:pt x="29569" y="159223"/>
                    <a:pt x="15922" y="200167"/>
                    <a:pt x="13647" y="218364"/>
                  </a:cubicBezTo>
                  <a:cubicBezTo>
                    <a:pt x="11372" y="236561"/>
                    <a:pt x="11372" y="229737"/>
                    <a:pt x="13647" y="232012"/>
                  </a:cubicBezTo>
                  <a:cubicBezTo>
                    <a:pt x="15922" y="234287"/>
                    <a:pt x="27295" y="234287"/>
                    <a:pt x="27295" y="232012"/>
                  </a:cubicBezTo>
                  <a:lnTo>
                    <a:pt x="13647" y="218364"/>
                  </a:lnTo>
                  <a:lnTo>
                    <a:pt x="13647" y="218364"/>
                  </a:lnTo>
                  <a:lnTo>
                    <a:pt x="13647" y="218364"/>
                  </a:ln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7" name="Group 267"/>
          <p:cNvGrpSpPr/>
          <p:nvPr/>
        </p:nvGrpSpPr>
        <p:grpSpPr>
          <a:xfrm>
            <a:off x="7391400" y="3429000"/>
            <a:ext cx="457200" cy="383977"/>
            <a:chOff x="6248400" y="5486400"/>
            <a:chExt cx="457200" cy="383977"/>
          </a:xfrm>
        </p:grpSpPr>
        <p:sp>
          <p:nvSpPr>
            <p:cNvPr id="271" name="Oval 270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38" name="Group 276"/>
          <p:cNvGrpSpPr/>
          <p:nvPr/>
        </p:nvGrpSpPr>
        <p:grpSpPr>
          <a:xfrm>
            <a:off x="8001000" y="3200400"/>
            <a:ext cx="457200" cy="383977"/>
            <a:chOff x="6248400" y="5486400"/>
            <a:chExt cx="457200" cy="383977"/>
          </a:xfrm>
        </p:grpSpPr>
        <p:sp>
          <p:nvSpPr>
            <p:cNvPr id="280" name="Oval 27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98" name="Group 297"/>
          <p:cNvGrpSpPr/>
          <p:nvPr/>
        </p:nvGrpSpPr>
        <p:grpSpPr>
          <a:xfrm>
            <a:off x="73152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52" name="Oval 51"/>
          <p:cNvSpPr/>
          <p:nvPr/>
        </p:nvSpPr>
        <p:spPr>
          <a:xfrm>
            <a:off x="20574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17526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Oval 59"/>
          <p:cNvSpPr/>
          <p:nvPr/>
        </p:nvSpPr>
        <p:spPr>
          <a:xfrm>
            <a:off x="1447800" y="43434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Oval 60"/>
          <p:cNvSpPr/>
          <p:nvPr/>
        </p:nvSpPr>
        <p:spPr>
          <a:xfrm>
            <a:off x="1600200" y="4267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Oval 61"/>
          <p:cNvSpPr/>
          <p:nvPr/>
        </p:nvSpPr>
        <p:spPr>
          <a:xfrm>
            <a:off x="1447800" y="48006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Oval 62"/>
          <p:cNvSpPr/>
          <p:nvPr/>
        </p:nvSpPr>
        <p:spPr>
          <a:xfrm>
            <a:off x="1600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Oval 64"/>
          <p:cNvSpPr/>
          <p:nvPr/>
        </p:nvSpPr>
        <p:spPr>
          <a:xfrm>
            <a:off x="19812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Oval 68"/>
          <p:cNvSpPr/>
          <p:nvPr/>
        </p:nvSpPr>
        <p:spPr>
          <a:xfrm>
            <a:off x="1828800" y="48768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Oval 71"/>
          <p:cNvSpPr/>
          <p:nvPr/>
        </p:nvSpPr>
        <p:spPr>
          <a:xfrm>
            <a:off x="1752600" y="46482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Oval 74"/>
          <p:cNvSpPr/>
          <p:nvPr/>
        </p:nvSpPr>
        <p:spPr>
          <a:xfrm>
            <a:off x="1676400" y="4953000"/>
            <a:ext cx="228600" cy="2286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Oval 75"/>
          <p:cNvSpPr/>
          <p:nvPr/>
        </p:nvSpPr>
        <p:spPr>
          <a:xfrm>
            <a:off x="1828800" y="4419600"/>
            <a:ext cx="228600" cy="2286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26" name="Straight Connector 125"/>
          <p:cNvCxnSpPr>
            <a:endCxn id="76" idx="6"/>
          </p:cNvCxnSpPr>
          <p:nvPr/>
        </p:nvCxnSpPr>
        <p:spPr>
          <a:xfrm rot="10800000">
            <a:off x="2057400" y="4533900"/>
            <a:ext cx="533400" cy="3429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29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130"/>
          <p:cNvGrpSpPr/>
          <p:nvPr/>
        </p:nvGrpSpPr>
        <p:grpSpPr>
          <a:xfrm>
            <a:off x="7467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6" name="Group 297"/>
          <p:cNvGrpSpPr/>
          <p:nvPr/>
        </p:nvGrpSpPr>
        <p:grpSpPr>
          <a:xfrm>
            <a:off x="73152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-1828800" y="0"/>
            <a:ext cx="6952949" cy="6629400"/>
            <a:chOff x="0" y="0"/>
            <a:chExt cx="6952949" cy="6629400"/>
          </a:xfrm>
        </p:grpSpPr>
        <p:sp>
          <p:nvSpPr>
            <p:cNvPr id="265" name="Oval 264"/>
            <p:cNvSpPr/>
            <p:nvPr/>
          </p:nvSpPr>
          <p:spPr>
            <a:xfrm>
              <a:off x="3581400" y="28194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Oval 106"/>
            <p:cNvSpPr/>
            <p:nvPr/>
          </p:nvSpPr>
          <p:spPr>
            <a:xfrm>
              <a:off x="1295400" y="990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Oval 107"/>
            <p:cNvSpPr/>
            <p:nvPr/>
          </p:nvSpPr>
          <p:spPr>
            <a:xfrm>
              <a:off x="3733800" y="228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Oval 108"/>
            <p:cNvSpPr/>
            <p:nvPr/>
          </p:nvSpPr>
          <p:spPr>
            <a:xfrm>
              <a:off x="1981200" y="15240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Oval 109"/>
            <p:cNvSpPr/>
            <p:nvPr/>
          </p:nvSpPr>
          <p:spPr>
            <a:xfrm>
              <a:off x="3048000" y="24384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>
            <a:xfrm>
              <a:off x="2514600" y="1981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" name="Oval 111"/>
            <p:cNvSpPr/>
            <p:nvPr/>
          </p:nvSpPr>
          <p:spPr>
            <a:xfrm>
              <a:off x="5105400" y="838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>
              <a:off x="4572000" y="6096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 rot="2232963">
              <a:off x="1874260" y="1828657"/>
              <a:ext cx="2895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731701">
              <a:off x="4743149" y="493191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grpSp>
          <p:nvGrpSpPr>
            <p:cNvPr id="7" name="Group 117"/>
            <p:cNvGrpSpPr/>
            <p:nvPr/>
          </p:nvGrpSpPr>
          <p:grpSpPr>
            <a:xfrm>
              <a:off x="0" y="5867400"/>
              <a:ext cx="914400" cy="685800"/>
              <a:chOff x="1371600" y="5943600"/>
              <a:chExt cx="914400" cy="685800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13716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1447800" y="6096000"/>
                <a:ext cx="838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½ O2</a:t>
                </a:r>
                <a:endParaRPr lang="en-US" b="1" dirty="0"/>
              </a:p>
            </p:txBody>
          </p:sp>
        </p:grpSp>
        <p:sp>
          <p:nvSpPr>
            <p:cNvPr id="119" name="TextBox 118"/>
            <p:cNvSpPr txBox="1"/>
            <p:nvPr/>
          </p:nvSpPr>
          <p:spPr>
            <a:xfrm>
              <a:off x="0" y="5105400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Photosystem II</a:t>
              </a:r>
              <a:endParaRPr lang="en-US" dirty="0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667000" y="46482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876800" y="32766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cxnSp>
          <p:nvCxnSpPr>
            <p:cNvPr id="132" name="Straight Connector 131"/>
            <p:cNvCxnSpPr/>
            <p:nvPr/>
          </p:nvCxnSpPr>
          <p:spPr>
            <a:xfrm rot="16200000" flipH="1">
              <a:off x="4572000" y="3200400"/>
              <a:ext cx="338278" cy="490678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34" name="TextBox 133"/>
            <p:cNvSpPr txBox="1"/>
            <p:nvPr/>
          </p:nvSpPr>
          <p:spPr>
            <a:xfrm>
              <a:off x="533400" y="60960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981200" y="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grpSp>
          <p:nvGrpSpPr>
            <p:cNvPr id="8" name="Group 122"/>
            <p:cNvGrpSpPr/>
            <p:nvPr/>
          </p:nvGrpSpPr>
          <p:grpSpPr>
            <a:xfrm>
              <a:off x="2514600" y="5943600"/>
              <a:ext cx="838200" cy="685800"/>
              <a:chOff x="1905000" y="5943600"/>
              <a:chExt cx="838200" cy="685800"/>
            </a:xfrm>
          </p:grpSpPr>
          <p:sp>
            <p:nvSpPr>
              <p:cNvPr id="92" name="Oval 91"/>
              <p:cNvSpPr/>
              <p:nvPr/>
            </p:nvSpPr>
            <p:spPr>
              <a:xfrm>
                <a:off x="19050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057400" y="6096000"/>
                <a:ext cx="685800" cy="381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2H</a:t>
                </a:r>
                <a:endParaRPr lang="en-US" b="1" dirty="0"/>
              </a:p>
            </p:txBody>
          </p:sp>
        </p:grpSp>
        <p:sp>
          <p:nvSpPr>
            <p:cNvPr id="262" name="Oval 261"/>
            <p:cNvSpPr/>
            <p:nvPr/>
          </p:nvSpPr>
          <p:spPr>
            <a:xfrm>
              <a:off x="1219200" y="41148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Oval 75"/>
            <p:cNvSpPr/>
            <p:nvPr/>
          </p:nvSpPr>
          <p:spPr>
            <a:xfrm>
              <a:off x="19812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" name="Straight Connector 125"/>
            <p:cNvCxnSpPr>
              <a:endCxn id="76" idx="6"/>
            </p:cNvCxnSpPr>
            <p:nvPr/>
          </p:nvCxnSpPr>
          <p:spPr>
            <a:xfrm rot="10800000">
              <a:off x="2209800" y="4610100"/>
              <a:ext cx="533400" cy="34290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06" name="Oval 105"/>
            <p:cNvSpPr/>
            <p:nvPr/>
          </p:nvSpPr>
          <p:spPr>
            <a:xfrm>
              <a:off x="4191000" y="31242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467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3152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267"/>
          <p:cNvGrpSpPr/>
          <p:nvPr/>
        </p:nvGrpSpPr>
        <p:grpSpPr>
          <a:xfrm>
            <a:off x="-1828800" y="0"/>
            <a:ext cx="6952949" cy="6629400"/>
            <a:chOff x="0" y="0"/>
            <a:chExt cx="6952949" cy="6629400"/>
          </a:xfrm>
        </p:grpSpPr>
        <p:sp>
          <p:nvSpPr>
            <p:cNvPr id="265" name="Oval 264"/>
            <p:cNvSpPr/>
            <p:nvPr/>
          </p:nvSpPr>
          <p:spPr>
            <a:xfrm>
              <a:off x="3581400" y="28194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Oval 106"/>
            <p:cNvSpPr/>
            <p:nvPr/>
          </p:nvSpPr>
          <p:spPr>
            <a:xfrm>
              <a:off x="1295400" y="990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Oval 107"/>
            <p:cNvSpPr/>
            <p:nvPr/>
          </p:nvSpPr>
          <p:spPr>
            <a:xfrm>
              <a:off x="3733800" y="228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Oval 108"/>
            <p:cNvSpPr/>
            <p:nvPr/>
          </p:nvSpPr>
          <p:spPr>
            <a:xfrm>
              <a:off x="1981200" y="15240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Oval 109"/>
            <p:cNvSpPr/>
            <p:nvPr/>
          </p:nvSpPr>
          <p:spPr>
            <a:xfrm>
              <a:off x="3048000" y="24384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>
            <a:xfrm>
              <a:off x="2514600" y="1981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" name="Oval 111"/>
            <p:cNvSpPr/>
            <p:nvPr/>
          </p:nvSpPr>
          <p:spPr>
            <a:xfrm>
              <a:off x="5105400" y="838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>
              <a:off x="4572000" y="6096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 rot="2232963">
              <a:off x="1874260" y="1828657"/>
              <a:ext cx="2895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731701">
              <a:off x="4743149" y="493191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grpSp>
          <p:nvGrpSpPr>
            <p:cNvPr id="5" name="Group 117"/>
            <p:cNvGrpSpPr/>
            <p:nvPr/>
          </p:nvGrpSpPr>
          <p:grpSpPr>
            <a:xfrm>
              <a:off x="0" y="5867400"/>
              <a:ext cx="914400" cy="685800"/>
              <a:chOff x="1371600" y="5943600"/>
              <a:chExt cx="914400" cy="685800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13716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1447800" y="6096000"/>
                <a:ext cx="838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½ O2</a:t>
                </a:r>
                <a:endParaRPr lang="en-US" b="1" dirty="0"/>
              </a:p>
            </p:txBody>
          </p:sp>
        </p:grpSp>
        <p:sp>
          <p:nvSpPr>
            <p:cNvPr id="119" name="TextBox 118"/>
            <p:cNvSpPr txBox="1"/>
            <p:nvPr/>
          </p:nvSpPr>
          <p:spPr>
            <a:xfrm>
              <a:off x="0" y="5105400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Photosystem II</a:t>
              </a:r>
              <a:endParaRPr lang="en-US" dirty="0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667000" y="46482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876800" y="32766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cxnSp>
          <p:nvCxnSpPr>
            <p:cNvPr id="132" name="Straight Connector 131"/>
            <p:cNvCxnSpPr/>
            <p:nvPr/>
          </p:nvCxnSpPr>
          <p:spPr>
            <a:xfrm rot="16200000" flipH="1">
              <a:off x="4572000" y="3200400"/>
              <a:ext cx="338278" cy="490678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34" name="TextBox 133"/>
            <p:cNvSpPr txBox="1"/>
            <p:nvPr/>
          </p:nvSpPr>
          <p:spPr>
            <a:xfrm>
              <a:off x="533400" y="60960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981200" y="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grpSp>
          <p:nvGrpSpPr>
            <p:cNvPr id="6" name="Group 122"/>
            <p:cNvGrpSpPr/>
            <p:nvPr/>
          </p:nvGrpSpPr>
          <p:grpSpPr>
            <a:xfrm>
              <a:off x="2514600" y="5943600"/>
              <a:ext cx="838200" cy="685800"/>
              <a:chOff x="1905000" y="5943600"/>
              <a:chExt cx="838200" cy="685800"/>
            </a:xfrm>
          </p:grpSpPr>
          <p:sp>
            <p:nvSpPr>
              <p:cNvPr id="92" name="Oval 91"/>
              <p:cNvSpPr/>
              <p:nvPr/>
            </p:nvSpPr>
            <p:spPr>
              <a:xfrm>
                <a:off x="19050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057400" y="6096000"/>
                <a:ext cx="685800" cy="381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2H</a:t>
                </a:r>
                <a:endParaRPr lang="en-US" b="1" dirty="0"/>
              </a:p>
            </p:txBody>
          </p:sp>
        </p:grpSp>
        <p:sp>
          <p:nvSpPr>
            <p:cNvPr id="262" name="Oval 261"/>
            <p:cNvSpPr/>
            <p:nvPr/>
          </p:nvSpPr>
          <p:spPr>
            <a:xfrm>
              <a:off x="1219200" y="41148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Oval 75"/>
            <p:cNvSpPr/>
            <p:nvPr/>
          </p:nvSpPr>
          <p:spPr>
            <a:xfrm>
              <a:off x="19812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" name="Straight Connector 125"/>
            <p:cNvCxnSpPr>
              <a:endCxn id="76" idx="6"/>
            </p:cNvCxnSpPr>
            <p:nvPr/>
          </p:nvCxnSpPr>
          <p:spPr>
            <a:xfrm rot="10800000">
              <a:off x="2209800" y="4610100"/>
              <a:ext cx="533400" cy="34290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06" name="Oval 105"/>
            <p:cNvSpPr/>
            <p:nvPr/>
          </p:nvSpPr>
          <p:spPr>
            <a:xfrm>
              <a:off x="4191000" y="31242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2390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0866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267"/>
          <p:cNvGrpSpPr/>
          <p:nvPr/>
        </p:nvGrpSpPr>
        <p:grpSpPr>
          <a:xfrm>
            <a:off x="-3476475" y="0"/>
            <a:ext cx="6952949" cy="6629400"/>
            <a:chOff x="0" y="0"/>
            <a:chExt cx="6952949" cy="6629400"/>
          </a:xfrm>
        </p:grpSpPr>
        <p:sp>
          <p:nvSpPr>
            <p:cNvPr id="265" name="Oval 264"/>
            <p:cNvSpPr/>
            <p:nvPr/>
          </p:nvSpPr>
          <p:spPr>
            <a:xfrm>
              <a:off x="3581400" y="28194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Oval 106"/>
            <p:cNvSpPr/>
            <p:nvPr/>
          </p:nvSpPr>
          <p:spPr>
            <a:xfrm>
              <a:off x="1295400" y="990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Oval 107"/>
            <p:cNvSpPr/>
            <p:nvPr/>
          </p:nvSpPr>
          <p:spPr>
            <a:xfrm>
              <a:off x="3733800" y="228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Oval 108"/>
            <p:cNvSpPr/>
            <p:nvPr/>
          </p:nvSpPr>
          <p:spPr>
            <a:xfrm>
              <a:off x="1981200" y="15240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Oval 109"/>
            <p:cNvSpPr/>
            <p:nvPr/>
          </p:nvSpPr>
          <p:spPr>
            <a:xfrm>
              <a:off x="3048000" y="24384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>
            <a:xfrm>
              <a:off x="2514600" y="1981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" name="Oval 111"/>
            <p:cNvSpPr/>
            <p:nvPr/>
          </p:nvSpPr>
          <p:spPr>
            <a:xfrm>
              <a:off x="5105400" y="838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>
              <a:off x="4572000" y="6096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 rot="2232963">
              <a:off x="1874260" y="1828657"/>
              <a:ext cx="2895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731701">
              <a:off x="4743149" y="493191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grpSp>
          <p:nvGrpSpPr>
            <p:cNvPr id="5" name="Group 117"/>
            <p:cNvGrpSpPr/>
            <p:nvPr/>
          </p:nvGrpSpPr>
          <p:grpSpPr>
            <a:xfrm>
              <a:off x="0" y="5867400"/>
              <a:ext cx="914400" cy="685800"/>
              <a:chOff x="1371600" y="5943600"/>
              <a:chExt cx="914400" cy="685800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13716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1447800" y="6096000"/>
                <a:ext cx="838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½ O2</a:t>
                </a:r>
                <a:endParaRPr lang="en-US" b="1" dirty="0"/>
              </a:p>
            </p:txBody>
          </p:sp>
        </p:grpSp>
        <p:sp>
          <p:nvSpPr>
            <p:cNvPr id="119" name="TextBox 118"/>
            <p:cNvSpPr txBox="1"/>
            <p:nvPr/>
          </p:nvSpPr>
          <p:spPr>
            <a:xfrm>
              <a:off x="0" y="5105400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Photosystem II</a:t>
              </a:r>
              <a:endParaRPr lang="en-US" dirty="0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667000" y="46482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876800" y="32766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cxnSp>
          <p:nvCxnSpPr>
            <p:cNvPr id="132" name="Straight Connector 131"/>
            <p:cNvCxnSpPr/>
            <p:nvPr/>
          </p:nvCxnSpPr>
          <p:spPr>
            <a:xfrm rot="16200000" flipH="1">
              <a:off x="4572000" y="3200400"/>
              <a:ext cx="338278" cy="490678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34" name="TextBox 133"/>
            <p:cNvSpPr txBox="1"/>
            <p:nvPr/>
          </p:nvSpPr>
          <p:spPr>
            <a:xfrm>
              <a:off x="533400" y="60960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981200" y="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grpSp>
          <p:nvGrpSpPr>
            <p:cNvPr id="6" name="Group 122"/>
            <p:cNvGrpSpPr/>
            <p:nvPr/>
          </p:nvGrpSpPr>
          <p:grpSpPr>
            <a:xfrm>
              <a:off x="2514600" y="5943600"/>
              <a:ext cx="838200" cy="685800"/>
              <a:chOff x="1905000" y="5943600"/>
              <a:chExt cx="838200" cy="685800"/>
            </a:xfrm>
          </p:grpSpPr>
          <p:sp>
            <p:nvSpPr>
              <p:cNvPr id="92" name="Oval 91"/>
              <p:cNvSpPr/>
              <p:nvPr/>
            </p:nvSpPr>
            <p:spPr>
              <a:xfrm>
                <a:off x="19050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057400" y="6096000"/>
                <a:ext cx="685800" cy="381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2H</a:t>
                </a:r>
                <a:endParaRPr lang="en-US" b="1" dirty="0"/>
              </a:p>
            </p:txBody>
          </p:sp>
        </p:grpSp>
        <p:sp>
          <p:nvSpPr>
            <p:cNvPr id="262" name="Oval 261"/>
            <p:cNvSpPr/>
            <p:nvPr/>
          </p:nvSpPr>
          <p:spPr>
            <a:xfrm>
              <a:off x="1219200" y="41148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Oval 75"/>
            <p:cNvSpPr/>
            <p:nvPr/>
          </p:nvSpPr>
          <p:spPr>
            <a:xfrm>
              <a:off x="19812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" name="Straight Connector 125"/>
            <p:cNvCxnSpPr>
              <a:endCxn id="76" idx="6"/>
            </p:cNvCxnSpPr>
            <p:nvPr/>
          </p:nvCxnSpPr>
          <p:spPr>
            <a:xfrm rot="10800000">
              <a:off x="2209800" y="4610100"/>
              <a:ext cx="533400" cy="34290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06" name="Oval 105"/>
            <p:cNvSpPr/>
            <p:nvPr/>
          </p:nvSpPr>
          <p:spPr>
            <a:xfrm>
              <a:off x="4191000" y="31242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2390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0866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267"/>
          <p:cNvGrpSpPr/>
          <p:nvPr/>
        </p:nvGrpSpPr>
        <p:grpSpPr>
          <a:xfrm>
            <a:off x="-3476475" y="0"/>
            <a:ext cx="6952949" cy="6629400"/>
            <a:chOff x="0" y="0"/>
            <a:chExt cx="6952949" cy="6629400"/>
          </a:xfrm>
        </p:grpSpPr>
        <p:sp>
          <p:nvSpPr>
            <p:cNvPr id="265" name="Oval 264"/>
            <p:cNvSpPr/>
            <p:nvPr/>
          </p:nvSpPr>
          <p:spPr>
            <a:xfrm>
              <a:off x="3581400" y="28194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Oval 106"/>
            <p:cNvSpPr/>
            <p:nvPr/>
          </p:nvSpPr>
          <p:spPr>
            <a:xfrm>
              <a:off x="1295400" y="990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Oval 107"/>
            <p:cNvSpPr/>
            <p:nvPr/>
          </p:nvSpPr>
          <p:spPr>
            <a:xfrm>
              <a:off x="3733800" y="228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Oval 108"/>
            <p:cNvSpPr/>
            <p:nvPr/>
          </p:nvSpPr>
          <p:spPr>
            <a:xfrm>
              <a:off x="1981200" y="15240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Oval 109"/>
            <p:cNvSpPr/>
            <p:nvPr/>
          </p:nvSpPr>
          <p:spPr>
            <a:xfrm>
              <a:off x="3048000" y="24384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>
            <a:xfrm>
              <a:off x="2514600" y="1981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" name="Oval 111"/>
            <p:cNvSpPr/>
            <p:nvPr/>
          </p:nvSpPr>
          <p:spPr>
            <a:xfrm>
              <a:off x="5105400" y="838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>
              <a:off x="4572000" y="6096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 rot="2232963">
              <a:off x="1874260" y="1828657"/>
              <a:ext cx="2895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731701">
              <a:off x="4743149" y="493191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grpSp>
          <p:nvGrpSpPr>
            <p:cNvPr id="5" name="Group 117"/>
            <p:cNvGrpSpPr/>
            <p:nvPr/>
          </p:nvGrpSpPr>
          <p:grpSpPr>
            <a:xfrm>
              <a:off x="0" y="5867400"/>
              <a:ext cx="914400" cy="685800"/>
              <a:chOff x="1371600" y="5943600"/>
              <a:chExt cx="914400" cy="685800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13716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1447800" y="6096000"/>
                <a:ext cx="838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½ O2</a:t>
                </a:r>
                <a:endParaRPr lang="en-US" b="1" dirty="0"/>
              </a:p>
            </p:txBody>
          </p:sp>
        </p:grpSp>
        <p:sp>
          <p:nvSpPr>
            <p:cNvPr id="119" name="TextBox 118"/>
            <p:cNvSpPr txBox="1"/>
            <p:nvPr/>
          </p:nvSpPr>
          <p:spPr>
            <a:xfrm>
              <a:off x="0" y="5105400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Photosystem II</a:t>
              </a:r>
              <a:endParaRPr lang="en-US" dirty="0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667000" y="46482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876800" y="32766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cxnSp>
          <p:nvCxnSpPr>
            <p:cNvPr id="132" name="Straight Connector 131"/>
            <p:cNvCxnSpPr/>
            <p:nvPr/>
          </p:nvCxnSpPr>
          <p:spPr>
            <a:xfrm rot="16200000" flipH="1">
              <a:off x="4572000" y="3200400"/>
              <a:ext cx="338278" cy="490678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34" name="TextBox 133"/>
            <p:cNvSpPr txBox="1"/>
            <p:nvPr/>
          </p:nvSpPr>
          <p:spPr>
            <a:xfrm>
              <a:off x="533400" y="60960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981200" y="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grpSp>
          <p:nvGrpSpPr>
            <p:cNvPr id="6" name="Group 122"/>
            <p:cNvGrpSpPr/>
            <p:nvPr/>
          </p:nvGrpSpPr>
          <p:grpSpPr>
            <a:xfrm>
              <a:off x="2514600" y="5943600"/>
              <a:ext cx="838200" cy="685800"/>
              <a:chOff x="1905000" y="5943600"/>
              <a:chExt cx="838200" cy="685800"/>
            </a:xfrm>
          </p:grpSpPr>
          <p:sp>
            <p:nvSpPr>
              <p:cNvPr id="92" name="Oval 91"/>
              <p:cNvSpPr/>
              <p:nvPr/>
            </p:nvSpPr>
            <p:spPr>
              <a:xfrm>
                <a:off x="19050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057400" y="6096000"/>
                <a:ext cx="685800" cy="381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2H</a:t>
                </a:r>
                <a:endParaRPr lang="en-US" b="1" dirty="0"/>
              </a:p>
            </p:txBody>
          </p:sp>
        </p:grpSp>
        <p:sp>
          <p:nvSpPr>
            <p:cNvPr id="262" name="Oval 261"/>
            <p:cNvSpPr/>
            <p:nvPr/>
          </p:nvSpPr>
          <p:spPr>
            <a:xfrm>
              <a:off x="1219200" y="41148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Oval 75"/>
            <p:cNvSpPr/>
            <p:nvPr/>
          </p:nvSpPr>
          <p:spPr>
            <a:xfrm>
              <a:off x="19812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" name="Straight Connector 125"/>
            <p:cNvCxnSpPr>
              <a:endCxn id="76" idx="6"/>
            </p:cNvCxnSpPr>
            <p:nvPr/>
          </p:nvCxnSpPr>
          <p:spPr>
            <a:xfrm rot="10800000">
              <a:off x="2209800" y="4610100"/>
              <a:ext cx="533400" cy="34290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06" name="Oval 105"/>
            <p:cNvSpPr/>
            <p:nvPr/>
          </p:nvSpPr>
          <p:spPr>
            <a:xfrm>
              <a:off x="4191000" y="31242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2390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0866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267"/>
          <p:cNvGrpSpPr/>
          <p:nvPr/>
        </p:nvGrpSpPr>
        <p:grpSpPr>
          <a:xfrm>
            <a:off x="-3476475" y="0"/>
            <a:ext cx="6952949" cy="6629400"/>
            <a:chOff x="0" y="0"/>
            <a:chExt cx="6952949" cy="6629400"/>
          </a:xfrm>
        </p:grpSpPr>
        <p:sp>
          <p:nvSpPr>
            <p:cNvPr id="265" name="Oval 264"/>
            <p:cNvSpPr/>
            <p:nvPr/>
          </p:nvSpPr>
          <p:spPr>
            <a:xfrm>
              <a:off x="3581400" y="28194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Oval 106"/>
            <p:cNvSpPr/>
            <p:nvPr/>
          </p:nvSpPr>
          <p:spPr>
            <a:xfrm>
              <a:off x="1295400" y="990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Oval 107"/>
            <p:cNvSpPr/>
            <p:nvPr/>
          </p:nvSpPr>
          <p:spPr>
            <a:xfrm>
              <a:off x="3733800" y="228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Oval 108"/>
            <p:cNvSpPr/>
            <p:nvPr/>
          </p:nvSpPr>
          <p:spPr>
            <a:xfrm>
              <a:off x="1981200" y="15240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Oval 109"/>
            <p:cNvSpPr/>
            <p:nvPr/>
          </p:nvSpPr>
          <p:spPr>
            <a:xfrm>
              <a:off x="3048000" y="24384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>
            <a:xfrm>
              <a:off x="2514600" y="1981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" name="Oval 111"/>
            <p:cNvSpPr/>
            <p:nvPr/>
          </p:nvSpPr>
          <p:spPr>
            <a:xfrm>
              <a:off x="5105400" y="838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>
              <a:off x="4572000" y="6096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 rot="2232963">
              <a:off x="1874260" y="1828657"/>
              <a:ext cx="2895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731701">
              <a:off x="4743149" y="493191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grpSp>
          <p:nvGrpSpPr>
            <p:cNvPr id="5" name="Group 117"/>
            <p:cNvGrpSpPr/>
            <p:nvPr/>
          </p:nvGrpSpPr>
          <p:grpSpPr>
            <a:xfrm>
              <a:off x="0" y="5867400"/>
              <a:ext cx="914400" cy="685800"/>
              <a:chOff x="1371600" y="5943600"/>
              <a:chExt cx="914400" cy="685800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13716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1447800" y="6096000"/>
                <a:ext cx="838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½ O2</a:t>
                </a:r>
                <a:endParaRPr lang="en-US" b="1" dirty="0"/>
              </a:p>
            </p:txBody>
          </p:sp>
        </p:grpSp>
        <p:sp>
          <p:nvSpPr>
            <p:cNvPr id="119" name="TextBox 118"/>
            <p:cNvSpPr txBox="1"/>
            <p:nvPr/>
          </p:nvSpPr>
          <p:spPr>
            <a:xfrm>
              <a:off x="0" y="5105400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Photosystem II</a:t>
              </a:r>
              <a:endParaRPr lang="en-US" dirty="0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667000" y="46482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876800" y="32766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cxnSp>
          <p:nvCxnSpPr>
            <p:cNvPr id="132" name="Straight Connector 131"/>
            <p:cNvCxnSpPr/>
            <p:nvPr/>
          </p:nvCxnSpPr>
          <p:spPr>
            <a:xfrm rot="16200000" flipH="1">
              <a:off x="4572000" y="3200400"/>
              <a:ext cx="338278" cy="490678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34" name="TextBox 133"/>
            <p:cNvSpPr txBox="1"/>
            <p:nvPr/>
          </p:nvSpPr>
          <p:spPr>
            <a:xfrm>
              <a:off x="533400" y="60960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981200" y="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grpSp>
          <p:nvGrpSpPr>
            <p:cNvPr id="6" name="Group 122"/>
            <p:cNvGrpSpPr/>
            <p:nvPr/>
          </p:nvGrpSpPr>
          <p:grpSpPr>
            <a:xfrm>
              <a:off x="2514600" y="5943600"/>
              <a:ext cx="838200" cy="685800"/>
              <a:chOff x="1905000" y="5943600"/>
              <a:chExt cx="838200" cy="685800"/>
            </a:xfrm>
          </p:grpSpPr>
          <p:sp>
            <p:nvSpPr>
              <p:cNvPr id="92" name="Oval 91"/>
              <p:cNvSpPr/>
              <p:nvPr/>
            </p:nvSpPr>
            <p:spPr>
              <a:xfrm>
                <a:off x="19050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057400" y="6096000"/>
                <a:ext cx="685800" cy="381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2H</a:t>
                </a:r>
                <a:endParaRPr lang="en-US" b="1" dirty="0"/>
              </a:p>
            </p:txBody>
          </p:sp>
        </p:grpSp>
        <p:sp>
          <p:nvSpPr>
            <p:cNvPr id="262" name="Oval 261"/>
            <p:cNvSpPr/>
            <p:nvPr/>
          </p:nvSpPr>
          <p:spPr>
            <a:xfrm>
              <a:off x="1219200" y="41148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Oval 75"/>
            <p:cNvSpPr/>
            <p:nvPr/>
          </p:nvSpPr>
          <p:spPr>
            <a:xfrm>
              <a:off x="19812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" name="Straight Connector 125"/>
            <p:cNvCxnSpPr>
              <a:endCxn id="76" idx="6"/>
            </p:cNvCxnSpPr>
            <p:nvPr/>
          </p:nvCxnSpPr>
          <p:spPr>
            <a:xfrm rot="10800000">
              <a:off x="2209800" y="4610100"/>
              <a:ext cx="533400" cy="34290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06" name="Oval 105"/>
            <p:cNvSpPr/>
            <p:nvPr/>
          </p:nvSpPr>
          <p:spPr>
            <a:xfrm>
              <a:off x="4191000" y="31242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0960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64008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267"/>
          <p:cNvGrpSpPr/>
          <p:nvPr/>
        </p:nvGrpSpPr>
        <p:grpSpPr>
          <a:xfrm>
            <a:off x="-4800600" y="0"/>
            <a:ext cx="6952949" cy="6629400"/>
            <a:chOff x="0" y="0"/>
            <a:chExt cx="6952949" cy="6629400"/>
          </a:xfrm>
        </p:grpSpPr>
        <p:sp>
          <p:nvSpPr>
            <p:cNvPr id="265" name="Oval 264"/>
            <p:cNvSpPr/>
            <p:nvPr/>
          </p:nvSpPr>
          <p:spPr>
            <a:xfrm>
              <a:off x="3581400" y="28194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Oval 106"/>
            <p:cNvSpPr/>
            <p:nvPr/>
          </p:nvSpPr>
          <p:spPr>
            <a:xfrm>
              <a:off x="1295400" y="990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Oval 107"/>
            <p:cNvSpPr/>
            <p:nvPr/>
          </p:nvSpPr>
          <p:spPr>
            <a:xfrm>
              <a:off x="3733800" y="228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Oval 108"/>
            <p:cNvSpPr/>
            <p:nvPr/>
          </p:nvSpPr>
          <p:spPr>
            <a:xfrm>
              <a:off x="1981200" y="15240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Oval 109"/>
            <p:cNvSpPr/>
            <p:nvPr/>
          </p:nvSpPr>
          <p:spPr>
            <a:xfrm>
              <a:off x="3048000" y="24384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>
            <a:xfrm>
              <a:off x="2514600" y="1981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" name="Oval 111"/>
            <p:cNvSpPr/>
            <p:nvPr/>
          </p:nvSpPr>
          <p:spPr>
            <a:xfrm>
              <a:off x="5105400" y="838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>
              <a:off x="4572000" y="6096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 rot="2232963">
              <a:off x="1874260" y="1828657"/>
              <a:ext cx="2895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731701">
              <a:off x="4743149" y="493191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grpSp>
          <p:nvGrpSpPr>
            <p:cNvPr id="5" name="Group 117"/>
            <p:cNvGrpSpPr/>
            <p:nvPr/>
          </p:nvGrpSpPr>
          <p:grpSpPr>
            <a:xfrm>
              <a:off x="0" y="5867400"/>
              <a:ext cx="914400" cy="685800"/>
              <a:chOff x="1371600" y="5943600"/>
              <a:chExt cx="914400" cy="685800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13716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1447800" y="6096000"/>
                <a:ext cx="838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½ O2</a:t>
                </a:r>
                <a:endParaRPr lang="en-US" b="1" dirty="0"/>
              </a:p>
            </p:txBody>
          </p:sp>
        </p:grpSp>
        <p:sp>
          <p:nvSpPr>
            <p:cNvPr id="119" name="TextBox 118"/>
            <p:cNvSpPr txBox="1"/>
            <p:nvPr/>
          </p:nvSpPr>
          <p:spPr>
            <a:xfrm>
              <a:off x="0" y="5105400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Photosystem II</a:t>
              </a:r>
              <a:endParaRPr lang="en-US" dirty="0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667000" y="46482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876800" y="32766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cxnSp>
          <p:nvCxnSpPr>
            <p:cNvPr id="132" name="Straight Connector 131"/>
            <p:cNvCxnSpPr/>
            <p:nvPr/>
          </p:nvCxnSpPr>
          <p:spPr>
            <a:xfrm rot="16200000" flipH="1">
              <a:off x="4572000" y="3200400"/>
              <a:ext cx="338278" cy="490678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34" name="TextBox 133"/>
            <p:cNvSpPr txBox="1"/>
            <p:nvPr/>
          </p:nvSpPr>
          <p:spPr>
            <a:xfrm>
              <a:off x="533400" y="60960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981200" y="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grpSp>
          <p:nvGrpSpPr>
            <p:cNvPr id="6" name="Group 122"/>
            <p:cNvGrpSpPr/>
            <p:nvPr/>
          </p:nvGrpSpPr>
          <p:grpSpPr>
            <a:xfrm>
              <a:off x="2514600" y="5943600"/>
              <a:ext cx="838200" cy="685800"/>
              <a:chOff x="1905000" y="5943600"/>
              <a:chExt cx="838200" cy="685800"/>
            </a:xfrm>
          </p:grpSpPr>
          <p:sp>
            <p:nvSpPr>
              <p:cNvPr id="92" name="Oval 91"/>
              <p:cNvSpPr/>
              <p:nvPr/>
            </p:nvSpPr>
            <p:spPr>
              <a:xfrm>
                <a:off x="19050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057400" y="6096000"/>
                <a:ext cx="685800" cy="381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2H</a:t>
                </a:r>
                <a:endParaRPr lang="en-US" b="1" dirty="0"/>
              </a:p>
            </p:txBody>
          </p:sp>
        </p:grpSp>
        <p:sp>
          <p:nvSpPr>
            <p:cNvPr id="262" name="Oval 261"/>
            <p:cNvSpPr/>
            <p:nvPr/>
          </p:nvSpPr>
          <p:spPr>
            <a:xfrm>
              <a:off x="1219200" y="41148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Oval 75"/>
            <p:cNvSpPr/>
            <p:nvPr/>
          </p:nvSpPr>
          <p:spPr>
            <a:xfrm>
              <a:off x="19812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" name="Straight Connector 125"/>
            <p:cNvCxnSpPr>
              <a:endCxn id="76" idx="6"/>
            </p:cNvCxnSpPr>
            <p:nvPr/>
          </p:nvCxnSpPr>
          <p:spPr>
            <a:xfrm rot="10800000">
              <a:off x="2209800" y="4610100"/>
              <a:ext cx="533400" cy="34290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06" name="Oval 105"/>
            <p:cNvSpPr/>
            <p:nvPr/>
          </p:nvSpPr>
          <p:spPr>
            <a:xfrm>
              <a:off x="4191000" y="31242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450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li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0960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64008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267"/>
          <p:cNvGrpSpPr/>
          <p:nvPr/>
        </p:nvGrpSpPr>
        <p:grpSpPr>
          <a:xfrm>
            <a:off x="-4800600" y="0"/>
            <a:ext cx="6952949" cy="6629400"/>
            <a:chOff x="0" y="0"/>
            <a:chExt cx="6952949" cy="6629400"/>
          </a:xfrm>
        </p:grpSpPr>
        <p:sp>
          <p:nvSpPr>
            <p:cNvPr id="265" name="Oval 264"/>
            <p:cNvSpPr/>
            <p:nvPr/>
          </p:nvSpPr>
          <p:spPr>
            <a:xfrm>
              <a:off x="3581400" y="28194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Oval 106"/>
            <p:cNvSpPr/>
            <p:nvPr/>
          </p:nvSpPr>
          <p:spPr>
            <a:xfrm>
              <a:off x="1295400" y="990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Oval 107"/>
            <p:cNvSpPr/>
            <p:nvPr/>
          </p:nvSpPr>
          <p:spPr>
            <a:xfrm>
              <a:off x="3733800" y="228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Oval 108"/>
            <p:cNvSpPr/>
            <p:nvPr/>
          </p:nvSpPr>
          <p:spPr>
            <a:xfrm>
              <a:off x="1981200" y="15240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Oval 109"/>
            <p:cNvSpPr/>
            <p:nvPr/>
          </p:nvSpPr>
          <p:spPr>
            <a:xfrm>
              <a:off x="3048000" y="24384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>
            <a:xfrm>
              <a:off x="2514600" y="1981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" name="Oval 111"/>
            <p:cNvSpPr/>
            <p:nvPr/>
          </p:nvSpPr>
          <p:spPr>
            <a:xfrm>
              <a:off x="5105400" y="838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>
              <a:off x="4572000" y="6096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 rot="2232963">
              <a:off x="1874260" y="1828657"/>
              <a:ext cx="2895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731701">
              <a:off x="4743149" y="493191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grpSp>
          <p:nvGrpSpPr>
            <p:cNvPr id="5" name="Group 117"/>
            <p:cNvGrpSpPr/>
            <p:nvPr/>
          </p:nvGrpSpPr>
          <p:grpSpPr>
            <a:xfrm>
              <a:off x="0" y="5867400"/>
              <a:ext cx="914400" cy="685800"/>
              <a:chOff x="1371600" y="5943600"/>
              <a:chExt cx="914400" cy="685800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13716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1447800" y="6096000"/>
                <a:ext cx="838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½ O2</a:t>
                </a:r>
                <a:endParaRPr lang="en-US" b="1" dirty="0"/>
              </a:p>
            </p:txBody>
          </p:sp>
        </p:grpSp>
        <p:sp>
          <p:nvSpPr>
            <p:cNvPr id="119" name="TextBox 118"/>
            <p:cNvSpPr txBox="1"/>
            <p:nvPr/>
          </p:nvSpPr>
          <p:spPr>
            <a:xfrm>
              <a:off x="0" y="5105400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Photosystem II</a:t>
              </a:r>
              <a:endParaRPr lang="en-US" dirty="0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667000" y="46482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876800" y="32766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cxnSp>
          <p:nvCxnSpPr>
            <p:cNvPr id="132" name="Straight Connector 131"/>
            <p:cNvCxnSpPr/>
            <p:nvPr/>
          </p:nvCxnSpPr>
          <p:spPr>
            <a:xfrm rot="16200000" flipH="1">
              <a:off x="4572000" y="3200400"/>
              <a:ext cx="338278" cy="490678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34" name="TextBox 133"/>
            <p:cNvSpPr txBox="1"/>
            <p:nvPr/>
          </p:nvSpPr>
          <p:spPr>
            <a:xfrm>
              <a:off x="533400" y="60960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981200" y="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grpSp>
          <p:nvGrpSpPr>
            <p:cNvPr id="6" name="Group 122"/>
            <p:cNvGrpSpPr/>
            <p:nvPr/>
          </p:nvGrpSpPr>
          <p:grpSpPr>
            <a:xfrm>
              <a:off x="2514600" y="5943600"/>
              <a:ext cx="838200" cy="685800"/>
              <a:chOff x="1905000" y="5943600"/>
              <a:chExt cx="838200" cy="685800"/>
            </a:xfrm>
          </p:grpSpPr>
          <p:sp>
            <p:nvSpPr>
              <p:cNvPr id="92" name="Oval 91"/>
              <p:cNvSpPr/>
              <p:nvPr/>
            </p:nvSpPr>
            <p:spPr>
              <a:xfrm>
                <a:off x="19050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057400" y="6096000"/>
                <a:ext cx="685800" cy="381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2H</a:t>
                </a:r>
                <a:endParaRPr lang="en-US" b="1" dirty="0"/>
              </a:p>
            </p:txBody>
          </p:sp>
        </p:grpSp>
        <p:sp>
          <p:nvSpPr>
            <p:cNvPr id="262" name="Oval 261"/>
            <p:cNvSpPr/>
            <p:nvPr/>
          </p:nvSpPr>
          <p:spPr>
            <a:xfrm>
              <a:off x="1219200" y="41148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Oval 75"/>
            <p:cNvSpPr/>
            <p:nvPr/>
          </p:nvSpPr>
          <p:spPr>
            <a:xfrm>
              <a:off x="19812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" name="Straight Connector 125"/>
            <p:cNvCxnSpPr>
              <a:endCxn id="76" idx="6"/>
            </p:cNvCxnSpPr>
            <p:nvPr/>
          </p:nvCxnSpPr>
          <p:spPr>
            <a:xfrm rot="10800000">
              <a:off x="2209800" y="4610100"/>
              <a:ext cx="533400" cy="34290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06" name="Oval 105"/>
            <p:cNvSpPr/>
            <p:nvPr/>
          </p:nvSpPr>
          <p:spPr>
            <a:xfrm>
              <a:off x="4191000" y="31242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5181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53340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267"/>
          <p:cNvGrpSpPr/>
          <p:nvPr/>
        </p:nvGrpSpPr>
        <p:grpSpPr>
          <a:xfrm>
            <a:off x="-6324600" y="0"/>
            <a:ext cx="6952949" cy="6629400"/>
            <a:chOff x="0" y="0"/>
            <a:chExt cx="6952949" cy="6629400"/>
          </a:xfrm>
        </p:grpSpPr>
        <p:sp>
          <p:nvSpPr>
            <p:cNvPr id="265" name="Oval 264"/>
            <p:cNvSpPr/>
            <p:nvPr/>
          </p:nvSpPr>
          <p:spPr>
            <a:xfrm>
              <a:off x="3581400" y="28194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Oval 106"/>
            <p:cNvSpPr/>
            <p:nvPr/>
          </p:nvSpPr>
          <p:spPr>
            <a:xfrm>
              <a:off x="1295400" y="990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Oval 107"/>
            <p:cNvSpPr/>
            <p:nvPr/>
          </p:nvSpPr>
          <p:spPr>
            <a:xfrm>
              <a:off x="3733800" y="228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Oval 108"/>
            <p:cNvSpPr/>
            <p:nvPr/>
          </p:nvSpPr>
          <p:spPr>
            <a:xfrm>
              <a:off x="1981200" y="15240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Oval 109"/>
            <p:cNvSpPr/>
            <p:nvPr/>
          </p:nvSpPr>
          <p:spPr>
            <a:xfrm>
              <a:off x="3048000" y="24384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>
            <a:xfrm>
              <a:off x="2514600" y="1981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" name="Oval 111"/>
            <p:cNvSpPr/>
            <p:nvPr/>
          </p:nvSpPr>
          <p:spPr>
            <a:xfrm>
              <a:off x="5105400" y="838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>
              <a:off x="4572000" y="6096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 rot="2232963">
              <a:off x="1874260" y="1828657"/>
              <a:ext cx="2895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731701">
              <a:off x="4743149" y="493191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grpSp>
          <p:nvGrpSpPr>
            <p:cNvPr id="5" name="Group 117"/>
            <p:cNvGrpSpPr/>
            <p:nvPr/>
          </p:nvGrpSpPr>
          <p:grpSpPr>
            <a:xfrm>
              <a:off x="0" y="5867400"/>
              <a:ext cx="914400" cy="685800"/>
              <a:chOff x="1371600" y="5943600"/>
              <a:chExt cx="914400" cy="685800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13716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1447800" y="6096000"/>
                <a:ext cx="838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½ O2</a:t>
                </a:r>
                <a:endParaRPr lang="en-US" b="1" dirty="0"/>
              </a:p>
            </p:txBody>
          </p:sp>
        </p:grpSp>
        <p:sp>
          <p:nvSpPr>
            <p:cNvPr id="119" name="TextBox 118"/>
            <p:cNvSpPr txBox="1"/>
            <p:nvPr/>
          </p:nvSpPr>
          <p:spPr>
            <a:xfrm>
              <a:off x="0" y="5105400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Photosystem II</a:t>
              </a:r>
              <a:endParaRPr lang="en-US" dirty="0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667000" y="46482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876800" y="32766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cxnSp>
          <p:nvCxnSpPr>
            <p:cNvPr id="132" name="Straight Connector 131"/>
            <p:cNvCxnSpPr/>
            <p:nvPr/>
          </p:nvCxnSpPr>
          <p:spPr>
            <a:xfrm rot="16200000" flipH="1">
              <a:off x="4572000" y="3200400"/>
              <a:ext cx="338278" cy="490678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34" name="TextBox 133"/>
            <p:cNvSpPr txBox="1"/>
            <p:nvPr/>
          </p:nvSpPr>
          <p:spPr>
            <a:xfrm>
              <a:off x="533400" y="60960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981200" y="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grpSp>
          <p:nvGrpSpPr>
            <p:cNvPr id="6" name="Group 122"/>
            <p:cNvGrpSpPr/>
            <p:nvPr/>
          </p:nvGrpSpPr>
          <p:grpSpPr>
            <a:xfrm>
              <a:off x="2514600" y="5943600"/>
              <a:ext cx="838200" cy="685800"/>
              <a:chOff x="1905000" y="5943600"/>
              <a:chExt cx="838200" cy="685800"/>
            </a:xfrm>
          </p:grpSpPr>
          <p:sp>
            <p:nvSpPr>
              <p:cNvPr id="92" name="Oval 91"/>
              <p:cNvSpPr/>
              <p:nvPr/>
            </p:nvSpPr>
            <p:spPr>
              <a:xfrm>
                <a:off x="19050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057400" y="6096000"/>
                <a:ext cx="685800" cy="381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2H</a:t>
                </a:r>
                <a:endParaRPr lang="en-US" b="1" dirty="0"/>
              </a:p>
            </p:txBody>
          </p:sp>
        </p:grpSp>
        <p:sp>
          <p:nvSpPr>
            <p:cNvPr id="262" name="Oval 261"/>
            <p:cNvSpPr/>
            <p:nvPr/>
          </p:nvSpPr>
          <p:spPr>
            <a:xfrm>
              <a:off x="1219200" y="41148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Oval 75"/>
            <p:cNvSpPr/>
            <p:nvPr/>
          </p:nvSpPr>
          <p:spPr>
            <a:xfrm>
              <a:off x="19812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" name="Straight Connector 125"/>
            <p:cNvCxnSpPr>
              <a:endCxn id="76" idx="6"/>
            </p:cNvCxnSpPr>
            <p:nvPr/>
          </p:nvCxnSpPr>
          <p:spPr>
            <a:xfrm rot="10800000">
              <a:off x="2209800" y="4610100"/>
              <a:ext cx="533400" cy="34290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06" name="Oval 105"/>
            <p:cNvSpPr/>
            <p:nvPr/>
          </p:nvSpPr>
          <p:spPr>
            <a:xfrm>
              <a:off x="4191000" y="31242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5181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53340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267"/>
          <p:cNvGrpSpPr/>
          <p:nvPr/>
        </p:nvGrpSpPr>
        <p:grpSpPr>
          <a:xfrm>
            <a:off x="-6324600" y="0"/>
            <a:ext cx="6952949" cy="6629400"/>
            <a:chOff x="0" y="0"/>
            <a:chExt cx="6952949" cy="6629400"/>
          </a:xfrm>
        </p:grpSpPr>
        <p:sp>
          <p:nvSpPr>
            <p:cNvPr id="265" name="Oval 264"/>
            <p:cNvSpPr/>
            <p:nvPr/>
          </p:nvSpPr>
          <p:spPr>
            <a:xfrm>
              <a:off x="3581400" y="28194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Oval 106"/>
            <p:cNvSpPr/>
            <p:nvPr/>
          </p:nvSpPr>
          <p:spPr>
            <a:xfrm>
              <a:off x="1295400" y="990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Oval 107"/>
            <p:cNvSpPr/>
            <p:nvPr/>
          </p:nvSpPr>
          <p:spPr>
            <a:xfrm>
              <a:off x="3733800" y="228600"/>
              <a:ext cx="685800" cy="6096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Oval 108"/>
            <p:cNvSpPr/>
            <p:nvPr/>
          </p:nvSpPr>
          <p:spPr>
            <a:xfrm>
              <a:off x="1981200" y="15240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Oval 109"/>
            <p:cNvSpPr/>
            <p:nvPr/>
          </p:nvSpPr>
          <p:spPr>
            <a:xfrm>
              <a:off x="3048000" y="24384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>
            <a:xfrm>
              <a:off x="2514600" y="1981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" name="Oval 111"/>
            <p:cNvSpPr/>
            <p:nvPr/>
          </p:nvSpPr>
          <p:spPr>
            <a:xfrm>
              <a:off x="5105400" y="8382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>
              <a:off x="4572000" y="609600"/>
              <a:ext cx="457200" cy="381000"/>
            </a:xfrm>
            <a:prstGeom prst="ellipse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 rot="2232963">
              <a:off x="1874260" y="1828657"/>
              <a:ext cx="2895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731701">
              <a:off x="4743149" y="493191"/>
              <a:ext cx="2209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transport system</a:t>
              </a:r>
              <a:endParaRPr lang="en-US" dirty="0"/>
            </a:p>
          </p:txBody>
        </p:sp>
        <p:grpSp>
          <p:nvGrpSpPr>
            <p:cNvPr id="5" name="Group 117"/>
            <p:cNvGrpSpPr/>
            <p:nvPr/>
          </p:nvGrpSpPr>
          <p:grpSpPr>
            <a:xfrm>
              <a:off x="0" y="5867400"/>
              <a:ext cx="914400" cy="685800"/>
              <a:chOff x="1371600" y="5943600"/>
              <a:chExt cx="914400" cy="685800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13716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1447800" y="6096000"/>
                <a:ext cx="838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½ O2</a:t>
                </a:r>
                <a:endParaRPr lang="en-US" b="1" dirty="0"/>
              </a:p>
            </p:txBody>
          </p:sp>
        </p:grpSp>
        <p:sp>
          <p:nvSpPr>
            <p:cNvPr id="119" name="TextBox 118"/>
            <p:cNvSpPr txBox="1"/>
            <p:nvPr/>
          </p:nvSpPr>
          <p:spPr>
            <a:xfrm>
              <a:off x="0" y="5105400"/>
              <a:ext cx="1600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Photosystem II</a:t>
              </a:r>
              <a:endParaRPr lang="en-US" dirty="0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667000" y="46482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876800" y="32766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reaction</a:t>
              </a:r>
            </a:p>
            <a:p>
              <a:r>
                <a:rPr lang="en-US" dirty="0" smtClean="0"/>
                <a:t>centre</a:t>
              </a:r>
              <a:endParaRPr lang="en-US" dirty="0"/>
            </a:p>
          </p:txBody>
        </p:sp>
        <p:cxnSp>
          <p:nvCxnSpPr>
            <p:cNvPr id="132" name="Straight Connector 131"/>
            <p:cNvCxnSpPr/>
            <p:nvPr/>
          </p:nvCxnSpPr>
          <p:spPr>
            <a:xfrm rot="16200000" flipH="1">
              <a:off x="4572000" y="3200400"/>
              <a:ext cx="338278" cy="490678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34" name="TextBox 133"/>
            <p:cNvSpPr txBox="1"/>
            <p:nvPr/>
          </p:nvSpPr>
          <p:spPr>
            <a:xfrm>
              <a:off x="533400" y="60960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981200" y="0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electron accepter</a:t>
              </a:r>
              <a:endParaRPr lang="en-US" dirty="0"/>
            </a:p>
          </p:txBody>
        </p:sp>
        <p:grpSp>
          <p:nvGrpSpPr>
            <p:cNvPr id="6" name="Group 122"/>
            <p:cNvGrpSpPr/>
            <p:nvPr/>
          </p:nvGrpSpPr>
          <p:grpSpPr>
            <a:xfrm>
              <a:off x="2514600" y="5943600"/>
              <a:ext cx="838200" cy="685800"/>
              <a:chOff x="1905000" y="5943600"/>
              <a:chExt cx="838200" cy="685800"/>
            </a:xfrm>
          </p:grpSpPr>
          <p:sp>
            <p:nvSpPr>
              <p:cNvPr id="92" name="Oval 91"/>
              <p:cNvSpPr/>
              <p:nvPr/>
            </p:nvSpPr>
            <p:spPr>
              <a:xfrm>
                <a:off x="1905000" y="5943600"/>
                <a:ext cx="762000" cy="6858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057400" y="6096000"/>
                <a:ext cx="685800" cy="381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2H</a:t>
                </a:r>
                <a:endParaRPr lang="en-US" b="1" dirty="0"/>
              </a:p>
            </p:txBody>
          </p:sp>
        </p:grpSp>
        <p:sp>
          <p:nvSpPr>
            <p:cNvPr id="262" name="Oval 261"/>
            <p:cNvSpPr/>
            <p:nvPr/>
          </p:nvSpPr>
          <p:spPr>
            <a:xfrm>
              <a:off x="1219200" y="4114800"/>
              <a:ext cx="1143000" cy="1066800"/>
            </a:xfrm>
            <a:prstGeom prst="ellipse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Oval 75"/>
            <p:cNvSpPr/>
            <p:nvPr/>
          </p:nvSpPr>
          <p:spPr>
            <a:xfrm>
              <a:off x="1981200" y="44958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" name="Straight Connector 125"/>
            <p:cNvCxnSpPr>
              <a:endCxn id="76" idx="6"/>
            </p:cNvCxnSpPr>
            <p:nvPr/>
          </p:nvCxnSpPr>
          <p:spPr>
            <a:xfrm rot="10800000">
              <a:off x="2209800" y="4610100"/>
              <a:ext cx="533400" cy="342900"/>
            </a:xfrm>
            <a:prstGeom prst="lin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06" name="Oval 105"/>
            <p:cNvSpPr/>
            <p:nvPr/>
          </p:nvSpPr>
          <p:spPr>
            <a:xfrm>
              <a:off x="4191000" y="3124200"/>
              <a:ext cx="228600" cy="228600"/>
            </a:xfrm>
            <a:prstGeom prst="ellipse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4419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44958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4419600" y="304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4495800" y="5181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2514600" y="45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3048000" y="5105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2514600" y="45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3048000" y="5105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1600200" y="45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1905000" y="4953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1600200" y="45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1905000" y="4953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1600200" y="45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1905000" y="4953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85311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lig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2514600" y="38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1371600" y="3810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29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44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2057400" y="1447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4495800" y="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3124200" y="609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1828800" y="4419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057400" y="1447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495800" y="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3733800" y="68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24384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057400" y="1447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495800" y="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3733800" y="68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24384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057400" y="1447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495800" y="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3733800" y="68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24384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057400" y="1447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495800" y="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4572000" y="68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3124200" y="5334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057400" y="1447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495800" y="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4572000" y="68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3124200" y="5334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057400" y="1447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495800" y="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5334000" y="838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4191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057400" y="1447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495800" y="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5334000" y="838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4191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057400" y="1447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495800" y="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5867400" y="1066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5029200" y="5334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057400" y="1447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495800" y="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122501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ligh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5867400" y="1066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5029200" y="5334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895600" y="11430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191000" y="2286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172200" y="1219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5791200" y="5105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895600" y="11430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191000" y="2286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05600" y="1447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6400800" y="4724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895600" y="11430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191000" y="2286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05600" y="1447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6400800" y="4724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2895600" y="11430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191000" y="2286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86600" y="2209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239000" y="3581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3048000" y="1066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038600" y="3810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86600" y="2209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239000" y="3581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3048000" y="1066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038600" y="3810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86600" y="2209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239000" y="3581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3048000" y="1066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4038600" y="3810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3200400" y="1066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3886200" y="4572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3200400" y="1066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3886200" y="4572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sp>
        <p:nvSpPr>
          <p:cNvPr id="68" name="Explosion 2 67"/>
          <p:cNvSpPr/>
          <p:nvPr/>
        </p:nvSpPr>
        <p:spPr>
          <a:xfrm>
            <a:off x="3810000" y="990600"/>
            <a:ext cx="3048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3200400" y="1066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3886200" y="4572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sp>
        <p:nvSpPr>
          <p:cNvPr id="68" name="Explosion 2 67"/>
          <p:cNvSpPr/>
          <p:nvPr/>
        </p:nvSpPr>
        <p:spPr>
          <a:xfrm>
            <a:off x="3733800" y="762000"/>
            <a:ext cx="457200" cy="533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4660966" cy="30777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4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4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145905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light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3200400" y="1066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3886200" y="4572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sp>
        <p:nvSpPr>
          <p:cNvPr id="68" name="Explosion 2 67"/>
          <p:cNvSpPr/>
          <p:nvPr/>
        </p:nvSpPr>
        <p:spPr>
          <a:xfrm>
            <a:off x="3429000" y="685800"/>
            <a:ext cx="990600" cy="838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3200400" y="1066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3886200" y="4572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sp>
        <p:nvSpPr>
          <p:cNvPr id="68" name="Explosion 2 67"/>
          <p:cNvSpPr/>
          <p:nvPr/>
        </p:nvSpPr>
        <p:spPr>
          <a:xfrm>
            <a:off x="3200400" y="533400"/>
            <a:ext cx="1524000" cy="1219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3200400" y="1066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3886200" y="4572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sp>
        <p:nvSpPr>
          <p:cNvPr id="68" name="Explosion 2 67"/>
          <p:cNvSpPr/>
          <p:nvPr/>
        </p:nvSpPr>
        <p:spPr>
          <a:xfrm>
            <a:off x="2895600" y="228600"/>
            <a:ext cx="2209800" cy="1752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219200" y="14478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56"/>
          <p:cNvGrpSpPr/>
          <p:nvPr/>
        </p:nvGrpSpPr>
        <p:grpSpPr>
          <a:xfrm>
            <a:off x="3200400" y="1066800"/>
            <a:ext cx="1219200" cy="609600"/>
            <a:chOff x="5867400" y="685800"/>
            <a:chExt cx="1219200" cy="609600"/>
          </a:xfrm>
        </p:grpSpPr>
        <p:sp>
          <p:nvSpPr>
            <p:cNvPr id="58" name="Rounded Rectangle 57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3886200" y="457200"/>
            <a:ext cx="1066800" cy="685800"/>
            <a:chOff x="4572000" y="304800"/>
            <a:chExt cx="1066800" cy="685800"/>
          </a:xfrm>
        </p:grpSpPr>
        <p:sp>
          <p:nvSpPr>
            <p:cNvPr id="65" name="Oval 6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5257800" y="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sp>
        <p:nvSpPr>
          <p:cNvPr id="68" name="Explosion 2 67"/>
          <p:cNvSpPr/>
          <p:nvPr/>
        </p:nvSpPr>
        <p:spPr>
          <a:xfrm>
            <a:off x="2895600" y="228600"/>
            <a:ext cx="2209800" cy="1752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447800" y="8382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8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5" name="Group 83"/>
          <p:cNvGrpSpPr/>
          <p:nvPr/>
        </p:nvGrpSpPr>
        <p:grpSpPr>
          <a:xfrm>
            <a:off x="4343400" y="2286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2971800" y="6096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1447800" y="8382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4343400" y="2286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2971800" y="6096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2286000" y="7620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3352800" y="3048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4114800" y="9906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2286000" y="7620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3352800" y="3048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4114800" y="9906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2286000" y="7620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3352800" y="3048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4114800" y="9906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2286000" y="7620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3124200" y="3810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4724400" y="9906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5" name="Explosion 2 64"/>
          <p:cNvSpPr/>
          <p:nvPr/>
        </p:nvSpPr>
        <p:spPr>
          <a:xfrm>
            <a:off x="2971800" y="838200"/>
            <a:ext cx="381000" cy="152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215475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2286000" y="7620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3124200" y="3810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5029200" y="10668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5" name="Explosion 2 64"/>
          <p:cNvSpPr/>
          <p:nvPr/>
        </p:nvSpPr>
        <p:spPr>
          <a:xfrm>
            <a:off x="2667000" y="381000"/>
            <a:ext cx="914400" cy="914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2286000" y="7620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3124200" y="3810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5410200" y="14478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5" name="Explosion 2 64"/>
          <p:cNvSpPr/>
          <p:nvPr/>
        </p:nvSpPr>
        <p:spPr>
          <a:xfrm>
            <a:off x="2514600" y="228600"/>
            <a:ext cx="1295400" cy="1143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2286000" y="7620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3124200" y="3810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5410200" y="14478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5" name="Explosion 2 64"/>
          <p:cNvSpPr/>
          <p:nvPr/>
        </p:nvSpPr>
        <p:spPr>
          <a:xfrm>
            <a:off x="2514600" y="228600"/>
            <a:ext cx="1295400" cy="1143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2286000" y="7620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3124200" y="3810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5638800" y="12954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5" name="Explosion 2 64"/>
          <p:cNvSpPr/>
          <p:nvPr/>
        </p:nvSpPr>
        <p:spPr>
          <a:xfrm>
            <a:off x="2514600" y="228600"/>
            <a:ext cx="1295400" cy="1143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2286000" y="7620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3124200" y="3810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6096000" y="762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5" name="Explosion 2 64"/>
          <p:cNvSpPr/>
          <p:nvPr/>
        </p:nvSpPr>
        <p:spPr>
          <a:xfrm>
            <a:off x="2209800" y="0"/>
            <a:ext cx="1828800" cy="1600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2286000" y="7620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3124200" y="3810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6096000" y="762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5" name="Explosion 2 64"/>
          <p:cNvSpPr/>
          <p:nvPr/>
        </p:nvSpPr>
        <p:spPr>
          <a:xfrm>
            <a:off x="2209800" y="0"/>
            <a:ext cx="1828800" cy="1600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3"/>
          <p:cNvGrpSpPr/>
          <p:nvPr/>
        </p:nvGrpSpPr>
        <p:grpSpPr>
          <a:xfrm>
            <a:off x="2286000" y="762000"/>
            <a:ext cx="1219200" cy="609600"/>
            <a:chOff x="5867400" y="685800"/>
            <a:chExt cx="1219200" cy="609600"/>
          </a:xfrm>
        </p:grpSpPr>
        <p:sp>
          <p:nvSpPr>
            <p:cNvPr id="41" name="Rounded Rectangle 40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381000" y="1447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3" name="Group 83"/>
          <p:cNvGrpSpPr/>
          <p:nvPr/>
        </p:nvGrpSpPr>
        <p:grpSpPr>
          <a:xfrm>
            <a:off x="3124200" y="381000"/>
            <a:ext cx="1066800" cy="685800"/>
            <a:chOff x="4572000" y="304800"/>
            <a:chExt cx="1066800" cy="685800"/>
          </a:xfrm>
        </p:grpSpPr>
        <p:sp>
          <p:nvSpPr>
            <p:cNvPr id="85" name="Oval 84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6934200" y="762000"/>
            <a:ext cx="1524000" cy="838200"/>
            <a:chOff x="5334000" y="7620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5334000" y="7620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5562600" y="8382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5" name="Explosion 2 64"/>
          <p:cNvSpPr/>
          <p:nvPr/>
        </p:nvSpPr>
        <p:spPr>
          <a:xfrm>
            <a:off x="2057400" y="0"/>
            <a:ext cx="2286000" cy="1905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3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533400" y="10668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77"/>
          <p:cNvGrpSpPr/>
          <p:nvPr/>
        </p:nvGrpSpPr>
        <p:grpSpPr>
          <a:xfrm>
            <a:off x="54864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4" name="Group 74"/>
          <p:cNvGrpSpPr/>
          <p:nvPr/>
        </p:nvGrpSpPr>
        <p:grpSpPr>
          <a:xfrm>
            <a:off x="2286000" y="762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66" name="Group 74"/>
          <p:cNvGrpSpPr/>
          <p:nvPr/>
        </p:nvGrpSpPr>
        <p:grpSpPr>
          <a:xfrm>
            <a:off x="76200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60"/>
          <p:cNvGrpSpPr/>
          <p:nvPr/>
        </p:nvGrpSpPr>
        <p:grpSpPr>
          <a:xfrm>
            <a:off x="1371600" y="6096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7"/>
          <p:cNvGrpSpPr/>
          <p:nvPr/>
        </p:nvGrpSpPr>
        <p:grpSpPr>
          <a:xfrm>
            <a:off x="47244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2895600" y="9906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76200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60"/>
          <p:cNvGrpSpPr/>
          <p:nvPr/>
        </p:nvGrpSpPr>
        <p:grpSpPr>
          <a:xfrm>
            <a:off x="1371600" y="6096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7"/>
          <p:cNvGrpSpPr/>
          <p:nvPr/>
        </p:nvGrpSpPr>
        <p:grpSpPr>
          <a:xfrm>
            <a:off x="4724400" y="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2895600" y="9906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76200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259237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60"/>
          <p:cNvGrpSpPr/>
          <p:nvPr/>
        </p:nvGrpSpPr>
        <p:grpSpPr>
          <a:xfrm>
            <a:off x="1905000" y="5334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7"/>
          <p:cNvGrpSpPr/>
          <p:nvPr/>
        </p:nvGrpSpPr>
        <p:grpSpPr>
          <a:xfrm>
            <a:off x="4038600" y="15240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3581400" y="10668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76200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60"/>
          <p:cNvGrpSpPr/>
          <p:nvPr/>
        </p:nvGrpSpPr>
        <p:grpSpPr>
          <a:xfrm>
            <a:off x="2514600" y="3810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7"/>
          <p:cNvGrpSpPr/>
          <p:nvPr/>
        </p:nvGrpSpPr>
        <p:grpSpPr>
          <a:xfrm>
            <a:off x="3352800" y="30480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4876800" y="9144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76200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60"/>
          <p:cNvGrpSpPr/>
          <p:nvPr/>
        </p:nvGrpSpPr>
        <p:grpSpPr>
          <a:xfrm>
            <a:off x="2514600" y="3810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7"/>
          <p:cNvGrpSpPr/>
          <p:nvPr/>
        </p:nvGrpSpPr>
        <p:grpSpPr>
          <a:xfrm>
            <a:off x="3352800" y="30480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4876800" y="9144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76200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0" name="Explosion 2 59"/>
          <p:cNvSpPr/>
          <p:nvPr/>
        </p:nvSpPr>
        <p:spPr>
          <a:xfrm>
            <a:off x="3124200" y="533400"/>
            <a:ext cx="3810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057400" y="2133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60"/>
          <p:cNvGrpSpPr/>
          <p:nvPr/>
        </p:nvGrpSpPr>
        <p:grpSpPr>
          <a:xfrm>
            <a:off x="2514600" y="3810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71"/>
          <p:cNvGrpSpPr/>
          <p:nvPr/>
        </p:nvGrpSpPr>
        <p:grpSpPr>
          <a:xfrm>
            <a:off x="6781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7"/>
          <p:cNvGrpSpPr/>
          <p:nvPr/>
        </p:nvGrpSpPr>
        <p:grpSpPr>
          <a:xfrm>
            <a:off x="3352800" y="30480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5791200" y="762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76200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0" name="Explosion 2 59"/>
          <p:cNvSpPr/>
          <p:nvPr/>
        </p:nvSpPr>
        <p:spPr>
          <a:xfrm>
            <a:off x="2895600" y="457200"/>
            <a:ext cx="838200" cy="533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391400" y="2590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6200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1981200" y="16764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60"/>
          <p:cNvGrpSpPr/>
          <p:nvPr/>
        </p:nvGrpSpPr>
        <p:grpSpPr>
          <a:xfrm>
            <a:off x="2514600" y="3810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71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7"/>
          <p:cNvGrpSpPr/>
          <p:nvPr/>
        </p:nvGrpSpPr>
        <p:grpSpPr>
          <a:xfrm>
            <a:off x="3352800" y="30480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6248400" y="838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76200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0" name="Explosion 2 59"/>
          <p:cNvSpPr/>
          <p:nvPr/>
        </p:nvSpPr>
        <p:spPr>
          <a:xfrm>
            <a:off x="2667000" y="228600"/>
            <a:ext cx="1219200" cy="914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3276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848600" y="3810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1981200" y="16764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60"/>
          <p:cNvGrpSpPr/>
          <p:nvPr/>
        </p:nvGrpSpPr>
        <p:grpSpPr>
          <a:xfrm>
            <a:off x="2514600" y="3810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71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7"/>
          <p:cNvGrpSpPr/>
          <p:nvPr/>
        </p:nvGrpSpPr>
        <p:grpSpPr>
          <a:xfrm>
            <a:off x="3352800" y="30480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6553200" y="14478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76200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0" name="Explosion 2 59"/>
          <p:cNvSpPr/>
          <p:nvPr/>
        </p:nvSpPr>
        <p:spPr>
          <a:xfrm>
            <a:off x="2514600" y="0"/>
            <a:ext cx="1676400" cy="1219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3276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7848600" y="3810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1981200" y="16764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60"/>
          <p:cNvGrpSpPr/>
          <p:nvPr/>
        </p:nvGrpSpPr>
        <p:grpSpPr>
          <a:xfrm>
            <a:off x="2514600" y="3810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71"/>
          <p:cNvGrpSpPr/>
          <p:nvPr/>
        </p:nvGrpSpPr>
        <p:grpSpPr>
          <a:xfrm>
            <a:off x="6019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7"/>
          <p:cNvGrpSpPr/>
          <p:nvPr/>
        </p:nvGrpSpPr>
        <p:grpSpPr>
          <a:xfrm>
            <a:off x="3352800" y="30480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6553200" y="14478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76200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0" name="Explosion 2 59"/>
          <p:cNvSpPr/>
          <p:nvPr/>
        </p:nvSpPr>
        <p:spPr>
          <a:xfrm>
            <a:off x="2514600" y="0"/>
            <a:ext cx="1676400" cy="1219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543800" y="419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4648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1981200" y="16764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60"/>
          <p:cNvGrpSpPr/>
          <p:nvPr/>
        </p:nvGrpSpPr>
        <p:grpSpPr>
          <a:xfrm>
            <a:off x="2514600" y="381000"/>
            <a:ext cx="1219200" cy="609600"/>
            <a:chOff x="5867400" y="685800"/>
            <a:chExt cx="1219200" cy="609600"/>
          </a:xfrm>
        </p:grpSpPr>
        <p:sp>
          <p:nvSpPr>
            <p:cNvPr id="62" name="Rounded Rectangle 61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71"/>
          <p:cNvGrpSpPr/>
          <p:nvPr/>
        </p:nvGrpSpPr>
        <p:grpSpPr>
          <a:xfrm>
            <a:off x="51054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7"/>
          <p:cNvGrpSpPr/>
          <p:nvPr/>
        </p:nvGrpSpPr>
        <p:grpSpPr>
          <a:xfrm>
            <a:off x="3352800" y="304800"/>
            <a:ext cx="1066800" cy="685800"/>
            <a:chOff x="4572000" y="304800"/>
            <a:chExt cx="1066800" cy="685800"/>
          </a:xfrm>
        </p:grpSpPr>
        <p:sp>
          <p:nvSpPr>
            <p:cNvPr id="79" name="Oval 78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60" name="Explosion 2 59"/>
          <p:cNvSpPr/>
          <p:nvPr/>
        </p:nvSpPr>
        <p:spPr>
          <a:xfrm>
            <a:off x="2057400" y="-228600"/>
            <a:ext cx="2590800" cy="1752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543800" y="419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4648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1981200" y="16764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7" name="Group 71"/>
          <p:cNvGrpSpPr/>
          <p:nvPr/>
        </p:nvGrpSpPr>
        <p:grpSpPr>
          <a:xfrm>
            <a:off x="46482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1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61" name="Group 74"/>
          <p:cNvGrpSpPr/>
          <p:nvPr/>
        </p:nvGrpSpPr>
        <p:grpSpPr>
          <a:xfrm>
            <a:off x="2514600" y="6096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543800" y="419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4648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1981200" y="12192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71"/>
          <p:cNvGrpSpPr/>
          <p:nvPr/>
        </p:nvGrpSpPr>
        <p:grpSpPr>
          <a:xfrm>
            <a:off x="44958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3276600" y="838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294343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543800" y="419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4648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209800" y="8382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71"/>
          <p:cNvGrpSpPr/>
          <p:nvPr/>
        </p:nvGrpSpPr>
        <p:grpSpPr>
          <a:xfrm>
            <a:off x="38862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4572000" y="11430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543800" y="419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4648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209800" y="8382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71"/>
          <p:cNvGrpSpPr/>
          <p:nvPr/>
        </p:nvGrpSpPr>
        <p:grpSpPr>
          <a:xfrm>
            <a:off x="38862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4572000" y="11430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543800" y="419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4648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209800" y="8382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71"/>
          <p:cNvGrpSpPr/>
          <p:nvPr/>
        </p:nvGrpSpPr>
        <p:grpSpPr>
          <a:xfrm>
            <a:off x="38862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4572000" y="11430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543800" y="419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4648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438400" y="609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71"/>
          <p:cNvGrpSpPr/>
          <p:nvPr/>
        </p:nvGrpSpPr>
        <p:grpSpPr>
          <a:xfrm>
            <a:off x="30480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5181600" y="13716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543800" y="419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4648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438400" y="609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71"/>
          <p:cNvGrpSpPr/>
          <p:nvPr/>
        </p:nvGrpSpPr>
        <p:grpSpPr>
          <a:xfrm>
            <a:off x="30480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5181600" y="13716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7" name="Explosion 2 56"/>
          <p:cNvSpPr/>
          <p:nvPr/>
        </p:nvSpPr>
        <p:spPr>
          <a:xfrm>
            <a:off x="2895600" y="533400"/>
            <a:ext cx="457200" cy="304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543800" y="419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4648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438400" y="609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71"/>
          <p:cNvGrpSpPr/>
          <p:nvPr/>
        </p:nvGrpSpPr>
        <p:grpSpPr>
          <a:xfrm>
            <a:off x="30480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5562600" y="19050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7" name="Explosion 2 56"/>
          <p:cNvSpPr/>
          <p:nvPr/>
        </p:nvSpPr>
        <p:spPr>
          <a:xfrm>
            <a:off x="2667000" y="304800"/>
            <a:ext cx="914400" cy="762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543800" y="4191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4648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219200" y="2133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438400" y="609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71"/>
          <p:cNvGrpSpPr/>
          <p:nvPr/>
        </p:nvGrpSpPr>
        <p:grpSpPr>
          <a:xfrm>
            <a:off x="30480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7543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6096000" y="22860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7" name="Explosion 2 56"/>
          <p:cNvSpPr/>
          <p:nvPr/>
        </p:nvSpPr>
        <p:spPr>
          <a:xfrm>
            <a:off x="2514600" y="0"/>
            <a:ext cx="1295400" cy="1219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143000" y="1828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438400" y="609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71"/>
          <p:cNvGrpSpPr/>
          <p:nvPr/>
        </p:nvGrpSpPr>
        <p:grpSpPr>
          <a:xfrm>
            <a:off x="30480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65532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7" name="Explosion 2 56"/>
          <p:cNvSpPr/>
          <p:nvPr/>
        </p:nvSpPr>
        <p:spPr>
          <a:xfrm>
            <a:off x="2286000" y="0"/>
            <a:ext cx="1676400" cy="1600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143000" y="1828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438400" y="609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71"/>
          <p:cNvGrpSpPr/>
          <p:nvPr/>
        </p:nvGrpSpPr>
        <p:grpSpPr>
          <a:xfrm>
            <a:off x="30480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65532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7" name="Explosion 2 56"/>
          <p:cNvSpPr/>
          <p:nvPr/>
        </p:nvSpPr>
        <p:spPr>
          <a:xfrm>
            <a:off x="2286000" y="0"/>
            <a:ext cx="1676400" cy="1600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143000" y="1371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52"/>
          <p:cNvGrpSpPr/>
          <p:nvPr/>
        </p:nvGrpSpPr>
        <p:grpSpPr>
          <a:xfrm>
            <a:off x="2438400" y="609600"/>
            <a:ext cx="1219200" cy="609600"/>
            <a:chOff x="5867400" y="685800"/>
            <a:chExt cx="1219200" cy="609600"/>
          </a:xfrm>
        </p:grpSpPr>
        <p:sp>
          <p:nvSpPr>
            <p:cNvPr id="54" name="Rounded Rectangle 53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867400" y="914400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</a:t>
              </a:r>
              <a:endParaRPr lang="en-US" dirty="0"/>
            </a:p>
          </p:txBody>
        </p:sp>
      </p:grpSp>
      <p:grpSp>
        <p:nvGrpSpPr>
          <p:cNvPr id="16" name="Group 71"/>
          <p:cNvGrpSpPr/>
          <p:nvPr/>
        </p:nvGrpSpPr>
        <p:grpSpPr>
          <a:xfrm>
            <a:off x="3048000" y="0"/>
            <a:ext cx="1066800" cy="685800"/>
            <a:chOff x="4572000" y="304800"/>
            <a:chExt cx="1066800" cy="685800"/>
          </a:xfrm>
        </p:grpSpPr>
        <p:sp>
          <p:nvSpPr>
            <p:cNvPr id="73" name="Oval 72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59436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7" name="Explosion 2 56"/>
          <p:cNvSpPr/>
          <p:nvPr/>
        </p:nvSpPr>
        <p:spPr>
          <a:xfrm>
            <a:off x="2286000" y="-228600"/>
            <a:ext cx="2057400" cy="1600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341151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371600" y="9906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8" name="Group 80"/>
          <p:cNvGrpSpPr/>
          <p:nvPr/>
        </p:nvGrpSpPr>
        <p:grpSpPr>
          <a:xfrm>
            <a:off x="51816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58" name="Group 74"/>
          <p:cNvGrpSpPr/>
          <p:nvPr/>
        </p:nvGrpSpPr>
        <p:grpSpPr>
          <a:xfrm>
            <a:off x="2514600" y="228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676400" y="685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48006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3048000" y="6858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676400" y="685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48006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3048000" y="6858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1676400" y="685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48006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3048000" y="6858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057400" y="5334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4114800" y="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4038600" y="8382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514600" y="304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3429000" y="22860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4953000" y="1295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514600" y="304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3352800" y="22860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5410200" y="1752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3" name="Explosion 2 52"/>
          <p:cNvSpPr/>
          <p:nvPr/>
        </p:nvSpPr>
        <p:spPr>
          <a:xfrm>
            <a:off x="3124200" y="533400"/>
            <a:ext cx="381000" cy="304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514600" y="304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3352800" y="22860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5638800" y="2438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3" name="Explosion 2 52"/>
          <p:cNvSpPr/>
          <p:nvPr/>
        </p:nvSpPr>
        <p:spPr>
          <a:xfrm>
            <a:off x="2971800" y="381000"/>
            <a:ext cx="762000" cy="609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514600" y="304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3352800" y="22860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5638800" y="2438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3" name="Explosion 2 52"/>
          <p:cNvSpPr/>
          <p:nvPr/>
        </p:nvSpPr>
        <p:spPr>
          <a:xfrm>
            <a:off x="2971800" y="381000"/>
            <a:ext cx="762000" cy="609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514600" y="304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3352800" y="22860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6324600" y="3200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3" name="Explosion 2 52"/>
          <p:cNvSpPr/>
          <p:nvPr/>
        </p:nvSpPr>
        <p:spPr>
          <a:xfrm>
            <a:off x="2819400" y="228600"/>
            <a:ext cx="1219200" cy="990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375615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381000" y="2133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514600" y="304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8305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3352800" y="22860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6324600" y="3200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3" name="Explosion 2 52"/>
          <p:cNvSpPr/>
          <p:nvPr/>
        </p:nvSpPr>
        <p:spPr>
          <a:xfrm>
            <a:off x="2819400" y="228600"/>
            <a:ext cx="1219200" cy="990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762000" y="16764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514600" y="304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7724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3352800" y="22860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3276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3" name="Explosion 2 52"/>
          <p:cNvSpPr/>
          <p:nvPr/>
        </p:nvSpPr>
        <p:spPr>
          <a:xfrm>
            <a:off x="2514600" y="0"/>
            <a:ext cx="1676400" cy="1219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990600" y="15240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514600" y="304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104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3352800" y="22860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3276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3" name="Explosion 2 52"/>
          <p:cNvSpPr/>
          <p:nvPr/>
        </p:nvSpPr>
        <p:spPr>
          <a:xfrm>
            <a:off x="2209800" y="0"/>
            <a:ext cx="1981200" cy="1524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990600" y="15240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514600" y="304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104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3352800" y="22860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3276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3" name="Explosion 2 52"/>
          <p:cNvSpPr/>
          <p:nvPr/>
        </p:nvSpPr>
        <p:spPr>
          <a:xfrm>
            <a:off x="2209800" y="0"/>
            <a:ext cx="1981200" cy="1524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1371600" y="1371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514600" y="304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5638800" y="3048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3352800" y="22860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3276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3" name="Explosion 2 52"/>
          <p:cNvSpPr/>
          <p:nvPr/>
        </p:nvSpPr>
        <p:spPr>
          <a:xfrm>
            <a:off x="2133600" y="-152400"/>
            <a:ext cx="2362200" cy="1600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6962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229600" y="5029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648200" y="5791200"/>
            <a:ext cx="407368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Light Independent</a:t>
            </a:r>
            <a:endParaRPr lang="en-US" sz="40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1447800" y="1219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48"/>
          <p:cNvGrpSpPr/>
          <p:nvPr/>
        </p:nvGrpSpPr>
        <p:grpSpPr>
          <a:xfrm>
            <a:off x="2514600" y="304800"/>
            <a:ext cx="1219200" cy="609600"/>
            <a:chOff x="5867400" y="685800"/>
            <a:chExt cx="1219200" cy="609600"/>
          </a:xfrm>
        </p:grpSpPr>
        <p:sp>
          <p:nvSpPr>
            <p:cNvPr id="50" name="Rounded Rectangle 49"/>
            <p:cNvSpPr/>
            <p:nvPr/>
          </p:nvSpPr>
          <p:spPr>
            <a:xfrm>
              <a:off x="58674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9436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67400" y="9144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5029200" y="2286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6" name="Group 80"/>
          <p:cNvGrpSpPr/>
          <p:nvPr/>
        </p:nvGrpSpPr>
        <p:grpSpPr>
          <a:xfrm>
            <a:off x="3352800" y="228600"/>
            <a:ext cx="1066800" cy="685800"/>
            <a:chOff x="4572000" y="304800"/>
            <a:chExt cx="1066800" cy="685800"/>
          </a:xfrm>
        </p:grpSpPr>
        <p:sp>
          <p:nvSpPr>
            <p:cNvPr id="82" name="Oval 81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1600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762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438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3276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53" name="Explosion 2 52"/>
          <p:cNvSpPr/>
          <p:nvPr/>
        </p:nvSpPr>
        <p:spPr>
          <a:xfrm>
            <a:off x="2057400" y="-304800"/>
            <a:ext cx="2743200" cy="1828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239000" y="5029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382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1447800" y="1219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45720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20574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12192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28956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1" name="Group 74"/>
          <p:cNvGrpSpPr/>
          <p:nvPr/>
        </p:nvGrpSpPr>
        <p:grpSpPr>
          <a:xfrm>
            <a:off x="7086600" y="37338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54" name="Group 74"/>
          <p:cNvGrpSpPr/>
          <p:nvPr/>
        </p:nvGrpSpPr>
        <p:grpSpPr>
          <a:xfrm>
            <a:off x="2667000" y="4572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10400" y="5334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382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1676400" y="9906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42672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362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524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200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038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3505200" y="9144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10400" y="5334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382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1752600" y="7620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733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362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524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200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038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4343400" y="9144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10400" y="5334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382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1752600" y="7620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733800" y="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362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524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200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038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4343400" y="9144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410721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10400" y="5334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382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1336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276600" y="1524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362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524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200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038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4953000" y="7620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10400" y="5334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382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1336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276600" y="1524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362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524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200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038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4953000" y="7620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10400" y="5334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382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1336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276600" y="1524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362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524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200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038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4953000" y="7620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10400" y="5334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382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2098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276600" y="1524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362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524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200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038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5791200" y="6858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10400" y="5334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382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2098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048000" y="4572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362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524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200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038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6400800" y="6858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49" name="Explosion 2 48"/>
          <p:cNvSpPr/>
          <p:nvPr/>
        </p:nvSpPr>
        <p:spPr>
          <a:xfrm>
            <a:off x="2895600" y="914400"/>
            <a:ext cx="228600" cy="152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10400" y="5334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382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2098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048000" y="4572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362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524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200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038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6400800" y="6858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49" name="Explosion 2 48"/>
          <p:cNvSpPr/>
          <p:nvPr/>
        </p:nvSpPr>
        <p:spPr>
          <a:xfrm>
            <a:off x="2895600" y="914400"/>
            <a:ext cx="228600" cy="152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7010400" y="5334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382000" y="5486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2098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048000" y="4572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3622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5240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2004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0386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6400800" y="6858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49" name="Explosion 2 48"/>
          <p:cNvSpPr/>
          <p:nvPr/>
        </p:nvSpPr>
        <p:spPr>
          <a:xfrm>
            <a:off x="2895600" y="914400"/>
            <a:ext cx="228600" cy="152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2098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048000" y="4572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49" name="Explosion 2 48"/>
          <p:cNvSpPr/>
          <p:nvPr/>
        </p:nvSpPr>
        <p:spPr>
          <a:xfrm>
            <a:off x="2514600" y="609600"/>
            <a:ext cx="914400" cy="762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2098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048000" y="4572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49" name="Explosion 2 48"/>
          <p:cNvSpPr/>
          <p:nvPr/>
        </p:nvSpPr>
        <p:spPr>
          <a:xfrm>
            <a:off x="2362200" y="381000"/>
            <a:ext cx="1371600" cy="1143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2098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048000" y="4572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49" name="Explosion 2 48"/>
          <p:cNvSpPr/>
          <p:nvPr/>
        </p:nvSpPr>
        <p:spPr>
          <a:xfrm>
            <a:off x="2133600" y="228600"/>
            <a:ext cx="1905000" cy="1447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447430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2098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048000" y="4572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49" name="Explosion 2 48"/>
          <p:cNvSpPr/>
          <p:nvPr/>
        </p:nvSpPr>
        <p:spPr>
          <a:xfrm>
            <a:off x="1828800" y="0"/>
            <a:ext cx="2514600" cy="1828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2209800" y="838200"/>
            <a:ext cx="1143000" cy="609600"/>
            <a:chOff x="5410200" y="685800"/>
            <a:chExt cx="1143000" cy="609600"/>
          </a:xfrm>
        </p:grpSpPr>
        <p:sp>
          <p:nvSpPr>
            <p:cNvPr id="46" name="Rounded Rectangle 4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3048000" y="457200"/>
            <a:ext cx="1066800" cy="685800"/>
            <a:chOff x="4572000" y="304800"/>
            <a:chExt cx="1066800" cy="685800"/>
          </a:xfrm>
        </p:grpSpPr>
        <p:sp>
          <p:nvSpPr>
            <p:cNvPr id="76" name="Oval 75"/>
            <p:cNvSpPr/>
            <p:nvPr/>
          </p:nvSpPr>
          <p:spPr>
            <a:xfrm>
              <a:off x="4572000" y="304800"/>
              <a:ext cx="762000" cy="6858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648200" y="4572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C02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sp>
        <p:nvSpPr>
          <p:cNvPr id="49" name="Explosion 2 48"/>
          <p:cNvSpPr/>
          <p:nvPr/>
        </p:nvSpPr>
        <p:spPr>
          <a:xfrm>
            <a:off x="1828800" y="0"/>
            <a:ext cx="2514600" cy="1828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5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20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50" name="Group 74"/>
          <p:cNvGrpSpPr/>
          <p:nvPr/>
        </p:nvGrpSpPr>
        <p:grpSpPr>
          <a:xfrm>
            <a:off x="2438400" y="762000"/>
            <a:ext cx="1524000" cy="838200"/>
            <a:chOff x="3124200" y="990600"/>
            <a:chExt cx="1524000" cy="838200"/>
          </a:xfrm>
        </p:grpSpPr>
        <p:sp>
          <p:nvSpPr>
            <p:cNvPr id="51" name="Flowchart: Preparation 5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3352800" y="457200"/>
            <a:ext cx="1524000" cy="838200"/>
            <a:chOff x="3124200" y="990600"/>
            <a:chExt cx="1524000" cy="838200"/>
          </a:xfrm>
        </p:grpSpPr>
        <p:sp>
          <p:nvSpPr>
            <p:cNvPr id="51" name="Flowchart: Preparation 5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3352800" y="457200"/>
            <a:ext cx="1524000" cy="838200"/>
            <a:chOff x="3124200" y="990600"/>
            <a:chExt cx="1524000" cy="838200"/>
          </a:xfrm>
        </p:grpSpPr>
        <p:sp>
          <p:nvSpPr>
            <p:cNvPr id="51" name="Flowchart: Preparation 5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4267200" y="228600"/>
            <a:ext cx="1524000" cy="838200"/>
            <a:chOff x="3124200" y="990600"/>
            <a:chExt cx="1524000" cy="838200"/>
          </a:xfrm>
        </p:grpSpPr>
        <p:sp>
          <p:nvSpPr>
            <p:cNvPr id="51" name="Flowchart: Preparation 5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4267200" y="228600"/>
            <a:ext cx="1524000" cy="838200"/>
            <a:chOff x="3124200" y="990600"/>
            <a:chExt cx="1524000" cy="838200"/>
          </a:xfrm>
        </p:grpSpPr>
        <p:sp>
          <p:nvSpPr>
            <p:cNvPr id="51" name="Flowchart: Preparation 5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5791200" y="152400"/>
            <a:ext cx="1524000" cy="838200"/>
            <a:chOff x="3124200" y="990600"/>
            <a:chExt cx="1524000" cy="838200"/>
          </a:xfrm>
        </p:grpSpPr>
        <p:sp>
          <p:nvSpPr>
            <p:cNvPr id="51" name="Flowchart: Preparation 5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5791200" y="152400"/>
            <a:ext cx="1524000" cy="838200"/>
            <a:chOff x="3124200" y="990600"/>
            <a:chExt cx="1524000" cy="838200"/>
          </a:xfrm>
        </p:grpSpPr>
        <p:sp>
          <p:nvSpPr>
            <p:cNvPr id="51" name="Flowchart: Preparation 5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5791200" y="152400"/>
            <a:ext cx="1524000" cy="838200"/>
            <a:chOff x="3124200" y="990600"/>
            <a:chExt cx="1524000" cy="838200"/>
          </a:xfrm>
        </p:grpSpPr>
        <p:sp>
          <p:nvSpPr>
            <p:cNvPr id="51" name="Flowchart: Preparation 5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493731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6781800" y="152400"/>
            <a:ext cx="1524000" cy="838200"/>
            <a:chOff x="3124200" y="990600"/>
            <a:chExt cx="1524000" cy="838200"/>
          </a:xfrm>
        </p:grpSpPr>
        <p:sp>
          <p:nvSpPr>
            <p:cNvPr id="51" name="Flowchart: Preparation 5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6781800" y="152400"/>
            <a:ext cx="1524000" cy="838200"/>
            <a:chOff x="3124200" y="990600"/>
            <a:chExt cx="1524000" cy="838200"/>
          </a:xfrm>
        </p:grpSpPr>
        <p:sp>
          <p:nvSpPr>
            <p:cNvPr id="51" name="Flowchart: Preparation 5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74"/>
          <p:cNvGrpSpPr/>
          <p:nvPr/>
        </p:nvGrpSpPr>
        <p:grpSpPr>
          <a:xfrm>
            <a:off x="7086600" y="2667000"/>
            <a:ext cx="1524000" cy="838200"/>
            <a:chOff x="3124200" y="990600"/>
            <a:chExt cx="1524000" cy="838200"/>
          </a:xfrm>
        </p:grpSpPr>
        <p:sp>
          <p:nvSpPr>
            <p:cNvPr id="71" name="Flowchart: Preparation 7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3" name="Group 74"/>
          <p:cNvGrpSpPr/>
          <p:nvPr/>
        </p:nvGrpSpPr>
        <p:grpSpPr>
          <a:xfrm>
            <a:off x="7086600" y="1828800"/>
            <a:ext cx="1524000" cy="838200"/>
            <a:chOff x="3124200" y="990600"/>
            <a:chExt cx="1524000" cy="838200"/>
          </a:xfrm>
        </p:grpSpPr>
        <p:sp>
          <p:nvSpPr>
            <p:cNvPr id="67" name="Flowchart: Preparation 66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5" name="Group 74"/>
          <p:cNvGrpSpPr/>
          <p:nvPr/>
        </p:nvGrpSpPr>
        <p:grpSpPr>
          <a:xfrm>
            <a:off x="7086600" y="3505200"/>
            <a:ext cx="1524000" cy="838200"/>
            <a:chOff x="3124200" y="990600"/>
            <a:chExt cx="1524000" cy="838200"/>
          </a:xfrm>
        </p:grpSpPr>
        <p:sp>
          <p:nvSpPr>
            <p:cNvPr id="65" name="Flowchart: Preparation 6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6" name="Group 74"/>
          <p:cNvGrpSpPr/>
          <p:nvPr/>
        </p:nvGrpSpPr>
        <p:grpSpPr>
          <a:xfrm>
            <a:off x="7086600" y="4343400"/>
            <a:ext cx="1524000" cy="838200"/>
            <a:chOff x="3124200" y="990600"/>
            <a:chExt cx="1524000" cy="838200"/>
          </a:xfrm>
        </p:grpSpPr>
        <p:sp>
          <p:nvSpPr>
            <p:cNvPr id="59" name="Flowchart: Preparation 58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7" name="Group 74"/>
          <p:cNvGrpSpPr/>
          <p:nvPr/>
        </p:nvGrpSpPr>
        <p:grpSpPr>
          <a:xfrm>
            <a:off x="7086600" y="990600"/>
            <a:ext cx="1524000" cy="838200"/>
            <a:chOff x="3124200" y="990600"/>
            <a:chExt cx="1524000" cy="838200"/>
          </a:xfrm>
        </p:grpSpPr>
        <p:sp>
          <p:nvSpPr>
            <p:cNvPr id="55" name="Flowchart: Preparation 54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  <p:grpSp>
        <p:nvGrpSpPr>
          <p:cNvPr id="18" name="Group 74"/>
          <p:cNvGrpSpPr/>
          <p:nvPr/>
        </p:nvGrpSpPr>
        <p:grpSpPr>
          <a:xfrm>
            <a:off x="7086600" y="152400"/>
            <a:ext cx="1524000" cy="838200"/>
            <a:chOff x="3124200" y="990600"/>
            <a:chExt cx="1524000" cy="838200"/>
          </a:xfrm>
        </p:grpSpPr>
        <p:sp>
          <p:nvSpPr>
            <p:cNvPr id="51" name="Flowchart: Preparation 50"/>
            <p:cNvSpPr/>
            <p:nvPr/>
          </p:nvSpPr>
          <p:spPr>
            <a:xfrm>
              <a:off x="3124200" y="990600"/>
              <a:ext cx="1524000" cy="838200"/>
            </a:xfrm>
            <a:prstGeom prst="flowChartPreparation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76600" y="1066800"/>
              <a:ext cx="1143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CCCCCC</a:t>
              </a:r>
            </a:p>
            <a:p>
              <a:r>
                <a:rPr lang="en-US" dirty="0" smtClean="0"/>
                <a:t>(unstable)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45" name="Group 44"/>
          <p:cNvGrpSpPr/>
          <p:nvPr/>
        </p:nvGrpSpPr>
        <p:grpSpPr>
          <a:xfrm>
            <a:off x="71628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71628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71628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71628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7239000" y="29718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7239000" y="29718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73152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7315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73152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7315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70866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70866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71628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71628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71628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71628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7239000" y="29718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7239000" y="29718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73152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7315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73152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7315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70866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70866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71628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71628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71628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71628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7239000" y="29718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7239000" y="29718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73152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7315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73152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7315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70866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70866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73152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858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73914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70104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7467600" y="29718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934200" y="29718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75438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934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7620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8580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73152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7056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73152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858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73914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70104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7467600" y="29718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934200" y="29718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75438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934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7620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8580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73152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7056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73914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7818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74676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68580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7620000" y="29718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934200" y="29718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7620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7818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7620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6294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73914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7056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73914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7818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74676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68580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7620000" y="29718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934200" y="29718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7620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7818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7620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6294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73914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7056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75438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477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7620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67056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7620000" y="29718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705600" y="29718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77724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6294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76962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4008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75438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5532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781800" y="571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63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75438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477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7620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67056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7620000" y="29718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705600" y="29718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77724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6294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76962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4008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75438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5532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248400" y="5181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257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248400" y="5181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257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248400" y="5181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257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248400" y="5181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257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0"/>
          <p:cNvGrpSpPr/>
          <p:nvPr/>
        </p:nvGrpSpPr>
        <p:grpSpPr>
          <a:xfrm>
            <a:off x="6248400" y="5181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5257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5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6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9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5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" name="Group 130"/>
          <p:cNvGrpSpPr/>
          <p:nvPr/>
        </p:nvGrpSpPr>
        <p:grpSpPr>
          <a:xfrm>
            <a:off x="60960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3" name="Group 297"/>
          <p:cNvGrpSpPr/>
          <p:nvPr/>
        </p:nvGrpSpPr>
        <p:grpSpPr>
          <a:xfrm>
            <a:off x="8153400" y="4572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130"/>
          <p:cNvGrpSpPr/>
          <p:nvPr/>
        </p:nvGrpSpPr>
        <p:grpSpPr>
          <a:xfrm>
            <a:off x="6096000" y="44958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5" name="Group 297"/>
          <p:cNvGrpSpPr/>
          <p:nvPr/>
        </p:nvGrpSpPr>
        <p:grpSpPr>
          <a:xfrm>
            <a:off x="8153400" y="45720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130"/>
          <p:cNvGrpSpPr/>
          <p:nvPr/>
        </p:nvGrpSpPr>
        <p:grpSpPr>
          <a:xfrm>
            <a:off x="6096000" y="426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5" name="Group 297"/>
          <p:cNvGrpSpPr/>
          <p:nvPr/>
        </p:nvGrpSpPr>
        <p:grpSpPr>
          <a:xfrm>
            <a:off x="8153400" y="4343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4660966" cy="40011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2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86273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130"/>
          <p:cNvGrpSpPr/>
          <p:nvPr/>
        </p:nvGrpSpPr>
        <p:grpSpPr>
          <a:xfrm>
            <a:off x="6096000" y="426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5" name="Group 297"/>
          <p:cNvGrpSpPr/>
          <p:nvPr/>
        </p:nvGrpSpPr>
        <p:grpSpPr>
          <a:xfrm>
            <a:off x="8153400" y="4343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130"/>
          <p:cNvGrpSpPr/>
          <p:nvPr/>
        </p:nvGrpSpPr>
        <p:grpSpPr>
          <a:xfrm>
            <a:off x="6096000" y="426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5" name="Group 297"/>
          <p:cNvGrpSpPr/>
          <p:nvPr/>
        </p:nvGrpSpPr>
        <p:grpSpPr>
          <a:xfrm>
            <a:off x="8153400" y="4343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130"/>
          <p:cNvGrpSpPr/>
          <p:nvPr/>
        </p:nvGrpSpPr>
        <p:grpSpPr>
          <a:xfrm>
            <a:off x="6096000" y="426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5" name="Group 297"/>
          <p:cNvGrpSpPr/>
          <p:nvPr/>
        </p:nvGrpSpPr>
        <p:grpSpPr>
          <a:xfrm>
            <a:off x="8153400" y="4343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78"/>
          <p:cNvGrpSpPr/>
          <p:nvPr/>
        </p:nvGrpSpPr>
        <p:grpSpPr>
          <a:xfrm>
            <a:off x="8001000" y="4419600"/>
            <a:ext cx="1143000" cy="646331"/>
            <a:chOff x="5715000" y="381000"/>
            <a:chExt cx="1143000" cy="646331"/>
          </a:xfrm>
        </p:grpSpPr>
        <p:sp>
          <p:nvSpPr>
            <p:cNvPr id="80" name="Plaque 7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6172200" y="4419600"/>
            <a:ext cx="1143000" cy="646331"/>
            <a:chOff x="5715000" y="381000"/>
            <a:chExt cx="1143000" cy="646331"/>
          </a:xfrm>
        </p:grpSpPr>
        <p:sp>
          <p:nvSpPr>
            <p:cNvPr id="83" name="Plaque 8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130"/>
          <p:cNvGrpSpPr/>
          <p:nvPr/>
        </p:nvGrpSpPr>
        <p:grpSpPr>
          <a:xfrm>
            <a:off x="6096000" y="4267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5" name="Group 297"/>
          <p:cNvGrpSpPr/>
          <p:nvPr/>
        </p:nvGrpSpPr>
        <p:grpSpPr>
          <a:xfrm>
            <a:off x="8153400" y="43434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3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4" name="Group 130"/>
          <p:cNvGrpSpPr/>
          <p:nvPr/>
        </p:nvGrpSpPr>
        <p:grpSpPr>
          <a:xfrm>
            <a:off x="6096000" y="3657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5" name="Group 297"/>
          <p:cNvGrpSpPr/>
          <p:nvPr/>
        </p:nvGrpSpPr>
        <p:grpSpPr>
          <a:xfrm>
            <a:off x="8153400" y="3657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1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0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130"/>
          <p:cNvGrpSpPr/>
          <p:nvPr/>
        </p:nvGrpSpPr>
        <p:grpSpPr>
          <a:xfrm>
            <a:off x="6096000" y="3276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3" name="Group 297"/>
          <p:cNvGrpSpPr/>
          <p:nvPr/>
        </p:nvGrpSpPr>
        <p:grpSpPr>
          <a:xfrm>
            <a:off x="80772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4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130"/>
          <p:cNvGrpSpPr/>
          <p:nvPr/>
        </p:nvGrpSpPr>
        <p:grpSpPr>
          <a:xfrm>
            <a:off x="6096000" y="3276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3" name="Group 297"/>
          <p:cNvGrpSpPr/>
          <p:nvPr/>
        </p:nvGrpSpPr>
        <p:grpSpPr>
          <a:xfrm>
            <a:off x="80772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4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72"/>
          <p:cNvGrpSpPr/>
          <p:nvPr/>
        </p:nvGrpSpPr>
        <p:grpSpPr>
          <a:xfrm>
            <a:off x="8001000" y="3733800"/>
            <a:ext cx="1143000" cy="646331"/>
            <a:chOff x="5715000" y="381000"/>
            <a:chExt cx="1143000" cy="646331"/>
          </a:xfrm>
        </p:grpSpPr>
        <p:sp>
          <p:nvSpPr>
            <p:cNvPr id="74" name="Plaque 73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75"/>
          <p:cNvGrpSpPr/>
          <p:nvPr/>
        </p:nvGrpSpPr>
        <p:grpSpPr>
          <a:xfrm>
            <a:off x="6172200" y="3733800"/>
            <a:ext cx="1143000" cy="646331"/>
            <a:chOff x="5715000" y="381000"/>
            <a:chExt cx="1143000" cy="646331"/>
          </a:xfrm>
        </p:grpSpPr>
        <p:sp>
          <p:nvSpPr>
            <p:cNvPr id="77" name="Plaque 7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130"/>
          <p:cNvGrpSpPr/>
          <p:nvPr/>
        </p:nvGrpSpPr>
        <p:grpSpPr>
          <a:xfrm>
            <a:off x="6096000" y="3276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3" name="Group 297"/>
          <p:cNvGrpSpPr/>
          <p:nvPr/>
        </p:nvGrpSpPr>
        <p:grpSpPr>
          <a:xfrm>
            <a:off x="8077200" y="32766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4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1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2" name="Group 130"/>
          <p:cNvGrpSpPr/>
          <p:nvPr/>
        </p:nvGrpSpPr>
        <p:grpSpPr>
          <a:xfrm>
            <a:off x="6096000" y="2743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3" name="Group 297"/>
          <p:cNvGrpSpPr/>
          <p:nvPr/>
        </p:nvGrpSpPr>
        <p:grpSpPr>
          <a:xfrm>
            <a:off x="8153400" y="2743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4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18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17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0480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0480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096000" y="2743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1" name="Group 297"/>
          <p:cNvGrpSpPr/>
          <p:nvPr/>
        </p:nvGrpSpPr>
        <p:grpSpPr>
          <a:xfrm>
            <a:off x="8153400" y="2743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2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3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5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7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34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0480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0480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121379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7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096000" y="2362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1" name="Group 297"/>
          <p:cNvGrpSpPr/>
          <p:nvPr/>
        </p:nvGrpSpPr>
        <p:grpSpPr>
          <a:xfrm>
            <a:off x="8153400" y="2362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2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3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5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7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34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7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096000" y="2362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1" name="Group 297"/>
          <p:cNvGrpSpPr/>
          <p:nvPr/>
        </p:nvGrpSpPr>
        <p:grpSpPr>
          <a:xfrm>
            <a:off x="8153400" y="2362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2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3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5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7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34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7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096000" y="23622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1" name="Group 297"/>
          <p:cNvGrpSpPr/>
          <p:nvPr/>
        </p:nvGrpSpPr>
        <p:grpSpPr>
          <a:xfrm>
            <a:off x="8153400" y="2362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2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3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5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7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34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7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096000" y="190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1" name="Group 297"/>
          <p:cNvGrpSpPr/>
          <p:nvPr/>
        </p:nvGrpSpPr>
        <p:grpSpPr>
          <a:xfrm>
            <a:off x="8153400" y="182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2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3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5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7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34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Lightning Bolt 72"/>
          <p:cNvSpPr/>
          <p:nvPr/>
        </p:nvSpPr>
        <p:spPr>
          <a:xfrm>
            <a:off x="6934200" y="22098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Lightning Bolt 75"/>
          <p:cNvSpPr/>
          <p:nvPr/>
        </p:nvSpPr>
        <p:spPr>
          <a:xfrm>
            <a:off x="8610600" y="22098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7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096000" y="19050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1" name="Group 297"/>
          <p:cNvGrpSpPr/>
          <p:nvPr/>
        </p:nvGrpSpPr>
        <p:grpSpPr>
          <a:xfrm>
            <a:off x="8153400" y="1828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2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3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5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7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34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Lightning Bolt 72"/>
          <p:cNvSpPr/>
          <p:nvPr/>
        </p:nvSpPr>
        <p:spPr>
          <a:xfrm>
            <a:off x="6934200" y="22098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Lightning Bolt 75"/>
          <p:cNvSpPr/>
          <p:nvPr/>
        </p:nvSpPr>
        <p:spPr>
          <a:xfrm>
            <a:off x="8610600" y="22098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7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096000" y="16764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1" name="Group 297"/>
          <p:cNvGrpSpPr/>
          <p:nvPr/>
        </p:nvGrpSpPr>
        <p:grpSpPr>
          <a:xfrm>
            <a:off x="8153400" y="1600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2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3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5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7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34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Lightning Bolt 72"/>
          <p:cNvSpPr/>
          <p:nvPr/>
        </p:nvSpPr>
        <p:spPr>
          <a:xfrm>
            <a:off x="6934200" y="22098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Lightning Bolt 75"/>
          <p:cNvSpPr/>
          <p:nvPr/>
        </p:nvSpPr>
        <p:spPr>
          <a:xfrm>
            <a:off x="8610600" y="22098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48"/>
          <p:cNvGrpSpPr/>
          <p:nvPr/>
        </p:nvGrpSpPr>
        <p:grpSpPr>
          <a:xfrm>
            <a:off x="8001000" y="2286000"/>
            <a:ext cx="1143000" cy="646331"/>
            <a:chOff x="5715000" y="381000"/>
            <a:chExt cx="1143000" cy="646331"/>
          </a:xfrm>
        </p:grpSpPr>
        <p:sp>
          <p:nvSpPr>
            <p:cNvPr id="50" name="Plaque 49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3" name="Group 53"/>
          <p:cNvGrpSpPr/>
          <p:nvPr/>
        </p:nvGrpSpPr>
        <p:grpSpPr>
          <a:xfrm>
            <a:off x="6172200" y="2286000"/>
            <a:ext cx="1143000" cy="646331"/>
            <a:chOff x="5715000" y="381000"/>
            <a:chExt cx="1143000" cy="646331"/>
          </a:xfrm>
        </p:grpSpPr>
        <p:sp>
          <p:nvSpPr>
            <p:cNvPr id="57" name="Plaque 5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7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096000" y="16764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1" name="Group 297"/>
          <p:cNvGrpSpPr/>
          <p:nvPr/>
        </p:nvGrpSpPr>
        <p:grpSpPr>
          <a:xfrm>
            <a:off x="8153400" y="16002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2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3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5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7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34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Lightning Bolt 72"/>
          <p:cNvSpPr/>
          <p:nvPr/>
        </p:nvSpPr>
        <p:spPr>
          <a:xfrm>
            <a:off x="6934200" y="22098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Lightning Bolt 75"/>
          <p:cNvSpPr/>
          <p:nvPr/>
        </p:nvSpPr>
        <p:spPr>
          <a:xfrm>
            <a:off x="8610600" y="22098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5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6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7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8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019800" y="990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21" name="Group 297"/>
          <p:cNvGrpSpPr/>
          <p:nvPr/>
        </p:nvGrpSpPr>
        <p:grpSpPr>
          <a:xfrm>
            <a:off x="8153400" y="1066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2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3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5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7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34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9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13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11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5" name="Lightning Bolt 84"/>
          <p:cNvSpPr/>
          <p:nvPr/>
        </p:nvSpPr>
        <p:spPr>
          <a:xfrm>
            <a:off x="6858000" y="1371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8" name="Lightning Bolt 87"/>
          <p:cNvSpPr/>
          <p:nvPr/>
        </p:nvSpPr>
        <p:spPr>
          <a:xfrm>
            <a:off x="8610600" y="1371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3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5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6019800" y="990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297"/>
          <p:cNvGrpSpPr/>
          <p:nvPr/>
        </p:nvGrpSpPr>
        <p:grpSpPr>
          <a:xfrm>
            <a:off x="8153400" y="1066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0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1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3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5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7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3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38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5" name="Lightning Bolt 84"/>
          <p:cNvSpPr/>
          <p:nvPr/>
        </p:nvSpPr>
        <p:spPr>
          <a:xfrm>
            <a:off x="6858000" y="1371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8" name="Lightning Bolt 87"/>
          <p:cNvSpPr/>
          <p:nvPr/>
        </p:nvSpPr>
        <p:spPr>
          <a:xfrm>
            <a:off x="8610600" y="1371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3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5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6019800" y="990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297"/>
          <p:cNvGrpSpPr/>
          <p:nvPr/>
        </p:nvGrpSpPr>
        <p:grpSpPr>
          <a:xfrm>
            <a:off x="8153400" y="1066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0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1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3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5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7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3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38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5" name="Lightning Bolt 84"/>
          <p:cNvSpPr/>
          <p:nvPr/>
        </p:nvSpPr>
        <p:spPr>
          <a:xfrm>
            <a:off x="6858000" y="1371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8" name="Lightning Bolt 87"/>
          <p:cNvSpPr/>
          <p:nvPr/>
        </p:nvSpPr>
        <p:spPr>
          <a:xfrm>
            <a:off x="8610600" y="1371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16818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6O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44"/>
          <p:cNvGrpSpPr/>
          <p:nvPr/>
        </p:nvGrpSpPr>
        <p:grpSpPr>
          <a:xfrm>
            <a:off x="8001000" y="1524000"/>
            <a:ext cx="1143000" cy="646331"/>
            <a:chOff x="5715000" y="381000"/>
            <a:chExt cx="1143000" cy="646331"/>
          </a:xfrm>
        </p:grpSpPr>
        <p:sp>
          <p:nvSpPr>
            <p:cNvPr id="43" name="Plaque 42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9" name="Group 45"/>
          <p:cNvGrpSpPr/>
          <p:nvPr/>
        </p:nvGrpSpPr>
        <p:grpSpPr>
          <a:xfrm>
            <a:off x="6096000" y="1524000"/>
            <a:ext cx="1143000" cy="646331"/>
            <a:chOff x="5715000" y="381000"/>
            <a:chExt cx="1143000" cy="646331"/>
          </a:xfrm>
        </p:grpSpPr>
        <p:sp>
          <p:nvSpPr>
            <p:cNvPr id="47" name="Plaque 46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1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3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5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6019800" y="99060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297"/>
          <p:cNvGrpSpPr/>
          <p:nvPr/>
        </p:nvGrpSpPr>
        <p:grpSpPr>
          <a:xfrm>
            <a:off x="8153400" y="106680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0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1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3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5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7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3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38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5" name="Lightning Bolt 84"/>
          <p:cNvSpPr/>
          <p:nvPr/>
        </p:nvSpPr>
        <p:spPr>
          <a:xfrm>
            <a:off x="6858000" y="1371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8" name="Lightning Bolt 87"/>
          <p:cNvSpPr/>
          <p:nvPr/>
        </p:nvSpPr>
        <p:spPr>
          <a:xfrm>
            <a:off x="8610600" y="1371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3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5" name="Group 84"/>
          <p:cNvGrpSpPr/>
          <p:nvPr/>
        </p:nvGrpSpPr>
        <p:grpSpPr>
          <a:xfrm>
            <a:off x="8001000" y="609600"/>
            <a:ext cx="1143000" cy="646331"/>
            <a:chOff x="5715000" y="381000"/>
            <a:chExt cx="1143000" cy="646331"/>
          </a:xfrm>
        </p:grpSpPr>
        <p:sp>
          <p:nvSpPr>
            <p:cNvPr id="86" name="Plaque 85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6" name="Group 87"/>
          <p:cNvGrpSpPr/>
          <p:nvPr/>
        </p:nvGrpSpPr>
        <p:grpSpPr>
          <a:xfrm>
            <a:off x="6096000" y="609600"/>
            <a:ext cx="1143000" cy="646331"/>
            <a:chOff x="5715000" y="381000"/>
            <a:chExt cx="1143000" cy="646331"/>
          </a:xfrm>
        </p:grpSpPr>
        <p:sp>
          <p:nvSpPr>
            <p:cNvPr id="89" name="Plaque 8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(stable)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297"/>
          <p:cNvGrpSpPr/>
          <p:nvPr/>
        </p:nvGrpSpPr>
        <p:grpSpPr>
          <a:xfrm>
            <a:off x="8153400" y="0"/>
            <a:ext cx="762000" cy="533400"/>
            <a:chOff x="7315200" y="5181600"/>
            <a:chExt cx="762000" cy="533400"/>
          </a:xfrm>
        </p:grpSpPr>
        <p:sp>
          <p:nvSpPr>
            <p:cNvPr id="292" name="12-Point Star 29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20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21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3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5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7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3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38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7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92" name="Lightning Bolt 91"/>
          <p:cNvSpPr/>
          <p:nvPr/>
        </p:nvSpPr>
        <p:spPr>
          <a:xfrm>
            <a:off x="6934200" y="3810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3" name="Lightning Bolt 92"/>
          <p:cNvSpPr/>
          <p:nvPr/>
        </p:nvSpPr>
        <p:spPr>
          <a:xfrm>
            <a:off x="8686800" y="3810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5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7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18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21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3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7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8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40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13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1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99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6172200" y="44196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8001000" y="44196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203292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6019800" y="46482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7696200" y="46482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6019800" y="46482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7696200" y="46482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6019800" y="46482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7696200" y="46482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5486400" y="51816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7391400" y="50292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65"/>
          <p:cNvGrpSpPr/>
          <p:nvPr/>
        </p:nvGrpSpPr>
        <p:grpSpPr>
          <a:xfrm>
            <a:off x="5486400" y="5181600"/>
            <a:ext cx="1143000" cy="646331"/>
            <a:chOff x="6172200" y="4419600"/>
            <a:chExt cx="1143000" cy="646331"/>
          </a:xfrm>
        </p:grpSpPr>
        <p:grpSp>
          <p:nvGrpSpPr>
            <p:cNvPr id="15" name="Group 81"/>
            <p:cNvGrpSpPr/>
            <p:nvPr/>
          </p:nvGrpSpPr>
          <p:grpSpPr>
            <a:xfrm>
              <a:off x="6172200" y="4419600"/>
              <a:ext cx="1143000" cy="646331"/>
              <a:chOff x="5715000" y="381000"/>
              <a:chExt cx="1143000" cy="646331"/>
            </a:xfrm>
          </p:grpSpPr>
          <p:sp>
            <p:nvSpPr>
              <p:cNvPr id="83" name="Plaque 8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1" name="Lightning Bolt 60"/>
            <p:cNvSpPr/>
            <p:nvPr/>
          </p:nvSpPr>
          <p:spPr>
            <a:xfrm>
              <a:off x="7010400" y="464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66"/>
          <p:cNvGrpSpPr/>
          <p:nvPr/>
        </p:nvGrpSpPr>
        <p:grpSpPr>
          <a:xfrm>
            <a:off x="7391400" y="5029200"/>
            <a:ext cx="1143000" cy="646331"/>
            <a:chOff x="8001000" y="4419600"/>
            <a:chExt cx="1143000" cy="646331"/>
          </a:xfrm>
        </p:grpSpPr>
        <p:grpSp>
          <p:nvGrpSpPr>
            <p:cNvPr id="17" name="Group 78"/>
            <p:cNvGrpSpPr/>
            <p:nvPr/>
          </p:nvGrpSpPr>
          <p:grpSpPr>
            <a:xfrm>
              <a:off x="8001000" y="4419600"/>
              <a:ext cx="1143000" cy="646331"/>
              <a:chOff x="5715000" y="381000"/>
              <a:chExt cx="1143000" cy="646331"/>
            </a:xfrm>
          </p:grpSpPr>
          <p:sp>
            <p:nvSpPr>
              <p:cNvPr id="80" name="Plaque 7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4" name="Lightning Bolt 63"/>
            <p:cNvSpPr/>
            <p:nvPr/>
          </p:nvSpPr>
          <p:spPr>
            <a:xfrm>
              <a:off x="8686800" y="4572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5638800" y="5410200"/>
            <a:ext cx="2286000" cy="646331"/>
            <a:chOff x="5638800" y="5410200"/>
            <a:chExt cx="2286000" cy="646331"/>
          </a:xfrm>
        </p:grpSpPr>
        <p:grpSp>
          <p:nvGrpSpPr>
            <p:cNvPr id="13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5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6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7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8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0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2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4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6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29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6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3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1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5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6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>
            <a:off x="4800600" y="5486400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638800" y="5410200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>
            <a:off x="4800600" y="5486400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638800" y="5410200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>
            <a:off x="4800600" y="5486400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638800" y="5410200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>
            <a:off x="4800600" y="5486400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638800" y="5410200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>
            <a:off x="4800600" y="5486400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237757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6O2+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638800" y="5410200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>
            <a:off x="4800600" y="5486400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5867400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2300340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5867400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2300340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5867400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2300340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5867400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2300340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5867400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2300340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5867400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2300340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819400" y="54102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6534834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3431741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743200" y="53340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6534834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3431741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743200" y="53340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6534834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3431741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743200" y="53340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274466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6O2+C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6534834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3431741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743200" y="53340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6534834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3431741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743200" y="53340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60"/>
          <p:cNvGrpSpPr/>
          <p:nvPr/>
        </p:nvGrpSpPr>
        <p:grpSpPr>
          <a:xfrm>
            <a:off x="8001000" y="3048000"/>
            <a:ext cx="1143000" cy="646331"/>
            <a:chOff x="5715000" y="381000"/>
            <a:chExt cx="1143000" cy="646331"/>
          </a:xfrm>
        </p:grpSpPr>
        <p:sp>
          <p:nvSpPr>
            <p:cNvPr id="62" name="Plaque 61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9" name="Group 63"/>
          <p:cNvGrpSpPr/>
          <p:nvPr/>
        </p:nvGrpSpPr>
        <p:grpSpPr>
          <a:xfrm>
            <a:off x="6172200" y="3048000"/>
            <a:ext cx="1143000" cy="646331"/>
            <a:chOff x="5715000" y="381000"/>
            <a:chExt cx="1143000" cy="646331"/>
          </a:xfrm>
        </p:grpSpPr>
        <p:sp>
          <p:nvSpPr>
            <p:cNvPr id="69" name="Plaque 68"/>
            <p:cNvSpPr/>
            <p:nvPr/>
          </p:nvSpPr>
          <p:spPr>
            <a:xfrm>
              <a:off x="5715000" y="457200"/>
              <a:ext cx="1143000" cy="533400"/>
            </a:xfrm>
            <a:prstGeom prst="plaque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791200" y="381000"/>
              <a:ext cx="9906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CCC</a:t>
              </a:r>
            </a:p>
            <a:p>
              <a:r>
                <a:rPr lang="en-US" dirty="0" smtClean="0"/>
                <a:t>(PGAL)</a:t>
              </a:r>
              <a:endParaRPr lang="en-US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3" name="Group 90"/>
          <p:cNvGrpSpPr/>
          <p:nvPr/>
        </p:nvGrpSpPr>
        <p:grpSpPr>
          <a:xfrm>
            <a:off x="5334000" y="6534834"/>
            <a:ext cx="2286000" cy="646331"/>
            <a:chOff x="5638800" y="5410200"/>
            <a:chExt cx="2286000" cy="646331"/>
          </a:xfrm>
        </p:grpSpPr>
        <p:grpSp>
          <p:nvGrpSpPr>
            <p:cNvPr id="15" name="Group 65"/>
            <p:cNvGrpSpPr/>
            <p:nvPr/>
          </p:nvGrpSpPr>
          <p:grpSpPr>
            <a:xfrm>
              <a:off x="5638800" y="5410200"/>
              <a:ext cx="1143000" cy="646331"/>
              <a:chOff x="6172200" y="4419600"/>
              <a:chExt cx="1143000" cy="646331"/>
            </a:xfrm>
          </p:grpSpPr>
          <p:grpSp>
            <p:nvGrpSpPr>
              <p:cNvPr id="16" name="Group 81"/>
              <p:cNvGrpSpPr/>
              <p:nvPr/>
            </p:nvGrpSpPr>
            <p:grpSpPr>
              <a:xfrm>
                <a:off x="61722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3" name="Plaque 82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1" name="Lightning Bolt 60"/>
              <p:cNvSpPr/>
              <p:nvPr/>
            </p:nvSpPr>
            <p:spPr>
              <a:xfrm>
                <a:off x="7010400" y="46482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66"/>
            <p:cNvGrpSpPr/>
            <p:nvPr/>
          </p:nvGrpSpPr>
          <p:grpSpPr>
            <a:xfrm>
              <a:off x="6781800" y="5410200"/>
              <a:ext cx="1143000" cy="646331"/>
              <a:chOff x="8001000" y="4419600"/>
              <a:chExt cx="1143000" cy="646331"/>
            </a:xfrm>
          </p:grpSpPr>
          <p:grpSp>
            <p:nvGrpSpPr>
              <p:cNvPr id="18" name="Group 78"/>
              <p:cNvGrpSpPr/>
              <p:nvPr/>
            </p:nvGrpSpPr>
            <p:grpSpPr>
              <a:xfrm>
                <a:off x="8001000" y="4419600"/>
                <a:ext cx="1143000" cy="646331"/>
                <a:chOff x="5715000" y="381000"/>
                <a:chExt cx="1143000" cy="646331"/>
              </a:xfrm>
            </p:grpSpPr>
            <p:sp>
              <p:nvSpPr>
                <p:cNvPr id="80" name="Plaque 79"/>
                <p:cNvSpPr/>
                <p:nvPr/>
              </p:nvSpPr>
              <p:spPr>
                <a:xfrm>
                  <a:off x="5715000" y="457200"/>
                  <a:ext cx="1143000" cy="533400"/>
                </a:xfrm>
                <a:prstGeom prst="plaque">
                  <a:avLst/>
                </a:prstGeom>
              </p:spPr>
              <p:style>
                <a:lnRef idx="2">
                  <a:schemeClr val="accent3"/>
                </a:lnRef>
                <a:fillRef idx="1">
                  <a:schemeClr val="lt1"/>
                </a:fillRef>
                <a:effectRef idx="0">
                  <a:schemeClr val="accent3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91200" y="381000"/>
                  <a:ext cx="990600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   CCC</a:t>
                  </a:r>
                </a:p>
                <a:p>
                  <a:r>
                    <a:rPr lang="en-US" dirty="0" smtClean="0"/>
                    <a:t>(PGAL)</a:t>
                  </a:r>
                  <a:endParaRPr lang="en-US" dirty="0"/>
                </a:p>
              </p:txBody>
            </p:sp>
          </p:grpSp>
          <p:sp>
            <p:nvSpPr>
              <p:cNvPr id="64" name="Lightning Bolt 63"/>
              <p:cNvSpPr/>
              <p:nvPr/>
            </p:nvSpPr>
            <p:spPr>
              <a:xfrm>
                <a:off x="8686800" y="4572000"/>
                <a:ext cx="228600" cy="228600"/>
              </a:xfrm>
              <a:prstGeom prst="lightningBolt">
                <a:avLst/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6172200" y="3733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8001000" y="3733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" name="Lightning Bolt 70"/>
          <p:cNvSpPr/>
          <p:nvPr/>
        </p:nvSpPr>
        <p:spPr>
          <a:xfrm>
            <a:off x="6934200" y="32004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Lightning Bolt 71"/>
          <p:cNvSpPr/>
          <p:nvPr/>
        </p:nvSpPr>
        <p:spPr>
          <a:xfrm>
            <a:off x="8763000" y="3276600"/>
            <a:ext cx="228600" cy="228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78"/>
          <p:cNvGrpSpPr/>
          <p:nvPr/>
        </p:nvGrpSpPr>
        <p:grpSpPr>
          <a:xfrm>
            <a:off x="6172200" y="22860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8001000" y="22860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5240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8001000" y="15240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096000" y="6096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8001000" y="6096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sp>
        <p:nvSpPr>
          <p:cNvPr id="94" name="Right Arrow 93"/>
          <p:cNvSpPr/>
          <p:nvPr/>
        </p:nvSpPr>
        <p:spPr>
          <a:xfrm rot="3431741">
            <a:off x="4663493" y="5412991"/>
            <a:ext cx="685800" cy="5334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TextBox 94"/>
          <p:cNvSpPr txBox="1"/>
          <p:nvPr/>
        </p:nvSpPr>
        <p:spPr>
          <a:xfrm>
            <a:off x="2743200" y="5334000"/>
            <a:ext cx="2209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 PGAL go off to make one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11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20" name="Group 66"/>
          <p:cNvGrpSpPr/>
          <p:nvPr/>
        </p:nvGrpSpPr>
        <p:grpSpPr>
          <a:xfrm>
            <a:off x="5562600" y="4495800"/>
            <a:ext cx="1143000" cy="646331"/>
            <a:chOff x="6172200" y="3733800"/>
            <a:chExt cx="1143000" cy="646331"/>
          </a:xfrm>
        </p:grpSpPr>
        <p:grpSp>
          <p:nvGrpSpPr>
            <p:cNvPr id="2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67"/>
          <p:cNvGrpSpPr/>
          <p:nvPr/>
        </p:nvGrpSpPr>
        <p:grpSpPr>
          <a:xfrm>
            <a:off x="7162800" y="4495800"/>
            <a:ext cx="1143000" cy="646331"/>
            <a:chOff x="8001000" y="3733800"/>
            <a:chExt cx="1143000" cy="646331"/>
          </a:xfrm>
        </p:grpSpPr>
        <p:grpSp>
          <p:nvGrpSpPr>
            <p:cNvPr id="23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5791200" y="3581400"/>
            <a:ext cx="1143000" cy="646331"/>
            <a:chOff x="5791200" y="3581400"/>
            <a:chExt cx="1143000" cy="646331"/>
          </a:xfrm>
        </p:grpSpPr>
        <p:grpSp>
          <p:nvGrpSpPr>
            <p:cNvPr id="9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7391400" y="3581400"/>
            <a:ext cx="1143000" cy="646331"/>
            <a:chOff x="7543800" y="3657600"/>
            <a:chExt cx="1143000" cy="646331"/>
          </a:xfrm>
        </p:grpSpPr>
        <p:grpSp>
          <p:nvGrpSpPr>
            <p:cNvPr id="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78"/>
          <p:cNvGrpSpPr/>
          <p:nvPr/>
        </p:nvGrpSpPr>
        <p:grpSpPr>
          <a:xfrm>
            <a:off x="6019800" y="2743200"/>
            <a:ext cx="1143000" cy="646331"/>
            <a:chOff x="6172200" y="2286000"/>
            <a:chExt cx="1143000" cy="646331"/>
          </a:xfrm>
        </p:grpSpPr>
        <p:grpSp>
          <p:nvGrpSpPr>
            <p:cNvPr id="25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81"/>
          <p:cNvGrpSpPr/>
          <p:nvPr/>
        </p:nvGrpSpPr>
        <p:grpSpPr>
          <a:xfrm>
            <a:off x="7467600" y="2819400"/>
            <a:ext cx="1143000" cy="646331"/>
            <a:chOff x="8001000" y="2286000"/>
            <a:chExt cx="1143000" cy="646331"/>
          </a:xfrm>
        </p:grpSpPr>
        <p:grpSp>
          <p:nvGrpSpPr>
            <p:cNvPr id="27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78"/>
          <p:cNvGrpSpPr/>
          <p:nvPr/>
        </p:nvGrpSpPr>
        <p:grpSpPr>
          <a:xfrm>
            <a:off x="6096000" y="1981200"/>
            <a:ext cx="1143000" cy="646331"/>
            <a:chOff x="6096000" y="1524000"/>
            <a:chExt cx="1143000" cy="646331"/>
          </a:xfrm>
        </p:grpSpPr>
        <p:grpSp>
          <p:nvGrpSpPr>
            <p:cNvPr id="3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7620000" y="2057400"/>
            <a:ext cx="1143000" cy="646331"/>
            <a:chOff x="8001000" y="1524000"/>
            <a:chExt cx="1143000" cy="646331"/>
          </a:xfrm>
        </p:grpSpPr>
        <p:grpSp>
          <p:nvGrpSpPr>
            <p:cNvPr id="38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6172200" y="11430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7696200" y="12192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9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5562600" y="44958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7162800" y="44958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5791200" y="3581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7391400" y="35814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6019800" y="27432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7467600" y="28194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6096000" y="19812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620000" y="20574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172200" y="11430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696200" y="12192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4572000" y="49530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6477000" y="52578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5334000" y="41910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6858000" y="43434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638800" y="32766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7086600" y="33528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791200" y="24384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239000" y="25146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1600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543800" y="16764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4572000" y="49530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6477000" y="52578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5334000" y="41910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6858000" y="43434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638800" y="32766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7086600" y="33528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791200" y="24384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239000" y="25146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1600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543800" y="16764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4572000" y="49530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6477000" y="52578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5334000" y="41910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6858000" y="43434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638800" y="32766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7086600" y="33528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791200" y="24384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239000" y="25146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1600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543800" y="16764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4572000" y="49530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6477000" y="52578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5334000" y="41910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6858000" y="43434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638800" y="32766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7086600" y="33528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791200" y="24384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239000" y="25146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1600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543800" y="16764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3581400" y="48006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4800600" y="55626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4953000" y="42672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6172200" y="48006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638800" y="32766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705600" y="40386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791200" y="24384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162800" y="30480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1600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239000" y="22098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309572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6O2+C6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3581400" y="48006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4800600" y="55626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4953000" y="42672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6172200" y="48006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638800" y="32766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705600" y="40386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791200" y="24384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162800" y="30480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1600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239000" y="22098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3581400" y="48006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4800600" y="55626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4953000" y="42672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6172200" y="48006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638800" y="32766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705600" y="40386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791200" y="24384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162800" y="30480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1600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239000" y="22098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3581400" y="48006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4800600" y="55626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4953000" y="42672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6172200" y="48006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638800" y="32766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705600" y="40386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791200" y="24384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162800" y="30480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1600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239000" y="22098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3581400" y="48006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4800600" y="55626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4953000" y="42672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6172200" y="48006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638800" y="32766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705600" y="40386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791200" y="24384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162800" y="30480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1600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239000" y="22098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819400" y="42672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2971800" y="5486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4267200" y="4343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4419600" y="52578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486400" y="37338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096000" y="48768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638800" y="29718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010400" y="40386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5943600" y="1981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162800" y="30480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819400" y="42672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2971800" y="5486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4267200" y="4343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4419600" y="52578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486400" y="37338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096000" y="48768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638800" y="29718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010400" y="40386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5943600" y="1981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162800" y="30480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819400" y="42672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2971800" y="5486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4267200" y="4343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4419600" y="52578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5486400" y="37338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6096000" y="48768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638800" y="29718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7010400" y="40386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5943600" y="19812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7162800" y="30480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4290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2209800" y="53340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3352800" y="4343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3733800" y="57912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4724400" y="42672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5486400" y="54864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562600" y="33528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6553200" y="46482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5943600" y="25146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6858000" y="37338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4290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2209800" y="53340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3352800" y="4343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3733800" y="57912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4724400" y="42672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5486400" y="54864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562600" y="33528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6553200" y="46482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5943600" y="25146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6858000" y="37338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4290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2209800" y="53340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3352800" y="4343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3733800" y="57912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4724400" y="42672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5486400" y="54864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562600" y="33528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6553200" y="46482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5943600" y="25146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6858000" y="37338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353334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6O2+C6H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752600" y="4343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32004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2971800" y="52578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4495800" y="42672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4572000" y="54864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562600" y="38100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5943600" y="51816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629400" y="32004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6858000" y="44196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752600" y="4343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32004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2971800" y="52578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4495800" y="42672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4572000" y="54864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5562600" y="38100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5943600" y="5181600"/>
            <a:ext cx="1143000" cy="646331"/>
            <a:chOff x="8001000" y="1524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8001000" y="1524000"/>
              <a:ext cx="1143000" cy="646331"/>
              <a:chOff x="5715000" y="38100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763000" y="1752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629400" y="32004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6858000" y="44196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2590800" y="47244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3657600" y="39624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4038600" y="52578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4876800" y="38100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5257800" y="4800600"/>
            <a:ext cx="1143000" cy="646331"/>
            <a:chOff x="7315200" y="1143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248400" y="36576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6705600" y="46482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2590800" y="47244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3657600" y="39624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4038600" y="52578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4876800" y="38100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5257800" y="4800600"/>
            <a:ext cx="1143000" cy="646331"/>
            <a:chOff x="7315200" y="1143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248400" y="36576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6705600" y="46482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2743200" y="40386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3505200" y="47244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4572000" y="35052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4572000" y="4191000"/>
            <a:ext cx="1143000" cy="646331"/>
            <a:chOff x="7315200" y="1143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37338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5715000" y="48768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95"/>
          <p:cNvGrpSpPr/>
          <p:nvPr/>
        </p:nvGrpSpPr>
        <p:grpSpPr>
          <a:xfrm>
            <a:off x="2743200" y="40386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3505200" y="47244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4572000" y="35052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4572000" y="4191000"/>
            <a:ext cx="1143000" cy="646331"/>
            <a:chOff x="7315200" y="1143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37338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5715000" y="48768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2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2971800" y="4114800"/>
            <a:ext cx="1143000" cy="646331"/>
            <a:chOff x="8001000" y="2286000"/>
            <a:chExt cx="1143000" cy="646331"/>
          </a:xfrm>
        </p:grpSpPr>
        <p:grpSp>
          <p:nvGrpSpPr>
            <p:cNvPr id="2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78"/>
          <p:cNvGrpSpPr/>
          <p:nvPr/>
        </p:nvGrpSpPr>
        <p:grpSpPr>
          <a:xfrm>
            <a:off x="4419600" y="3733800"/>
            <a:ext cx="1143000" cy="646331"/>
            <a:chOff x="6096000" y="1524000"/>
            <a:chExt cx="1143000" cy="646331"/>
          </a:xfrm>
        </p:grpSpPr>
        <p:grpSp>
          <p:nvGrpSpPr>
            <p:cNvPr id="26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3505200" y="4800600"/>
            <a:ext cx="1143000" cy="646331"/>
            <a:chOff x="7315200" y="1143000"/>
            <a:chExt cx="1143000" cy="646331"/>
          </a:xfrm>
        </p:grpSpPr>
        <p:grpSp>
          <p:nvGrpSpPr>
            <p:cNvPr id="29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81"/>
          <p:cNvGrpSpPr/>
          <p:nvPr/>
        </p:nvGrpSpPr>
        <p:grpSpPr>
          <a:xfrm>
            <a:off x="6019800" y="3733800"/>
            <a:ext cx="1143000" cy="646331"/>
            <a:chOff x="6096000" y="609600"/>
            <a:chExt cx="1143000" cy="646331"/>
          </a:xfrm>
        </p:grpSpPr>
        <p:grpSp>
          <p:nvGrpSpPr>
            <p:cNvPr id="3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90"/>
          <p:cNvGrpSpPr/>
          <p:nvPr/>
        </p:nvGrpSpPr>
        <p:grpSpPr>
          <a:xfrm>
            <a:off x="5715000" y="4876800"/>
            <a:ext cx="1143000" cy="646331"/>
            <a:chOff x="8001000" y="609600"/>
            <a:chExt cx="1143000" cy="646331"/>
          </a:xfrm>
        </p:grpSpPr>
        <p:grpSp>
          <p:nvGrpSpPr>
            <p:cNvPr id="3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4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2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8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2971800" y="4114800"/>
            <a:ext cx="1143000" cy="646331"/>
            <a:chOff x="8001000" y="2286000"/>
            <a:chExt cx="1143000" cy="646331"/>
          </a:xfrm>
        </p:grpSpPr>
        <p:grpSp>
          <p:nvGrpSpPr>
            <p:cNvPr id="22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78"/>
          <p:cNvGrpSpPr/>
          <p:nvPr/>
        </p:nvGrpSpPr>
        <p:grpSpPr>
          <a:xfrm>
            <a:off x="4419600" y="3733800"/>
            <a:ext cx="1143000" cy="646331"/>
            <a:chOff x="6096000" y="1524000"/>
            <a:chExt cx="1143000" cy="646331"/>
          </a:xfrm>
        </p:grpSpPr>
        <p:grpSp>
          <p:nvGrpSpPr>
            <p:cNvPr id="2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3505200" y="4800600"/>
            <a:ext cx="1143000" cy="646331"/>
            <a:chOff x="7315200" y="1143000"/>
            <a:chExt cx="1143000" cy="646331"/>
          </a:xfrm>
        </p:grpSpPr>
        <p:grpSp>
          <p:nvGrpSpPr>
            <p:cNvPr id="26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6019800" y="3733800"/>
            <a:ext cx="1143000" cy="646331"/>
            <a:chOff x="6096000" y="609600"/>
            <a:chExt cx="1143000" cy="646331"/>
          </a:xfrm>
        </p:grpSpPr>
        <p:grpSp>
          <p:nvGrpSpPr>
            <p:cNvPr id="2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90"/>
          <p:cNvGrpSpPr/>
          <p:nvPr/>
        </p:nvGrpSpPr>
        <p:grpSpPr>
          <a:xfrm>
            <a:off x="5715000" y="4876800"/>
            <a:ext cx="1143000" cy="646331"/>
            <a:chOff x="8001000" y="609600"/>
            <a:chExt cx="1143000" cy="646331"/>
          </a:xfrm>
        </p:grpSpPr>
        <p:grpSp>
          <p:nvGrpSpPr>
            <p:cNvPr id="36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39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0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41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42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78"/>
          <p:cNvGrpSpPr/>
          <p:nvPr/>
        </p:nvGrpSpPr>
        <p:grpSpPr>
          <a:xfrm>
            <a:off x="4191000" y="4114800"/>
            <a:ext cx="1143000" cy="646331"/>
            <a:chOff x="6096000" y="1524000"/>
            <a:chExt cx="1143000" cy="646331"/>
          </a:xfrm>
        </p:grpSpPr>
        <p:grpSp>
          <p:nvGrpSpPr>
            <p:cNvPr id="24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1905000" y="4648200"/>
            <a:ext cx="1143000" cy="646331"/>
            <a:chOff x="7315200" y="1143000"/>
            <a:chExt cx="1143000" cy="646331"/>
          </a:xfrm>
        </p:grpSpPr>
        <p:grpSp>
          <p:nvGrpSpPr>
            <p:cNvPr id="26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81"/>
          <p:cNvGrpSpPr/>
          <p:nvPr/>
        </p:nvGrpSpPr>
        <p:grpSpPr>
          <a:xfrm>
            <a:off x="5562600" y="4343400"/>
            <a:ext cx="1143000" cy="646331"/>
            <a:chOff x="6096000" y="609600"/>
            <a:chExt cx="1143000" cy="646331"/>
          </a:xfrm>
        </p:grpSpPr>
        <p:grpSp>
          <p:nvGrpSpPr>
            <p:cNvPr id="29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90"/>
          <p:cNvGrpSpPr/>
          <p:nvPr/>
        </p:nvGrpSpPr>
        <p:grpSpPr>
          <a:xfrm>
            <a:off x="4267200" y="5181600"/>
            <a:ext cx="1143000" cy="646331"/>
            <a:chOff x="8001000" y="609600"/>
            <a:chExt cx="1143000" cy="646331"/>
          </a:xfrm>
        </p:grpSpPr>
        <p:grpSp>
          <p:nvGrpSpPr>
            <p:cNvPr id="36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39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40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41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42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22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4191000" y="4114800"/>
            <a:ext cx="1143000" cy="646331"/>
            <a:chOff x="6096000" y="1524000"/>
            <a:chExt cx="1143000" cy="646331"/>
          </a:xfrm>
        </p:grpSpPr>
        <p:grpSp>
          <p:nvGrpSpPr>
            <p:cNvPr id="22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1905000" y="4648200"/>
            <a:ext cx="1143000" cy="646331"/>
            <a:chOff x="7315200" y="1143000"/>
            <a:chExt cx="1143000" cy="646331"/>
          </a:xfrm>
        </p:grpSpPr>
        <p:grpSp>
          <p:nvGrpSpPr>
            <p:cNvPr id="24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5562600" y="4343400"/>
            <a:ext cx="1143000" cy="646331"/>
            <a:chOff x="6096000" y="609600"/>
            <a:chExt cx="1143000" cy="646331"/>
          </a:xfrm>
        </p:grpSpPr>
        <p:grpSp>
          <p:nvGrpSpPr>
            <p:cNvPr id="2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90"/>
          <p:cNvGrpSpPr/>
          <p:nvPr/>
        </p:nvGrpSpPr>
        <p:grpSpPr>
          <a:xfrm>
            <a:off x="4267200" y="5181600"/>
            <a:ext cx="1143000" cy="646331"/>
            <a:chOff x="8001000" y="609600"/>
            <a:chExt cx="1143000" cy="646331"/>
          </a:xfrm>
        </p:grpSpPr>
        <p:grpSp>
          <p:nvGrpSpPr>
            <p:cNvPr id="2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3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38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39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4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42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388439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6O2+C6H1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3429000" y="4419600"/>
            <a:ext cx="1143000" cy="646331"/>
            <a:chOff x="6096000" y="1524000"/>
            <a:chExt cx="1143000" cy="646331"/>
          </a:xfrm>
        </p:grpSpPr>
        <p:grpSp>
          <p:nvGrpSpPr>
            <p:cNvPr id="22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4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4800600" y="4343400"/>
            <a:ext cx="1143000" cy="646331"/>
            <a:chOff x="6096000" y="609600"/>
            <a:chExt cx="1143000" cy="646331"/>
          </a:xfrm>
        </p:grpSpPr>
        <p:grpSp>
          <p:nvGrpSpPr>
            <p:cNvPr id="2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90"/>
          <p:cNvGrpSpPr/>
          <p:nvPr/>
        </p:nvGrpSpPr>
        <p:grpSpPr>
          <a:xfrm>
            <a:off x="3733800" y="5181600"/>
            <a:ext cx="1143000" cy="646331"/>
            <a:chOff x="8001000" y="609600"/>
            <a:chExt cx="1143000" cy="646331"/>
          </a:xfrm>
        </p:grpSpPr>
        <p:grpSp>
          <p:nvGrpSpPr>
            <p:cNvPr id="2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3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38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39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4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42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1828800" y="4495800"/>
            <a:ext cx="1143000" cy="646331"/>
            <a:chOff x="6096000" y="1524000"/>
            <a:chExt cx="1143000" cy="646331"/>
          </a:xfrm>
        </p:grpSpPr>
        <p:grpSp>
          <p:nvGrpSpPr>
            <p:cNvPr id="22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4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90"/>
          <p:cNvGrpSpPr/>
          <p:nvPr/>
        </p:nvGrpSpPr>
        <p:grpSpPr>
          <a:xfrm>
            <a:off x="3124200" y="5029200"/>
            <a:ext cx="1143000" cy="646331"/>
            <a:chOff x="8001000" y="609600"/>
            <a:chExt cx="1143000" cy="646331"/>
          </a:xfrm>
        </p:grpSpPr>
        <p:grpSp>
          <p:nvGrpSpPr>
            <p:cNvPr id="29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3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38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39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40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42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81"/>
          <p:cNvGrpSpPr/>
          <p:nvPr/>
        </p:nvGrpSpPr>
        <p:grpSpPr>
          <a:xfrm>
            <a:off x="3581400" y="4191000"/>
            <a:ext cx="1143000" cy="646331"/>
            <a:chOff x="6096000" y="609600"/>
            <a:chExt cx="1143000" cy="646331"/>
          </a:xfrm>
        </p:grpSpPr>
        <p:grpSp>
          <p:nvGrpSpPr>
            <p:cNvPr id="26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1828800" y="4495800"/>
            <a:ext cx="1143000" cy="646331"/>
            <a:chOff x="6096000" y="1524000"/>
            <a:chExt cx="1143000" cy="646331"/>
          </a:xfrm>
        </p:grpSpPr>
        <p:grpSp>
          <p:nvGrpSpPr>
            <p:cNvPr id="22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4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90"/>
          <p:cNvGrpSpPr/>
          <p:nvPr/>
        </p:nvGrpSpPr>
        <p:grpSpPr>
          <a:xfrm>
            <a:off x="3124200" y="5029200"/>
            <a:ext cx="1143000" cy="646331"/>
            <a:chOff x="8001000" y="609600"/>
            <a:chExt cx="1143000" cy="646331"/>
          </a:xfrm>
        </p:grpSpPr>
        <p:grpSp>
          <p:nvGrpSpPr>
            <p:cNvPr id="26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9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34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3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38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40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81"/>
          <p:cNvGrpSpPr/>
          <p:nvPr/>
        </p:nvGrpSpPr>
        <p:grpSpPr>
          <a:xfrm>
            <a:off x="3581400" y="4191000"/>
            <a:ext cx="1143000" cy="646331"/>
            <a:chOff x="6096000" y="609600"/>
            <a:chExt cx="1143000" cy="646331"/>
          </a:xfrm>
        </p:grpSpPr>
        <p:grpSp>
          <p:nvGrpSpPr>
            <p:cNvPr id="42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4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90"/>
          <p:cNvGrpSpPr/>
          <p:nvPr/>
        </p:nvGrpSpPr>
        <p:grpSpPr>
          <a:xfrm>
            <a:off x="2895600" y="4876800"/>
            <a:ext cx="1143000" cy="646331"/>
            <a:chOff x="8001000" y="609600"/>
            <a:chExt cx="1143000" cy="646331"/>
          </a:xfrm>
        </p:grpSpPr>
        <p:grpSp>
          <p:nvGrpSpPr>
            <p:cNvPr id="26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9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34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3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38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40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42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22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90"/>
          <p:cNvGrpSpPr/>
          <p:nvPr/>
        </p:nvGrpSpPr>
        <p:grpSpPr>
          <a:xfrm>
            <a:off x="2895600" y="4876800"/>
            <a:ext cx="1143000" cy="646331"/>
            <a:chOff x="8001000" y="609600"/>
            <a:chExt cx="1143000" cy="646331"/>
          </a:xfrm>
        </p:grpSpPr>
        <p:grpSp>
          <p:nvGrpSpPr>
            <p:cNvPr id="24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7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9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34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8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2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6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7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9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34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8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40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2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24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9" name="Down Arrow 78"/>
          <p:cNvSpPr/>
          <p:nvPr/>
        </p:nvSpPr>
        <p:spPr>
          <a:xfrm rot="19158078">
            <a:off x="1317727" y="2621209"/>
            <a:ext cx="609600" cy="762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0" name="TextBox 79"/>
          <p:cNvSpPr txBox="1"/>
          <p:nvPr/>
        </p:nvSpPr>
        <p:spPr>
          <a:xfrm>
            <a:off x="381000" y="22098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 PGAL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9" name="Down Arrow 78"/>
          <p:cNvSpPr/>
          <p:nvPr/>
        </p:nvSpPr>
        <p:spPr>
          <a:xfrm rot="19158078">
            <a:off x="1317727" y="2621209"/>
            <a:ext cx="609600" cy="762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0" name="TextBox 79"/>
          <p:cNvSpPr txBox="1"/>
          <p:nvPr/>
        </p:nvSpPr>
        <p:spPr>
          <a:xfrm>
            <a:off x="381000" y="22098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 PGAL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9" name="Down Arrow 78"/>
          <p:cNvSpPr/>
          <p:nvPr/>
        </p:nvSpPr>
        <p:spPr>
          <a:xfrm rot="19158078">
            <a:off x="1317727" y="2621209"/>
            <a:ext cx="609600" cy="762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0" name="TextBox 79"/>
          <p:cNvSpPr txBox="1"/>
          <p:nvPr/>
        </p:nvSpPr>
        <p:spPr>
          <a:xfrm>
            <a:off x="381000" y="22098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 PGAL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423545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6O2+C6H12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9" name="Down Arrow 78"/>
          <p:cNvSpPr/>
          <p:nvPr/>
        </p:nvSpPr>
        <p:spPr>
          <a:xfrm rot="19158078">
            <a:off x="1317727" y="2621209"/>
            <a:ext cx="609600" cy="762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0" name="TextBox 79"/>
          <p:cNvSpPr txBox="1"/>
          <p:nvPr/>
        </p:nvSpPr>
        <p:spPr>
          <a:xfrm>
            <a:off x="381000" y="22098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 PGAL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9" name="Down Arrow 78"/>
          <p:cNvSpPr/>
          <p:nvPr/>
        </p:nvSpPr>
        <p:spPr>
          <a:xfrm rot="19158078">
            <a:off x="1317727" y="2621209"/>
            <a:ext cx="609600" cy="762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0" name="TextBox 79"/>
          <p:cNvSpPr txBox="1"/>
          <p:nvPr/>
        </p:nvSpPr>
        <p:spPr>
          <a:xfrm>
            <a:off x="381000" y="22098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 PGAL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9" name="Down Arrow 78"/>
          <p:cNvSpPr/>
          <p:nvPr/>
        </p:nvSpPr>
        <p:spPr>
          <a:xfrm rot="19158078">
            <a:off x="1317727" y="2621209"/>
            <a:ext cx="609600" cy="762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0" name="TextBox 79"/>
          <p:cNvSpPr txBox="1"/>
          <p:nvPr/>
        </p:nvSpPr>
        <p:spPr>
          <a:xfrm>
            <a:off x="381000" y="22098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 PGAL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9" name="Down Arrow 78"/>
          <p:cNvSpPr/>
          <p:nvPr/>
        </p:nvSpPr>
        <p:spPr>
          <a:xfrm rot="19158078">
            <a:off x="1317727" y="2621209"/>
            <a:ext cx="609600" cy="762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0" name="TextBox 79"/>
          <p:cNvSpPr txBox="1"/>
          <p:nvPr/>
        </p:nvSpPr>
        <p:spPr>
          <a:xfrm>
            <a:off x="381000" y="22098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 PGAL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9" name="Down Arrow 78"/>
          <p:cNvSpPr/>
          <p:nvPr/>
        </p:nvSpPr>
        <p:spPr>
          <a:xfrm rot="19158078">
            <a:off x="1317727" y="2621209"/>
            <a:ext cx="609600" cy="762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0" name="TextBox 79"/>
          <p:cNvSpPr txBox="1"/>
          <p:nvPr/>
        </p:nvSpPr>
        <p:spPr>
          <a:xfrm>
            <a:off x="381000" y="22098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 PGAL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9" name="Down Arrow 78"/>
          <p:cNvSpPr/>
          <p:nvPr/>
        </p:nvSpPr>
        <p:spPr>
          <a:xfrm rot="19158078">
            <a:off x="1317727" y="2621209"/>
            <a:ext cx="609600" cy="762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0" name="TextBox 79"/>
          <p:cNvSpPr txBox="1"/>
          <p:nvPr/>
        </p:nvSpPr>
        <p:spPr>
          <a:xfrm>
            <a:off x="381000" y="22098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 PGAL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81" name="Group 297"/>
          <p:cNvGrpSpPr/>
          <p:nvPr/>
        </p:nvGrpSpPr>
        <p:grpSpPr>
          <a:xfrm>
            <a:off x="-381000" y="25908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533400" y="26670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533400" y="26670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Lightning Bolt 83"/>
          <p:cNvSpPr/>
          <p:nvPr/>
        </p:nvSpPr>
        <p:spPr>
          <a:xfrm>
            <a:off x="990600" y="22860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914400" y="19812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4660966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28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470353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6O2+C6H12O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Lightning Bolt 83"/>
          <p:cNvSpPr/>
          <p:nvPr/>
        </p:nvSpPr>
        <p:spPr>
          <a:xfrm>
            <a:off x="990600" y="22860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914400" y="19812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Lightning Bolt 83"/>
          <p:cNvSpPr/>
          <p:nvPr/>
        </p:nvSpPr>
        <p:spPr>
          <a:xfrm>
            <a:off x="1219200" y="28194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914400" y="19812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Lightning Bolt 83"/>
          <p:cNvSpPr/>
          <p:nvPr/>
        </p:nvSpPr>
        <p:spPr>
          <a:xfrm>
            <a:off x="1219200" y="28194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914400" y="19812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Lightning Bolt 83"/>
          <p:cNvSpPr/>
          <p:nvPr/>
        </p:nvSpPr>
        <p:spPr>
          <a:xfrm>
            <a:off x="1219200" y="28194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914400" y="19812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914400" y="19812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84" name="Lightning Bolt 83"/>
          <p:cNvSpPr/>
          <p:nvPr/>
        </p:nvSpPr>
        <p:spPr>
          <a:xfrm>
            <a:off x="2286000" y="36576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914400" y="19812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84" name="Lightning Bolt 83"/>
          <p:cNvSpPr/>
          <p:nvPr/>
        </p:nvSpPr>
        <p:spPr>
          <a:xfrm>
            <a:off x="2286000" y="36576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914400" y="19812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84" name="Lightning Bolt 83"/>
          <p:cNvSpPr/>
          <p:nvPr/>
        </p:nvSpPr>
        <p:spPr>
          <a:xfrm>
            <a:off x="2286000" y="36576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Explosion 2 90"/>
          <p:cNvSpPr/>
          <p:nvPr/>
        </p:nvSpPr>
        <p:spPr>
          <a:xfrm>
            <a:off x="2590800" y="3962400"/>
            <a:ext cx="381000" cy="304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297"/>
          <p:cNvGrpSpPr/>
          <p:nvPr/>
        </p:nvGrpSpPr>
        <p:grpSpPr>
          <a:xfrm>
            <a:off x="914400" y="1981200"/>
            <a:ext cx="762000" cy="533400"/>
            <a:chOff x="7315200" y="5181600"/>
            <a:chExt cx="762000" cy="533400"/>
          </a:xfrm>
        </p:grpSpPr>
        <p:sp>
          <p:nvSpPr>
            <p:cNvPr id="82" name="12-Point Star 81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sp>
        <p:nvSpPr>
          <p:cNvPr id="84" name="Lightning Bolt 83"/>
          <p:cNvSpPr/>
          <p:nvPr/>
        </p:nvSpPr>
        <p:spPr>
          <a:xfrm>
            <a:off x="2286000" y="36576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Explosion 2 90"/>
          <p:cNvSpPr/>
          <p:nvPr/>
        </p:nvSpPr>
        <p:spPr>
          <a:xfrm>
            <a:off x="2590800" y="3962400"/>
            <a:ext cx="381000" cy="304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4" name="Lightning Bolt 83"/>
          <p:cNvSpPr/>
          <p:nvPr/>
        </p:nvSpPr>
        <p:spPr>
          <a:xfrm>
            <a:off x="2286000" y="36576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Explosion 2 90"/>
          <p:cNvSpPr/>
          <p:nvPr/>
        </p:nvSpPr>
        <p:spPr>
          <a:xfrm>
            <a:off x="2133600" y="3810000"/>
            <a:ext cx="1219200" cy="762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4" name="Lightning Bolt 83"/>
          <p:cNvSpPr/>
          <p:nvPr/>
        </p:nvSpPr>
        <p:spPr>
          <a:xfrm>
            <a:off x="2286000" y="36576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Explosion 2 90"/>
          <p:cNvSpPr/>
          <p:nvPr/>
        </p:nvSpPr>
        <p:spPr>
          <a:xfrm>
            <a:off x="1905000" y="3505200"/>
            <a:ext cx="1905000" cy="1371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505459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6O2+C6H12O6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4" name="Lightning Bolt 83"/>
          <p:cNvSpPr/>
          <p:nvPr/>
        </p:nvSpPr>
        <p:spPr>
          <a:xfrm>
            <a:off x="2286000" y="36576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Explosion 2 90"/>
          <p:cNvSpPr/>
          <p:nvPr/>
        </p:nvSpPr>
        <p:spPr>
          <a:xfrm>
            <a:off x="1524000" y="3124200"/>
            <a:ext cx="2743200" cy="1828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4" name="Lightning Bolt 83"/>
          <p:cNvSpPr/>
          <p:nvPr/>
        </p:nvSpPr>
        <p:spPr>
          <a:xfrm>
            <a:off x="2286000" y="36576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Explosion 2 90"/>
          <p:cNvSpPr/>
          <p:nvPr/>
        </p:nvSpPr>
        <p:spPr>
          <a:xfrm>
            <a:off x="914400" y="2819400"/>
            <a:ext cx="3962400" cy="2362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4" name="Lightning Bolt 83"/>
          <p:cNvSpPr/>
          <p:nvPr/>
        </p:nvSpPr>
        <p:spPr>
          <a:xfrm>
            <a:off x="2286000" y="36576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Explosion 2 90"/>
          <p:cNvSpPr/>
          <p:nvPr/>
        </p:nvSpPr>
        <p:spPr>
          <a:xfrm>
            <a:off x="457200" y="2438400"/>
            <a:ext cx="5334000" cy="3200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66"/>
          <p:cNvGrpSpPr/>
          <p:nvPr/>
        </p:nvGrpSpPr>
        <p:grpSpPr>
          <a:xfrm>
            <a:off x="2057400" y="3200400"/>
            <a:ext cx="1143000" cy="646331"/>
            <a:chOff x="6172200" y="3733800"/>
            <a:chExt cx="1143000" cy="646331"/>
          </a:xfrm>
        </p:grpSpPr>
        <p:grpSp>
          <p:nvGrpSpPr>
            <p:cNvPr id="11" name="Group 75"/>
            <p:cNvGrpSpPr/>
            <p:nvPr/>
          </p:nvGrpSpPr>
          <p:grpSpPr>
            <a:xfrm>
              <a:off x="6172200" y="3733800"/>
              <a:ext cx="1143000" cy="646331"/>
              <a:chOff x="5715000" y="381000"/>
              <a:chExt cx="1143000" cy="646331"/>
            </a:xfrm>
          </p:grpSpPr>
          <p:sp>
            <p:nvSpPr>
              <p:cNvPr id="77" name="Plaque 7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5" name="Lightning Bolt 64"/>
            <p:cNvSpPr/>
            <p:nvPr/>
          </p:nvSpPr>
          <p:spPr>
            <a:xfrm>
              <a:off x="69342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67"/>
          <p:cNvGrpSpPr/>
          <p:nvPr/>
        </p:nvGrpSpPr>
        <p:grpSpPr>
          <a:xfrm>
            <a:off x="1676400" y="3581400"/>
            <a:ext cx="1143000" cy="646331"/>
            <a:chOff x="8001000" y="3733800"/>
            <a:chExt cx="1143000" cy="646331"/>
          </a:xfrm>
        </p:grpSpPr>
        <p:grpSp>
          <p:nvGrpSpPr>
            <p:cNvPr id="15" name="Group 72"/>
            <p:cNvGrpSpPr/>
            <p:nvPr/>
          </p:nvGrpSpPr>
          <p:grpSpPr>
            <a:xfrm>
              <a:off x="8001000" y="3733800"/>
              <a:ext cx="1143000" cy="646331"/>
              <a:chOff x="5715000" y="381000"/>
              <a:chExt cx="1143000" cy="646331"/>
            </a:xfrm>
          </p:grpSpPr>
          <p:sp>
            <p:nvSpPr>
              <p:cNvPr id="74" name="Plaque 73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66" name="Lightning Bolt 65"/>
            <p:cNvSpPr/>
            <p:nvPr/>
          </p:nvSpPr>
          <p:spPr>
            <a:xfrm>
              <a:off x="8763000" y="3962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90"/>
          <p:cNvGrpSpPr/>
          <p:nvPr/>
        </p:nvGrpSpPr>
        <p:grpSpPr>
          <a:xfrm>
            <a:off x="1447800" y="3962400"/>
            <a:ext cx="1143000" cy="646331"/>
            <a:chOff x="5791200" y="3581400"/>
            <a:chExt cx="1143000" cy="646331"/>
          </a:xfrm>
        </p:grpSpPr>
        <p:grpSp>
          <p:nvGrpSpPr>
            <p:cNvPr id="17" name="Group 63"/>
            <p:cNvGrpSpPr/>
            <p:nvPr/>
          </p:nvGrpSpPr>
          <p:grpSpPr>
            <a:xfrm>
              <a:off x="5791200" y="3581400"/>
              <a:ext cx="1143000" cy="646331"/>
              <a:chOff x="5715000" y="381000"/>
              <a:chExt cx="1143000" cy="646331"/>
            </a:xfrm>
          </p:grpSpPr>
          <p:sp>
            <p:nvSpPr>
              <p:cNvPr id="69" name="Plaque 6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1" name="Lightning Bolt 70"/>
            <p:cNvSpPr/>
            <p:nvPr/>
          </p:nvSpPr>
          <p:spPr>
            <a:xfrm>
              <a:off x="6629400" y="38100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78"/>
          <p:cNvGrpSpPr/>
          <p:nvPr/>
        </p:nvGrpSpPr>
        <p:grpSpPr>
          <a:xfrm>
            <a:off x="3352800" y="3200400"/>
            <a:ext cx="1143000" cy="646331"/>
            <a:chOff x="6172200" y="2286000"/>
            <a:chExt cx="1143000" cy="646331"/>
          </a:xfrm>
        </p:grpSpPr>
        <p:grpSp>
          <p:nvGrpSpPr>
            <p:cNvPr id="20" name="Group 53"/>
            <p:cNvGrpSpPr/>
            <p:nvPr/>
          </p:nvGrpSpPr>
          <p:grpSpPr>
            <a:xfrm>
              <a:off x="6172200" y="2286000"/>
              <a:ext cx="1143000" cy="646331"/>
              <a:chOff x="5715000" y="381000"/>
              <a:chExt cx="1143000" cy="646331"/>
            </a:xfrm>
          </p:grpSpPr>
          <p:sp>
            <p:nvSpPr>
              <p:cNvPr id="57" name="Plaque 5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3" name="Lightning Bolt 72"/>
            <p:cNvSpPr/>
            <p:nvPr/>
          </p:nvSpPr>
          <p:spPr>
            <a:xfrm>
              <a:off x="7010400" y="2514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oup 81"/>
          <p:cNvGrpSpPr/>
          <p:nvPr/>
        </p:nvGrpSpPr>
        <p:grpSpPr>
          <a:xfrm>
            <a:off x="1143000" y="4267200"/>
            <a:ext cx="1143000" cy="646331"/>
            <a:chOff x="7315200" y="1143000"/>
            <a:chExt cx="1143000" cy="646331"/>
          </a:xfrm>
        </p:grpSpPr>
        <p:grpSp>
          <p:nvGrpSpPr>
            <p:cNvPr id="22" name="Group 44"/>
            <p:cNvGrpSpPr/>
            <p:nvPr/>
          </p:nvGrpSpPr>
          <p:grpSpPr>
            <a:xfrm>
              <a:off x="7315200" y="1143000"/>
              <a:ext cx="1143000" cy="646331"/>
              <a:chOff x="5029200" y="0"/>
              <a:chExt cx="1143000" cy="646331"/>
            </a:xfrm>
          </p:grpSpPr>
          <p:sp>
            <p:nvSpPr>
              <p:cNvPr id="43" name="Plaque 42"/>
              <p:cNvSpPr/>
              <p:nvPr/>
            </p:nvSpPr>
            <p:spPr>
              <a:xfrm>
                <a:off x="5029200" y="76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105400" y="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8" name="Lightning Bolt 87"/>
            <p:cNvSpPr/>
            <p:nvPr/>
          </p:nvSpPr>
          <p:spPr>
            <a:xfrm>
              <a:off x="8153400" y="13716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26" name="Group 95"/>
          <p:cNvGrpSpPr/>
          <p:nvPr/>
        </p:nvGrpSpPr>
        <p:grpSpPr>
          <a:xfrm>
            <a:off x="3200400" y="3505200"/>
            <a:ext cx="1143000" cy="646331"/>
            <a:chOff x="7543800" y="3657600"/>
            <a:chExt cx="1143000" cy="646331"/>
          </a:xfrm>
        </p:grpSpPr>
        <p:grpSp>
          <p:nvGrpSpPr>
            <p:cNvPr id="27" name="Group 60"/>
            <p:cNvGrpSpPr/>
            <p:nvPr/>
          </p:nvGrpSpPr>
          <p:grpSpPr>
            <a:xfrm>
              <a:off x="7543800" y="3657600"/>
              <a:ext cx="1143000" cy="646331"/>
              <a:chOff x="5715000" y="381000"/>
              <a:chExt cx="1143000" cy="646331"/>
            </a:xfrm>
          </p:grpSpPr>
          <p:sp>
            <p:nvSpPr>
              <p:cNvPr id="62" name="Plaque 61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2" name="Lightning Bolt 71"/>
            <p:cNvSpPr/>
            <p:nvPr/>
          </p:nvSpPr>
          <p:spPr>
            <a:xfrm>
              <a:off x="8382000" y="3886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81"/>
          <p:cNvGrpSpPr/>
          <p:nvPr/>
        </p:nvGrpSpPr>
        <p:grpSpPr>
          <a:xfrm>
            <a:off x="3048000" y="3810000"/>
            <a:ext cx="1143000" cy="646331"/>
            <a:chOff x="8001000" y="2286000"/>
            <a:chExt cx="1143000" cy="646331"/>
          </a:xfrm>
        </p:grpSpPr>
        <p:grpSp>
          <p:nvGrpSpPr>
            <p:cNvPr id="34" name="Group 48"/>
            <p:cNvGrpSpPr/>
            <p:nvPr/>
          </p:nvGrpSpPr>
          <p:grpSpPr>
            <a:xfrm>
              <a:off x="8001000" y="2286000"/>
              <a:ext cx="1143000" cy="646331"/>
              <a:chOff x="5715000" y="381000"/>
              <a:chExt cx="1143000" cy="646331"/>
            </a:xfrm>
          </p:grpSpPr>
          <p:sp>
            <p:nvSpPr>
              <p:cNvPr id="50" name="Plaque 49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76" name="Lightning Bolt 75"/>
            <p:cNvSpPr/>
            <p:nvPr/>
          </p:nvSpPr>
          <p:spPr>
            <a:xfrm>
              <a:off x="8763000" y="2438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81"/>
          <p:cNvGrpSpPr/>
          <p:nvPr/>
        </p:nvGrpSpPr>
        <p:grpSpPr>
          <a:xfrm>
            <a:off x="2895600" y="4191000"/>
            <a:ext cx="1143000" cy="646331"/>
            <a:chOff x="6096000" y="609600"/>
            <a:chExt cx="1143000" cy="646331"/>
          </a:xfrm>
        </p:grpSpPr>
        <p:grpSp>
          <p:nvGrpSpPr>
            <p:cNvPr id="38" name="Group 87"/>
            <p:cNvGrpSpPr/>
            <p:nvPr/>
          </p:nvGrpSpPr>
          <p:grpSpPr>
            <a:xfrm>
              <a:off x="6096000" y="609600"/>
              <a:ext cx="1143000" cy="646331"/>
              <a:chOff x="5715000" y="381000"/>
              <a:chExt cx="1143000" cy="646331"/>
            </a:xfrm>
          </p:grpSpPr>
          <p:sp>
            <p:nvSpPr>
              <p:cNvPr id="89" name="Plaque 88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2" name="Lightning Bolt 91"/>
            <p:cNvSpPr/>
            <p:nvPr/>
          </p:nvSpPr>
          <p:spPr>
            <a:xfrm>
              <a:off x="69342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78"/>
          <p:cNvGrpSpPr/>
          <p:nvPr/>
        </p:nvGrpSpPr>
        <p:grpSpPr>
          <a:xfrm>
            <a:off x="990600" y="4572000"/>
            <a:ext cx="1143000" cy="646331"/>
            <a:chOff x="6096000" y="1524000"/>
            <a:chExt cx="1143000" cy="646331"/>
          </a:xfrm>
        </p:grpSpPr>
        <p:grpSp>
          <p:nvGrpSpPr>
            <p:cNvPr id="40" name="Group 45"/>
            <p:cNvGrpSpPr/>
            <p:nvPr/>
          </p:nvGrpSpPr>
          <p:grpSpPr>
            <a:xfrm>
              <a:off x="6096000" y="1524000"/>
              <a:ext cx="1143000" cy="646331"/>
              <a:chOff x="5715000" y="381000"/>
              <a:chExt cx="1143000" cy="646331"/>
            </a:xfrm>
          </p:grpSpPr>
          <p:sp>
            <p:nvSpPr>
              <p:cNvPr id="47" name="Plaque 46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85" name="Lightning Bolt 84"/>
            <p:cNvSpPr/>
            <p:nvPr/>
          </p:nvSpPr>
          <p:spPr>
            <a:xfrm>
              <a:off x="6858000" y="16764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90"/>
          <p:cNvGrpSpPr/>
          <p:nvPr/>
        </p:nvGrpSpPr>
        <p:grpSpPr>
          <a:xfrm>
            <a:off x="2667000" y="4495800"/>
            <a:ext cx="1143000" cy="646331"/>
            <a:chOff x="8001000" y="609600"/>
            <a:chExt cx="1143000" cy="646331"/>
          </a:xfrm>
        </p:grpSpPr>
        <p:grpSp>
          <p:nvGrpSpPr>
            <p:cNvPr id="42" name="Group 84"/>
            <p:cNvGrpSpPr/>
            <p:nvPr/>
          </p:nvGrpSpPr>
          <p:grpSpPr>
            <a:xfrm>
              <a:off x="8001000" y="609600"/>
              <a:ext cx="1143000" cy="646331"/>
              <a:chOff x="5715000" y="381000"/>
              <a:chExt cx="1143000" cy="646331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5715000" y="457200"/>
                <a:ext cx="1143000" cy="533400"/>
              </a:xfrm>
              <a:prstGeom prst="plaque">
                <a:avLst/>
              </a:prstGeom>
            </p:spPr>
            <p:style>
              <a:lnRef idx="2">
                <a:schemeClr val="accent3"/>
              </a:lnRef>
              <a:fillRef idx="1">
                <a:schemeClr val="lt1"/>
              </a:fillRef>
              <a:effectRef idx="0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791200" y="381000"/>
                <a:ext cx="990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   CCC</a:t>
                </a:r>
              </a:p>
              <a:p>
                <a:r>
                  <a:rPr lang="en-US" dirty="0" smtClean="0"/>
                  <a:t>(PGAL)</a:t>
                </a:r>
                <a:endParaRPr lang="en-US" dirty="0"/>
              </a:p>
            </p:txBody>
          </p:sp>
        </p:grpSp>
        <p:sp>
          <p:nvSpPr>
            <p:cNvPr id="93" name="Lightning Bolt 92"/>
            <p:cNvSpPr/>
            <p:nvPr/>
          </p:nvSpPr>
          <p:spPr>
            <a:xfrm>
              <a:off x="8763000" y="838200"/>
              <a:ext cx="228600" cy="228600"/>
            </a:xfrm>
            <a:prstGeom prst="lightningBol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4" name="Lightning Bolt 83"/>
          <p:cNvSpPr/>
          <p:nvPr/>
        </p:nvSpPr>
        <p:spPr>
          <a:xfrm>
            <a:off x="2286000" y="3657600"/>
            <a:ext cx="685800" cy="762000"/>
          </a:xfrm>
          <a:prstGeom prst="lightningBol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Explosion 2 90"/>
          <p:cNvSpPr/>
          <p:nvPr/>
        </p:nvSpPr>
        <p:spPr>
          <a:xfrm>
            <a:off x="304800" y="2133600"/>
            <a:ext cx="5791200" cy="3657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23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24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25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81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95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03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07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11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15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1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3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5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828800" y="5486400"/>
            <a:ext cx="3657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This process must be completed 6 times in order to synthesize one molecule of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1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3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5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828800" y="5486400"/>
            <a:ext cx="3657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This process must be completed 6 times in order to synthesize one molecule of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mph" presetSubtype="1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style.fontStyle</p:attrName>
                                        </p:attrNameLst>
                                      </p:cBhvr>
                                      <p:to>
                                        <p:strVal val="normal"/>
                                      </p:to>
                                    </p:set>
                                    <p:set>
                                      <p:cBhvr override="childStyle">
                                        <p:cTn id="7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  <p:set>
                                      <p:cBhvr override="childStyle">
                                        <p:cTn id="8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fals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1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3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5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828800" y="5486400"/>
            <a:ext cx="3657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This process must be completed 6 times in order to synthesize one molecule of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mph" presetSubtype="1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style.fontStyle</p:attrName>
                                        </p:attrNameLst>
                                      </p:cBhvr>
                                      <p:to>
                                        <p:strVal val="normal"/>
                                      </p:to>
                                    </p:set>
                                    <p:set>
                                      <p:cBhvr override="childStyle">
                                        <p:cTn id="7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  <p:set>
                                      <p:cBhvr override="childStyle">
                                        <p:cTn id="8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fals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1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3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5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828800" y="5486400"/>
            <a:ext cx="3657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This process must be completed 6 times in order to synthesize one molecule of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mph" presetSubtype="1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style.fontStyle</p:attrName>
                                        </p:attrNameLst>
                                      </p:cBhvr>
                                      <p:to>
                                        <p:strVal val="normal"/>
                                      </p:to>
                                    </p:set>
                                    <p:set>
                                      <p:cBhvr override="childStyle">
                                        <p:cTn id="7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  <p:set>
                                      <p:cBhvr override="childStyle">
                                        <p:cTn id="8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fals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1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3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5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828800" y="5486400"/>
            <a:ext cx="3657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This process must be completed 6 times in order to synthesize one molecule of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mph" presetSubtype="1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style.fontStyle</p:attrName>
                                        </p:attrNameLst>
                                      </p:cBhvr>
                                      <p:to>
                                        <p:strVal val="normal"/>
                                      </p:to>
                                    </p:set>
                                    <p:set>
                                      <p:cBhvr override="childStyle">
                                        <p:cTn id="7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  <p:set>
                                      <p:cBhvr override="childStyle">
                                        <p:cTn id="8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fals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4400" y="2133600"/>
            <a:ext cx="528837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</a:t>
            </a:r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ight+6H2O+6CO2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6400" y="2971800"/>
            <a:ext cx="505459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Wingdings" pitchFamily="2" charset="2"/>
              </a:rPr>
              <a:t>6O2+C6H12O6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1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3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5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828800" y="5486400"/>
            <a:ext cx="3657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This process must be completed 6 times in order to synthesize one molecule of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mph" presetSubtype="1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style.fontStyle</p:attrName>
                                        </p:attrNameLst>
                                      </p:cBhvr>
                                      <p:to>
                                        <p:strVal val="normal"/>
                                      </p:to>
                                    </p:set>
                                    <p:set>
                                      <p:cBhvr override="childStyle">
                                        <p:cTn id="7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  <p:set>
                                      <p:cBhvr override="childStyle">
                                        <p:cTn id="8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fals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1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3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5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828800" y="5486400"/>
            <a:ext cx="3657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This process must be completed 6 times in order to synthesize one molecule of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mph" presetSubtype="1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style.fontStyle</p:attrName>
                                        </p:attrNameLst>
                                      </p:cBhvr>
                                      <p:to>
                                        <p:strVal val="normal"/>
                                      </p:to>
                                    </p:set>
                                    <p:set>
                                      <p:cBhvr override="childStyle">
                                        <p:cTn id="7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  <p:set>
                                      <p:cBhvr override="childStyle">
                                        <p:cTn id="8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fals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1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3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5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828800" y="5486400"/>
            <a:ext cx="3657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This process must be completed 6 times in order to synthesize one molecule of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mph" presetSubtype="1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style.fontStyle</p:attrName>
                                        </p:attrNameLst>
                                      </p:cBhvr>
                                      <p:to>
                                        <p:strVal val="normal"/>
                                      </p:to>
                                    </p:set>
                                    <p:set>
                                      <p:cBhvr override="childStyle">
                                        <p:cTn id="7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  <p:set>
                                      <p:cBhvr override="childStyle">
                                        <p:cTn id="8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fals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1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3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5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828800" y="5486400"/>
            <a:ext cx="3657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This process must be completed 6 times in order to synthesize one molecule of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mph" presetSubtype="1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style.fontStyle</p:attrName>
                                        </p:attrNameLst>
                                      </p:cBhvr>
                                      <p:to>
                                        <p:strVal val="normal"/>
                                      </p:to>
                                    </p:set>
                                    <p:set>
                                      <p:cBhvr override="childStyle">
                                        <p:cTn id="7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  <p:set>
                                      <p:cBhvr override="childStyle">
                                        <p:cTn id="8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fals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1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3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5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828800" y="5486400"/>
            <a:ext cx="3657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This process must be completed 6 times in order to synthesize one molecule of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mph" presetSubtype="1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style.fontStyle</p:attrName>
                                        </p:attrNameLst>
                                      </p:cBhvr>
                                      <p:to>
                                        <p:strVal val="normal"/>
                                      </p:to>
                                    </p:set>
                                    <p:set>
                                      <p:cBhvr override="childStyle">
                                        <p:cTn id="7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  <p:set>
                                      <p:cBhvr override="childStyle">
                                        <p:cTn id="8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fals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438400" y="1219200"/>
            <a:ext cx="4419600" cy="4191794"/>
            <a:chOff x="2438400" y="1219200"/>
            <a:chExt cx="4419600" cy="4191794"/>
          </a:xfrm>
        </p:grpSpPr>
        <p:grpSp>
          <p:nvGrpSpPr>
            <p:cNvPr id="3" name="Group 28"/>
            <p:cNvGrpSpPr/>
            <p:nvPr/>
          </p:nvGrpSpPr>
          <p:grpSpPr>
            <a:xfrm>
              <a:off x="2438400" y="1219200"/>
              <a:ext cx="4419600" cy="4191794"/>
              <a:chOff x="2438400" y="1295400"/>
              <a:chExt cx="4419600" cy="4191794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438400" y="1295400"/>
                <a:ext cx="4419600" cy="41910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Connector 9"/>
              <p:cNvCxnSpPr>
                <a:stCxn id="8" idx="4"/>
              </p:cNvCxnSpPr>
              <p:nvPr/>
            </p:nvCxnSpPr>
            <p:spPr>
              <a:xfrm rot="5400000" flipH="1">
                <a:off x="3581400" y="4419600"/>
                <a:ext cx="2133600" cy="158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rot="10800000">
                <a:off x="2743200" y="2286000"/>
                <a:ext cx="2057400" cy="11430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flipV="1">
                <a:off x="4800601" y="2133600"/>
                <a:ext cx="1600199" cy="129540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/>
              <p:cNvSpPr/>
              <p:nvPr/>
            </p:nvSpPr>
            <p:spPr>
              <a:xfrm>
                <a:off x="4038600" y="2895600"/>
                <a:ext cx="1295400" cy="1066800"/>
              </a:xfrm>
              <a:prstGeom prst="ellipse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267200" y="2971800"/>
                <a:ext cx="1295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Calvin-</a:t>
                </a:r>
              </a:p>
              <a:p>
                <a:r>
                  <a:rPr lang="en-US" b="1" dirty="0" smtClean="0"/>
                  <a:t>Benson</a:t>
                </a:r>
              </a:p>
              <a:p>
                <a:r>
                  <a:rPr lang="en-US" b="1" dirty="0" smtClean="0"/>
                  <a:t>Cycle</a:t>
                </a:r>
                <a:endParaRPr lang="en-US" b="1" dirty="0"/>
              </a:p>
            </p:txBody>
          </p:sp>
        </p:grpSp>
        <p:grpSp>
          <p:nvGrpSpPr>
            <p:cNvPr id="4" name="Group 33"/>
            <p:cNvGrpSpPr/>
            <p:nvPr/>
          </p:nvGrpSpPr>
          <p:grpSpPr>
            <a:xfrm>
              <a:off x="4343400" y="1828800"/>
              <a:ext cx="457200" cy="457200"/>
              <a:chOff x="4343400" y="1828800"/>
              <a:chExt cx="457200" cy="45720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4343400" y="18288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419600" y="1905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1</a:t>
                </a:r>
                <a:endParaRPr lang="en-US" dirty="0"/>
              </a:p>
            </p:txBody>
          </p:sp>
        </p:grpSp>
        <p:grpSp>
          <p:nvGrpSpPr>
            <p:cNvPr id="5" name="Group 35"/>
            <p:cNvGrpSpPr/>
            <p:nvPr/>
          </p:nvGrpSpPr>
          <p:grpSpPr>
            <a:xfrm>
              <a:off x="5562600" y="3810000"/>
              <a:ext cx="457200" cy="457200"/>
              <a:chOff x="5562600" y="3810000"/>
              <a:chExt cx="457200" cy="4572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562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5638800" y="38100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2</a:t>
                </a:r>
                <a:endParaRPr lang="en-US" dirty="0"/>
              </a:p>
            </p:txBody>
          </p:sp>
        </p:grpSp>
        <p:grpSp>
          <p:nvGrpSpPr>
            <p:cNvPr id="6" name="Group 37"/>
            <p:cNvGrpSpPr/>
            <p:nvPr/>
          </p:nvGrpSpPr>
          <p:grpSpPr>
            <a:xfrm>
              <a:off x="3276600" y="3810000"/>
              <a:ext cx="457200" cy="457200"/>
              <a:chOff x="3276600" y="3810000"/>
              <a:chExt cx="457200" cy="4572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76600" y="3810000"/>
                <a:ext cx="457200" cy="457200"/>
              </a:xfrm>
              <a:prstGeom prst="ellipse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352800" y="3886200"/>
                <a:ext cx="30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3</a:t>
                </a:r>
                <a:endParaRPr lang="en-US" dirty="0"/>
              </a:p>
            </p:txBody>
          </p:sp>
        </p:grpSp>
      </p:grpSp>
      <p:grpSp>
        <p:nvGrpSpPr>
          <p:cNvPr id="7" name="Group 130"/>
          <p:cNvGrpSpPr/>
          <p:nvPr/>
        </p:nvGrpSpPr>
        <p:grpSpPr>
          <a:xfrm>
            <a:off x="5943600" y="0"/>
            <a:ext cx="1447800" cy="457200"/>
            <a:chOff x="6705600" y="762000"/>
            <a:chExt cx="1447800" cy="457200"/>
          </a:xfrm>
        </p:grpSpPr>
        <p:sp>
          <p:nvSpPr>
            <p:cNvPr id="127" name="Flowchart: Punched Tape 126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9" name="Group 102"/>
          <p:cNvGrpSpPr/>
          <p:nvPr/>
        </p:nvGrpSpPr>
        <p:grpSpPr>
          <a:xfrm>
            <a:off x="7696200" y="152400"/>
            <a:ext cx="1295400" cy="381000"/>
            <a:chOff x="685800" y="609600"/>
            <a:chExt cx="1295400" cy="381000"/>
          </a:xfrm>
        </p:grpSpPr>
        <p:grpSp>
          <p:nvGrpSpPr>
            <p:cNvPr id="11" name="Group 98"/>
            <p:cNvGrpSpPr/>
            <p:nvPr/>
          </p:nvGrpSpPr>
          <p:grpSpPr>
            <a:xfrm>
              <a:off x="685800" y="609600"/>
              <a:ext cx="838200" cy="381000"/>
              <a:chOff x="685800" y="609600"/>
              <a:chExt cx="838200" cy="381000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685800" y="609600"/>
                <a:ext cx="838200" cy="381000"/>
              </a:xfrm>
              <a:prstGeom prst="roundRect">
                <a:avLst/>
              </a:prstGeom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762000" y="609600"/>
                <a:ext cx="609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ADP</a:t>
                </a:r>
                <a:endParaRPr lang="en-US" dirty="0"/>
              </a:p>
            </p:txBody>
          </p:sp>
        </p:grpSp>
        <p:grpSp>
          <p:nvGrpSpPr>
            <p:cNvPr id="13" name="Group 101"/>
            <p:cNvGrpSpPr/>
            <p:nvPr/>
          </p:nvGrpSpPr>
          <p:grpSpPr>
            <a:xfrm>
              <a:off x="1524000" y="609600"/>
              <a:ext cx="457200" cy="381000"/>
              <a:chOff x="1752600" y="609600"/>
              <a:chExt cx="457200" cy="381000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752600" y="609600"/>
                <a:ext cx="457200" cy="381000"/>
              </a:xfrm>
              <a:prstGeom prst="ellipse">
                <a:avLst/>
              </a:prstGeom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828800" y="609600"/>
                <a:ext cx="228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P</a:t>
                </a:r>
                <a:endParaRPr lang="en-US" dirty="0"/>
              </a:p>
            </p:txBody>
          </p:sp>
        </p:grpSp>
      </p:grpSp>
      <p:grpSp>
        <p:nvGrpSpPr>
          <p:cNvPr id="15" name="Group 44"/>
          <p:cNvGrpSpPr/>
          <p:nvPr/>
        </p:nvGrpSpPr>
        <p:grpSpPr>
          <a:xfrm>
            <a:off x="914400" y="4191000"/>
            <a:ext cx="1143000" cy="609600"/>
            <a:chOff x="5410200" y="685800"/>
            <a:chExt cx="1143000" cy="609600"/>
          </a:xfrm>
        </p:grpSpPr>
        <p:sp>
          <p:nvSpPr>
            <p:cNvPr id="82" name="Rounded Rectangle 8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6" name="Group 44"/>
          <p:cNvGrpSpPr/>
          <p:nvPr/>
        </p:nvGrpSpPr>
        <p:grpSpPr>
          <a:xfrm>
            <a:off x="838200" y="2895600"/>
            <a:ext cx="1143000" cy="609600"/>
            <a:chOff x="5410200" y="685800"/>
            <a:chExt cx="1143000" cy="609600"/>
          </a:xfrm>
        </p:grpSpPr>
        <p:sp>
          <p:nvSpPr>
            <p:cNvPr id="96" name="Rounded Rectangle 9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7" name="Group 44"/>
          <p:cNvGrpSpPr/>
          <p:nvPr/>
        </p:nvGrpSpPr>
        <p:grpSpPr>
          <a:xfrm>
            <a:off x="838200" y="3429000"/>
            <a:ext cx="1143000" cy="609600"/>
            <a:chOff x="5410200" y="685800"/>
            <a:chExt cx="1143000" cy="609600"/>
          </a:xfrm>
        </p:grpSpPr>
        <p:sp>
          <p:nvSpPr>
            <p:cNvPr id="104" name="Rounded Rectangle 103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18" name="Group 44"/>
          <p:cNvGrpSpPr/>
          <p:nvPr/>
        </p:nvGrpSpPr>
        <p:grpSpPr>
          <a:xfrm>
            <a:off x="1676400" y="3200400"/>
            <a:ext cx="1143000" cy="609600"/>
            <a:chOff x="5410200" y="685800"/>
            <a:chExt cx="1143000" cy="609600"/>
          </a:xfrm>
        </p:grpSpPr>
        <p:sp>
          <p:nvSpPr>
            <p:cNvPr id="108" name="Rounded Rectangle 107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0" name="Group 44"/>
          <p:cNvGrpSpPr/>
          <p:nvPr/>
        </p:nvGrpSpPr>
        <p:grpSpPr>
          <a:xfrm>
            <a:off x="1752600" y="3733800"/>
            <a:ext cx="1143000" cy="609600"/>
            <a:chOff x="5410200" y="685800"/>
            <a:chExt cx="1143000" cy="609600"/>
          </a:xfrm>
        </p:grpSpPr>
        <p:sp>
          <p:nvSpPr>
            <p:cNvPr id="112" name="Rounded Rectangle 111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grpSp>
        <p:nvGrpSpPr>
          <p:cNvPr id="21" name="Group 44"/>
          <p:cNvGrpSpPr/>
          <p:nvPr/>
        </p:nvGrpSpPr>
        <p:grpSpPr>
          <a:xfrm>
            <a:off x="1905000" y="4267200"/>
            <a:ext cx="1143000" cy="609600"/>
            <a:chOff x="5410200" y="685800"/>
            <a:chExt cx="1143000" cy="609600"/>
          </a:xfrm>
        </p:grpSpPr>
        <p:sp>
          <p:nvSpPr>
            <p:cNvPr id="116" name="Rounded Rectangle 115"/>
            <p:cNvSpPr/>
            <p:nvPr/>
          </p:nvSpPr>
          <p:spPr>
            <a:xfrm>
              <a:off x="5410200" y="685800"/>
              <a:ext cx="838200" cy="609600"/>
            </a:xfrm>
            <a:prstGeom prst="round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410200" y="6858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RuBP</a:t>
              </a:r>
              <a:endParaRPr lang="en-US" dirty="0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5410200" y="91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(CCCCC)</a:t>
              </a:r>
              <a:endParaRPr lang="en-US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1828800" y="5486400"/>
            <a:ext cx="3657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This process must be completed 6 times in order to synthesize one molecule of Glucose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mph" presetSubtype="1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style.fontStyle</p:attrName>
                                        </p:attrNameLst>
                                      </p:cBhvr>
                                      <p:to>
                                        <p:strVal val="normal"/>
                                      </p:to>
                                    </p:set>
                                    <p:set>
                                      <p:cBhvr override="childStyle">
                                        <p:cTn id="7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  <p:set>
                                      <p:cBhvr override="childStyle">
                                        <p:cTn id="8" dur="indefinite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fals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/>
          <p:cNvGrpSpPr/>
          <p:nvPr/>
        </p:nvGrpSpPr>
        <p:grpSpPr>
          <a:xfrm>
            <a:off x="762000" y="-533400"/>
            <a:ext cx="8153400" cy="5410994"/>
            <a:chOff x="838200" y="0"/>
            <a:chExt cx="8153400" cy="5410994"/>
          </a:xfrm>
        </p:grpSpPr>
        <p:grpSp>
          <p:nvGrpSpPr>
            <p:cNvPr id="2" name="Group 38"/>
            <p:cNvGrpSpPr/>
            <p:nvPr/>
          </p:nvGrpSpPr>
          <p:grpSpPr>
            <a:xfrm>
              <a:off x="2438400" y="1219200"/>
              <a:ext cx="4419600" cy="4191794"/>
              <a:chOff x="2438400" y="1219200"/>
              <a:chExt cx="4419600" cy="4191794"/>
            </a:xfrm>
          </p:grpSpPr>
          <p:grpSp>
            <p:nvGrpSpPr>
              <p:cNvPr id="3" name="Group 28"/>
              <p:cNvGrpSpPr/>
              <p:nvPr/>
            </p:nvGrpSpPr>
            <p:grpSpPr>
              <a:xfrm>
                <a:off x="2438400" y="1219200"/>
                <a:ext cx="4419600" cy="4191794"/>
                <a:chOff x="2438400" y="1295400"/>
                <a:chExt cx="4419600" cy="4191794"/>
              </a:xfrm>
            </p:grpSpPr>
            <p:sp>
              <p:nvSpPr>
                <p:cNvPr id="8" name="Oval 7"/>
                <p:cNvSpPr/>
                <p:nvPr/>
              </p:nvSpPr>
              <p:spPr>
                <a:xfrm>
                  <a:off x="2438400" y="1295400"/>
                  <a:ext cx="4419600" cy="4191000"/>
                </a:xfrm>
                <a:prstGeom prst="ellipse">
                  <a:avLst/>
                </a:prstGeom>
              </p:spPr>
              <p:style>
                <a:lnRef idx="2">
                  <a:schemeClr val="accent5"/>
                </a:lnRef>
                <a:fillRef idx="1">
                  <a:schemeClr val="lt1"/>
                </a:fillRef>
                <a:effectRef idx="0">
                  <a:schemeClr val="accent5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0" name="Straight Connector 9"/>
                <p:cNvCxnSpPr>
                  <a:stCxn id="8" idx="4"/>
                </p:cNvCxnSpPr>
                <p:nvPr/>
              </p:nvCxnSpPr>
              <p:spPr>
                <a:xfrm rot="5400000" flipH="1">
                  <a:off x="3581400" y="4419600"/>
                  <a:ext cx="2133600" cy="1588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" name="Straight Connector 11"/>
                <p:cNvCxnSpPr/>
                <p:nvPr/>
              </p:nvCxnSpPr>
              <p:spPr>
                <a:xfrm rot="10800000">
                  <a:off x="2743200" y="2286000"/>
                  <a:ext cx="2057400" cy="1143000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" name="Straight Connector 13"/>
                <p:cNvCxnSpPr/>
                <p:nvPr/>
              </p:nvCxnSpPr>
              <p:spPr>
                <a:xfrm flipV="1">
                  <a:off x="4800601" y="2133600"/>
                  <a:ext cx="1600199" cy="1295402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Oval 18"/>
                <p:cNvSpPr/>
                <p:nvPr/>
              </p:nvSpPr>
              <p:spPr>
                <a:xfrm>
                  <a:off x="4038600" y="2895600"/>
                  <a:ext cx="1295400" cy="1066800"/>
                </a:xfrm>
                <a:prstGeom prst="ellipse">
                  <a:avLst/>
                </a:prstGeom>
              </p:spPr>
              <p:style>
                <a:lnRef idx="2">
                  <a:schemeClr val="accent5"/>
                </a:lnRef>
                <a:fillRef idx="1">
                  <a:schemeClr val="lt1"/>
                </a:fillRef>
                <a:effectRef idx="0">
                  <a:schemeClr val="accent5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" name="TextBox 27"/>
                <p:cNvSpPr txBox="1"/>
                <p:nvPr/>
              </p:nvSpPr>
              <p:spPr>
                <a:xfrm>
                  <a:off x="4267200" y="2971800"/>
                  <a:ext cx="1295400" cy="9233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/>
                    <a:t>Calvin-</a:t>
                  </a:r>
                </a:p>
                <a:p>
                  <a:r>
                    <a:rPr lang="en-US" b="1" dirty="0" smtClean="0"/>
                    <a:t>Benson</a:t>
                  </a:r>
                </a:p>
                <a:p>
                  <a:r>
                    <a:rPr lang="en-US" b="1" dirty="0" smtClean="0"/>
                    <a:t>Cycle</a:t>
                  </a:r>
                  <a:endParaRPr lang="en-US" b="1" dirty="0"/>
                </a:p>
              </p:txBody>
            </p:sp>
          </p:grpSp>
          <p:grpSp>
            <p:nvGrpSpPr>
              <p:cNvPr id="4" name="Group 33"/>
              <p:cNvGrpSpPr/>
              <p:nvPr/>
            </p:nvGrpSpPr>
            <p:grpSpPr>
              <a:xfrm>
                <a:off x="4343400" y="1828800"/>
                <a:ext cx="457200" cy="457200"/>
                <a:chOff x="4343400" y="1828800"/>
                <a:chExt cx="457200" cy="4572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4343400" y="1828800"/>
                  <a:ext cx="457200" cy="457200"/>
                </a:xfrm>
                <a:prstGeom prst="ellipse">
                  <a:avLst/>
                </a:prstGeom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" name="TextBox 32"/>
                <p:cNvSpPr txBox="1"/>
                <p:nvPr/>
              </p:nvSpPr>
              <p:spPr>
                <a:xfrm>
                  <a:off x="4419600" y="1905000"/>
                  <a:ext cx="3048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1</a:t>
                  </a:r>
                  <a:endParaRPr lang="en-US" dirty="0"/>
                </a:p>
              </p:txBody>
            </p:sp>
          </p:grpSp>
          <p:grpSp>
            <p:nvGrpSpPr>
              <p:cNvPr id="5" name="Group 35"/>
              <p:cNvGrpSpPr/>
              <p:nvPr/>
            </p:nvGrpSpPr>
            <p:grpSpPr>
              <a:xfrm>
                <a:off x="5562600" y="3810000"/>
                <a:ext cx="457200" cy="457200"/>
                <a:chOff x="5562600" y="3810000"/>
                <a:chExt cx="457200" cy="457200"/>
              </a:xfrm>
            </p:grpSpPr>
            <p:sp>
              <p:nvSpPr>
                <p:cNvPr id="32" name="Oval 31"/>
                <p:cNvSpPr/>
                <p:nvPr/>
              </p:nvSpPr>
              <p:spPr>
                <a:xfrm>
                  <a:off x="5562600" y="3810000"/>
                  <a:ext cx="457200" cy="457200"/>
                </a:xfrm>
                <a:prstGeom prst="ellipse">
                  <a:avLst/>
                </a:prstGeom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" name="TextBox 34"/>
                <p:cNvSpPr txBox="1"/>
                <p:nvPr/>
              </p:nvSpPr>
              <p:spPr>
                <a:xfrm>
                  <a:off x="5638800" y="3810000"/>
                  <a:ext cx="3048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2</a:t>
                  </a:r>
                  <a:endParaRPr lang="en-US" dirty="0"/>
                </a:p>
              </p:txBody>
            </p:sp>
          </p:grpSp>
          <p:grpSp>
            <p:nvGrpSpPr>
              <p:cNvPr id="6" name="Group 37"/>
              <p:cNvGrpSpPr/>
              <p:nvPr/>
            </p:nvGrpSpPr>
            <p:grpSpPr>
              <a:xfrm>
                <a:off x="3276600" y="3810000"/>
                <a:ext cx="457200" cy="457200"/>
                <a:chOff x="3276600" y="3810000"/>
                <a:chExt cx="457200" cy="457200"/>
              </a:xfrm>
            </p:grpSpPr>
            <p:sp>
              <p:nvSpPr>
                <p:cNvPr id="31" name="Oval 30"/>
                <p:cNvSpPr/>
                <p:nvPr/>
              </p:nvSpPr>
              <p:spPr>
                <a:xfrm>
                  <a:off x="3276600" y="3810000"/>
                  <a:ext cx="457200" cy="457200"/>
                </a:xfrm>
                <a:prstGeom prst="ellipse">
                  <a:avLst/>
                </a:prstGeom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" name="TextBox 36"/>
                <p:cNvSpPr txBox="1"/>
                <p:nvPr/>
              </p:nvSpPr>
              <p:spPr>
                <a:xfrm>
                  <a:off x="3352800" y="3886200"/>
                  <a:ext cx="3048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3</a:t>
                  </a:r>
                  <a:endParaRPr lang="en-US" dirty="0"/>
                </a:p>
              </p:txBody>
            </p:sp>
          </p:grpSp>
        </p:grpSp>
        <p:grpSp>
          <p:nvGrpSpPr>
            <p:cNvPr id="7" name="Group 130"/>
            <p:cNvGrpSpPr/>
            <p:nvPr/>
          </p:nvGrpSpPr>
          <p:grpSpPr>
            <a:xfrm>
              <a:off x="5943600" y="0"/>
              <a:ext cx="1447800" cy="457200"/>
              <a:chOff x="6705600" y="762000"/>
              <a:chExt cx="1447800" cy="457200"/>
            </a:xfrm>
          </p:grpSpPr>
          <p:sp>
            <p:nvSpPr>
              <p:cNvPr id="127" name="Flowchart: Punched Tape 126"/>
              <p:cNvSpPr/>
              <p:nvPr/>
            </p:nvSpPr>
            <p:spPr>
              <a:xfrm>
                <a:off x="6705600" y="762000"/>
                <a:ext cx="1219200" cy="457200"/>
              </a:xfrm>
              <a:prstGeom prst="flowChartPunchedTape">
                <a:avLst/>
              </a:prstGeom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0" name="TextBox 129"/>
              <p:cNvSpPr txBox="1"/>
              <p:nvPr/>
            </p:nvSpPr>
            <p:spPr>
              <a:xfrm>
                <a:off x="6858000" y="838200"/>
                <a:ext cx="12954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NADP+</a:t>
                </a:r>
                <a:endParaRPr lang="en-US" b="1" dirty="0"/>
              </a:p>
            </p:txBody>
          </p:sp>
        </p:grpSp>
        <p:grpSp>
          <p:nvGrpSpPr>
            <p:cNvPr id="9" name="Group 102"/>
            <p:cNvGrpSpPr/>
            <p:nvPr/>
          </p:nvGrpSpPr>
          <p:grpSpPr>
            <a:xfrm>
              <a:off x="7696200" y="152400"/>
              <a:ext cx="1295400" cy="381000"/>
              <a:chOff x="685800" y="609600"/>
              <a:chExt cx="1295400" cy="381000"/>
            </a:xfrm>
          </p:grpSpPr>
          <p:grpSp>
            <p:nvGrpSpPr>
              <p:cNvPr id="11" name="Group 98"/>
              <p:cNvGrpSpPr/>
              <p:nvPr/>
            </p:nvGrpSpPr>
            <p:grpSpPr>
              <a:xfrm>
                <a:off x="685800" y="609600"/>
                <a:ext cx="838200" cy="381000"/>
                <a:chOff x="685800" y="609600"/>
                <a:chExt cx="838200" cy="381000"/>
              </a:xfrm>
            </p:grpSpPr>
            <p:sp>
              <p:nvSpPr>
                <p:cNvPr id="97" name="Rounded Rectangle 96"/>
                <p:cNvSpPr/>
                <p:nvPr/>
              </p:nvSpPr>
              <p:spPr>
                <a:xfrm>
                  <a:off x="685800" y="609600"/>
                  <a:ext cx="838200" cy="381000"/>
                </a:xfrm>
                <a:prstGeom prst="roundRect">
                  <a:avLst/>
                </a:prstGeom>
              </p:spPr>
              <p:style>
                <a:lnRef idx="0">
                  <a:schemeClr val="accent5"/>
                </a:lnRef>
                <a:fillRef idx="3">
                  <a:schemeClr val="accent5"/>
                </a:fillRef>
                <a:effectRef idx="3">
                  <a:schemeClr val="accent5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98" name="TextBox 97"/>
                <p:cNvSpPr txBox="1"/>
                <p:nvPr/>
              </p:nvSpPr>
              <p:spPr>
                <a:xfrm>
                  <a:off x="762000" y="609600"/>
                  <a:ext cx="609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ADP</a:t>
                  </a:r>
                  <a:endParaRPr lang="en-US" dirty="0"/>
                </a:p>
              </p:txBody>
            </p:sp>
          </p:grpSp>
          <p:grpSp>
            <p:nvGrpSpPr>
              <p:cNvPr id="13" name="Group 101"/>
              <p:cNvGrpSpPr/>
              <p:nvPr/>
            </p:nvGrpSpPr>
            <p:grpSpPr>
              <a:xfrm>
                <a:off x="1524000" y="609600"/>
                <a:ext cx="457200" cy="381000"/>
                <a:chOff x="1752600" y="609600"/>
                <a:chExt cx="457200" cy="381000"/>
              </a:xfrm>
            </p:grpSpPr>
            <p:sp>
              <p:nvSpPr>
                <p:cNvPr id="100" name="Oval 9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01" name="TextBox 10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grpSp>
          <p:nvGrpSpPr>
            <p:cNvPr id="15" name="Group 44"/>
            <p:cNvGrpSpPr/>
            <p:nvPr/>
          </p:nvGrpSpPr>
          <p:grpSpPr>
            <a:xfrm>
              <a:off x="914400" y="4191000"/>
              <a:ext cx="1143000" cy="609600"/>
              <a:chOff x="5410200" y="685800"/>
              <a:chExt cx="1143000" cy="609600"/>
            </a:xfrm>
          </p:grpSpPr>
          <p:sp>
            <p:nvSpPr>
              <p:cNvPr id="82" name="Rounded Rectangle 81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16" name="Group 44"/>
            <p:cNvGrpSpPr/>
            <p:nvPr/>
          </p:nvGrpSpPr>
          <p:grpSpPr>
            <a:xfrm>
              <a:off x="838200" y="2895600"/>
              <a:ext cx="1143000" cy="609600"/>
              <a:chOff x="5410200" y="685800"/>
              <a:chExt cx="1143000" cy="609600"/>
            </a:xfrm>
          </p:grpSpPr>
          <p:sp>
            <p:nvSpPr>
              <p:cNvPr id="96" name="Rounded Rectangle 95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17" name="Group 44"/>
            <p:cNvGrpSpPr/>
            <p:nvPr/>
          </p:nvGrpSpPr>
          <p:grpSpPr>
            <a:xfrm>
              <a:off x="838200" y="3429000"/>
              <a:ext cx="1143000" cy="609600"/>
              <a:chOff x="5410200" y="685800"/>
              <a:chExt cx="1143000" cy="609600"/>
            </a:xfrm>
          </p:grpSpPr>
          <p:sp>
            <p:nvSpPr>
              <p:cNvPr id="104" name="Rounded Rectangle 103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18" name="Group 44"/>
            <p:cNvGrpSpPr/>
            <p:nvPr/>
          </p:nvGrpSpPr>
          <p:grpSpPr>
            <a:xfrm>
              <a:off x="1676400" y="3200400"/>
              <a:ext cx="1143000" cy="609600"/>
              <a:chOff x="5410200" y="685800"/>
              <a:chExt cx="1143000" cy="609600"/>
            </a:xfrm>
          </p:grpSpPr>
          <p:sp>
            <p:nvSpPr>
              <p:cNvPr id="108" name="Rounded Rectangle 107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20" name="Group 44"/>
            <p:cNvGrpSpPr/>
            <p:nvPr/>
          </p:nvGrpSpPr>
          <p:grpSpPr>
            <a:xfrm>
              <a:off x="1752600" y="3733800"/>
              <a:ext cx="1143000" cy="609600"/>
              <a:chOff x="5410200" y="685800"/>
              <a:chExt cx="1143000" cy="609600"/>
            </a:xfrm>
          </p:grpSpPr>
          <p:sp>
            <p:nvSpPr>
              <p:cNvPr id="112" name="Rounded Rectangle 111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21" name="Group 44"/>
            <p:cNvGrpSpPr/>
            <p:nvPr/>
          </p:nvGrpSpPr>
          <p:grpSpPr>
            <a:xfrm>
              <a:off x="1905000" y="4267200"/>
              <a:ext cx="1143000" cy="609600"/>
              <a:chOff x="5410200" y="685800"/>
              <a:chExt cx="1143000" cy="609600"/>
            </a:xfrm>
          </p:grpSpPr>
          <p:sp>
            <p:nvSpPr>
              <p:cNvPr id="116" name="Rounded Rectangle 115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3"/>
          <p:cNvGrpSpPr/>
          <p:nvPr/>
        </p:nvGrpSpPr>
        <p:grpSpPr>
          <a:xfrm>
            <a:off x="762000" y="-1295400"/>
            <a:ext cx="8153400" cy="5410994"/>
            <a:chOff x="838200" y="0"/>
            <a:chExt cx="8153400" cy="5410994"/>
          </a:xfrm>
        </p:grpSpPr>
        <p:grpSp>
          <p:nvGrpSpPr>
            <p:cNvPr id="3" name="Group 38"/>
            <p:cNvGrpSpPr/>
            <p:nvPr/>
          </p:nvGrpSpPr>
          <p:grpSpPr>
            <a:xfrm>
              <a:off x="2438400" y="1219200"/>
              <a:ext cx="4419600" cy="4191794"/>
              <a:chOff x="2438400" y="1219200"/>
              <a:chExt cx="4419600" cy="4191794"/>
            </a:xfrm>
          </p:grpSpPr>
          <p:grpSp>
            <p:nvGrpSpPr>
              <p:cNvPr id="4" name="Group 28"/>
              <p:cNvGrpSpPr/>
              <p:nvPr/>
            </p:nvGrpSpPr>
            <p:grpSpPr>
              <a:xfrm>
                <a:off x="2438400" y="1219200"/>
                <a:ext cx="4419600" cy="4191794"/>
                <a:chOff x="2438400" y="1295400"/>
                <a:chExt cx="4419600" cy="4191794"/>
              </a:xfrm>
            </p:grpSpPr>
            <p:sp>
              <p:nvSpPr>
                <p:cNvPr id="8" name="Oval 7"/>
                <p:cNvSpPr/>
                <p:nvPr/>
              </p:nvSpPr>
              <p:spPr>
                <a:xfrm>
                  <a:off x="2438400" y="1295400"/>
                  <a:ext cx="4419600" cy="4191000"/>
                </a:xfrm>
                <a:prstGeom prst="ellipse">
                  <a:avLst/>
                </a:prstGeom>
              </p:spPr>
              <p:style>
                <a:lnRef idx="2">
                  <a:schemeClr val="accent5"/>
                </a:lnRef>
                <a:fillRef idx="1">
                  <a:schemeClr val="lt1"/>
                </a:fillRef>
                <a:effectRef idx="0">
                  <a:schemeClr val="accent5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0" name="Straight Connector 9"/>
                <p:cNvCxnSpPr>
                  <a:stCxn id="8" idx="4"/>
                </p:cNvCxnSpPr>
                <p:nvPr/>
              </p:nvCxnSpPr>
              <p:spPr>
                <a:xfrm rot="5400000" flipH="1">
                  <a:off x="3581400" y="4419600"/>
                  <a:ext cx="2133600" cy="1588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" name="Straight Connector 11"/>
                <p:cNvCxnSpPr/>
                <p:nvPr/>
              </p:nvCxnSpPr>
              <p:spPr>
                <a:xfrm rot="10800000">
                  <a:off x="2743200" y="2286000"/>
                  <a:ext cx="2057400" cy="1143000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" name="Straight Connector 13"/>
                <p:cNvCxnSpPr/>
                <p:nvPr/>
              </p:nvCxnSpPr>
              <p:spPr>
                <a:xfrm flipV="1">
                  <a:off x="4800601" y="2133600"/>
                  <a:ext cx="1600199" cy="1295402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Oval 18"/>
                <p:cNvSpPr/>
                <p:nvPr/>
              </p:nvSpPr>
              <p:spPr>
                <a:xfrm>
                  <a:off x="4038600" y="2895600"/>
                  <a:ext cx="1295400" cy="1066800"/>
                </a:xfrm>
                <a:prstGeom prst="ellipse">
                  <a:avLst/>
                </a:prstGeom>
              </p:spPr>
              <p:style>
                <a:lnRef idx="2">
                  <a:schemeClr val="accent5"/>
                </a:lnRef>
                <a:fillRef idx="1">
                  <a:schemeClr val="lt1"/>
                </a:fillRef>
                <a:effectRef idx="0">
                  <a:schemeClr val="accent5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" name="TextBox 27"/>
                <p:cNvSpPr txBox="1"/>
                <p:nvPr/>
              </p:nvSpPr>
              <p:spPr>
                <a:xfrm>
                  <a:off x="4267200" y="2971800"/>
                  <a:ext cx="1295400" cy="9233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/>
                    <a:t>Calvin-</a:t>
                  </a:r>
                </a:p>
                <a:p>
                  <a:r>
                    <a:rPr lang="en-US" b="1" dirty="0" smtClean="0"/>
                    <a:t>Benson</a:t>
                  </a:r>
                </a:p>
                <a:p>
                  <a:r>
                    <a:rPr lang="en-US" b="1" dirty="0" smtClean="0"/>
                    <a:t>Cycle</a:t>
                  </a:r>
                  <a:endParaRPr lang="en-US" b="1" dirty="0"/>
                </a:p>
              </p:txBody>
            </p:sp>
          </p:grpSp>
          <p:grpSp>
            <p:nvGrpSpPr>
              <p:cNvPr id="5" name="Group 33"/>
              <p:cNvGrpSpPr/>
              <p:nvPr/>
            </p:nvGrpSpPr>
            <p:grpSpPr>
              <a:xfrm>
                <a:off x="4343400" y="1828800"/>
                <a:ext cx="457200" cy="457200"/>
                <a:chOff x="4343400" y="1828800"/>
                <a:chExt cx="457200" cy="4572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4343400" y="1828800"/>
                  <a:ext cx="457200" cy="457200"/>
                </a:xfrm>
                <a:prstGeom prst="ellipse">
                  <a:avLst/>
                </a:prstGeom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" name="TextBox 32"/>
                <p:cNvSpPr txBox="1"/>
                <p:nvPr/>
              </p:nvSpPr>
              <p:spPr>
                <a:xfrm>
                  <a:off x="4419600" y="1905000"/>
                  <a:ext cx="3048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1</a:t>
                  </a:r>
                  <a:endParaRPr lang="en-US" dirty="0"/>
                </a:p>
              </p:txBody>
            </p:sp>
          </p:grpSp>
          <p:grpSp>
            <p:nvGrpSpPr>
              <p:cNvPr id="6" name="Group 35"/>
              <p:cNvGrpSpPr/>
              <p:nvPr/>
            </p:nvGrpSpPr>
            <p:grpSpPr>
              <a:xfrm>
                <a:off x="5562600" y="3810000"/>
                <a:ext cx="457200" cy="457200"/>
                <a:chOff x="5562600" y="3810000"/>
                <a:chExt cx="457200" cy="457200"/>
              </a:xfrm>
            </p:grpSpPr>
            <p:sp>
              <p:nvSpPr>
                <p:cNvPr id="32" name="Oval 31"/>
                <p:cNvSpPr/>
                <p:nvPr/>
              </p:nvSpPr>
              <p:spPr>
                <a:xfrm>
                  <a:off x="5562600" y="3810000"/>
                  <a:ext cx="457200" cy="457200"/>
                </a:xfrm>
                <a:prstGeom prst="ellipse">
                  <a:avLst/>
                </a:prstGeom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" name="TextBox 34"/>
                <p:cNvSpPr txBox="1"/>
                <p:nvPr/>
              </p:nvSpPr>
              <p:spPr>
                <a:xfrm>
                  <a:off x="5638800" y="3810000"/>
                  <a:ext cx="3048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2</a:t>
                  </a:r>
                  <a:endParaRPr lang="en-US" dirty="0"/>
                </a:p>
              </p:txBody>
            </p:sp>
          </p:grpSp>
          <p:grpSp>
            <p:nvGrpSpPr>
              <p:cNvPr id="7" name="Group 37"/>
              <p:cNvGrpSpPr/>
              <p:nvPr/>
            </p:nvGrpSpPr>
            <p:grpSpPr>
              <a:xfrm>
                <a:off x="3276600" y="3810000"/>
                <a:ext cx="457200" cy="457200"/>
                <a:chOff x="3276600" y="3810000"/>
                <a:chExt cx="457200" cy="457200"/>
              </a:xfrm>
            </p:grpSpPr>
            <p:sp>
              <p:nvSpPr>
                <p:cNvPr id="31" name="Oval 30"/>
                <p:cNvSpPr/>
                <p:nvPr/>
              </p:nvSpPr>
              <p:spPr>
                <a:xfrm>
                  <a:off x="3276600" y="3810000"/>
                  <a:ext cx="457200" cy="457200"/>
                </a:xfrm>
                <a:prstGeom prst="ellipse">
                  <a:avLst/>
                </a:prstGeom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" name="TextBox 36"/>
                <p:cNvSpPr txBox="1"/>
                <p:nvPr/>
              </p:nvSpPr>
              <p:spPr>
                <a:xfrm>
                  <a:off x="3352800" y="3886200"/>
                  <a:ext cx="3048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3</a:t>
                  </a:r>
                  <a:endParaRPr lang="en-US" dirty="0"/>
                </a:p>
              </p:txBody>
            </p:sp>
          </p:grpSp>
        </p:grpSp>
        <p:grpSp>
          <p:nvGrpSpPr>
            <p:cNvPr id="9" name="Group 130"/>
            <p:cNvGrpSpPr/>
            <p:nvPr/>
          </p:nvGrpSpPr>
          <p:grpSpPr>
            <a:xfrm>
              <a:off x="5943600" y="0"/>
              <a:ext cx="1447800" cy="457200"/>
              <a:chOff x="6705600" y="762000"/>
              <a:chExt cx="1447800" cy="457200"/>
            </a:xfrm>
          </p:grpSpPr>
          <p:sp>
            <p:nvSpPr>
              <p:cNvPr id="127" name="Flowchart: Punched Tape 126"/>
              <p:cNvSpPr/>
              <p:nvPr/>
            </p:nvSpPr>
            <p:spPr>
              <a:xfrm>
                <a:off x="6705600" y="762000"/>
                <a:ext cx="1219200" cy="457200"/>
              </a:xfrm>
              <a:prstGeom prst="flowChartPunchedTape">
                <a:avLst/>
              </a:prstGeom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0" name="TextBox 129"/>
              <p:cNvSpPr txBox="1"/>
              <p:nvPr/>
            </p:nvSpPr>
            <p:spPr>
              <a:xfrm>
                <a:off x="6858000" y="838200"/>
                <a:ext cx="12954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NADP+</a:t>
                </a:r>
                <a:endParaRPr lang="en-US" b="1" dirty="0"/>
              </a:p>
            </p:txBody>
          </p:sp>
        </p:grpSp>
        <p:grpSp>
          <p:nvGrpSpPr>
            <p:cNvPr id="11" name="Group 102"/>
            <p:cNvGrpSpPr/>
            <p:nvPr/>
          </p:nvGrpSpPr>
          <p:grpSpPr>
            <a:xfrm>
              <a:off x="7696200" y="152400"/>
              <a:ext cx="1295400" cy="381000"/>
              <a:chOff x="685800" y="609600"/>
              <a:chExt cx="1295400" cy="381000"/>
            </a:xfrm>
          </p:grpSpPr>
          <p:grpSp>
            <p:nvGrpSpPr>
              <p:cNvPr id="13" name="Group 98"/>
              <p:cNvGrpSpPr/>
              <p:nvPr/>
            </p:nvGrpSpPr>
            <p:grpSpPr>
              <a:xfrm>
                <a:off x="685800" y="609600"/>
                <a:ext cx="838200" cy="381000"/>
                <a:chOff x="685800" y="609600"/>
                <a:chExt cx="838200" cy="381000"/>
              </a:xfrm>
            </p:grpSpPr>
            <p:sp>
              <p:nvSpPr>
                <p:cNvPr id="97" name="Rounded Rectangle 96"/>
                <p:cNvSpPr/>
                <p:nvPr/>
              </p:nvSpPr>
              <p:spPr>
                <a:xfrm>
                  <a:off x="685800" y="609600"/>
                  <a:ext cx="838200" cy="381000"/>
                </a:xfrm>
                <a:prstGeom prst="roundRect">
                  <a:avLst/>
                </a:prstGeom>
              </p:spPr>
              <p:style>
                <a:lnRef idx="0">
                  <a:schemeClr val="accent5"/>
                </a:lnRef>
                <a:fillRef idx="3">
                  <a:schemeClr val="accent5"/>
                </a:fillRef>
                <a:effectRef idx="3">
                  <a:schemeClr val="accent5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98" name="TextBox 97"/>
                <p:cNvSpPr txBox="1"/>
                <p:nvPr/>
              </p:nvSpPr>
              <p:spPr>
                <a:xfrm>
                  <a:off x="762000" y="609600"/>
                  <a:ext cx="609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ADP</a:t>
                  </a:r>
                  <a:endParaRPr lang="en-US" dirty="0"/>
                </a:p>
              </p:txBody>
            </p:sp>
          </p:grpSp>
          <p:grpSp>
            <p:nvGrpSpPr>
              <p:cNvPr id="15" name="Group 101"/>
              <p:cNvGrpSpPr/>
              <p:nvPr/>
            </p:nvGrpSpPr>
            <p:grpSpPr>
              <a:xfrm>
                <a:off x="1524000" y="609600"/>
                <a:ext cx="457200" cy="381000"/>
                <a:chOff x="1752600" y="609600"/>
                <a:chExt cx="457200" cy="381000"/>
              </a:xfrm>
            </p:grpSpPr>
            <p:sp>
              <p:nvSpPr>
                <p:cNvPr id="100" name="Oval 9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01" name="TextBox 10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grpSp>
          <p:nvGrpSpPr>
            <p:cNvPr id="16" name="Group 44"/>
            <p:cNvGrpSpPr/>
            <p:nvPr/>
          </p:nvGrpSpPr>
          <p:grpSpPr>
            <a:xfrm>
              <a:off x="914400" y="4191000"/>
              <a:ext cx="1143000" cy="609600"/>
              <a:chOff x="5410200" y="685800"/>
              <a:chExt cx="1143000" cy="609600"/>
            </a:xfrm>
          </p:grpSpPr>
          <p:sp>
            <p:nvSpPr>
              <p:cNvPr id="82" name="Rounded Rectangle 81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17" name="Group 44"/>
            <p:cNvGrpSpPr/>
            <p:nvPr/>
          </p:nvGrpSpPr>
          <p:grpSpPr>
            <a:xfrm>
              <a:off x="838200" y="2895600"/>
              <a:ext cx="1143000" cy="609600"/>
              <a:chOff x="5410200" y="685800"/>
              <a:chExt cx="1143000" cy="609600"/>
            </a:xfrm>
          </p:grpSpPr>
          <p:sp>
            <p:nvSpPr>
              <p:cNvPr id="96" name="Rounded Rectangle 95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18" name="Group 44"/>
            <p:cNvGrpSpPr/>
            <p:nvPr/>
          </p:nvGrpSpPr>
          <p:grpSpPr>
            <a:xfrm>
              <a:off x="838200" y="3429000"/>
              <a:ext cx="1143000" cy="609600"/>
              <a:chOff x="5410200" y="685800"/>
              <a:chExt cx="1143000" cy="609600"/>
            </a:xfrm>
          </p:grpSpPr>
          <p:sp>
            <p:nvSpPr>
              <p:cNvPr id="104" name="Rounded Rectangle 103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20" name="Group 44"/>
            <p:cNvGrpSpPr/>
            <p:nvPr/>
          </p:nvGrpSpPr>
          <p:grpSpPr>
            <a:xfrm>
              <a:off x="1676400" y="3200400"/>
              <a:ext cx="1143000" cy="609600"/>
              <a:chOff x="5410200" y="685800"/>
              <a:chExt cx="1143000" cy="609600"/>
            </a:xfrm>
          </p:grpSpPr>
          <p:sp>
            <p:nvSpPr>
              <p:cNvPr id="108" name="Rounded Rectangle 107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21" name="Group 44"/>
            <p:cNvGrpSpPr/>
            <p:nvPr/>
          </p:nvGrpSpPr>
          <p:grpSpPr>
            <a:xfrm>
              <a:off x="1752600" y="3733800"/>
              <a:ext cx="1143000" cy="609600"/>
              <a:chOff x="5410200" y="685800"/>
              <a:chExt cx="1143000" cy="609600"/>
            </a:xfrm>
          </p:grpSpPr>
          <p:sp>
            <p:nvSpPr>
              <p:cNvPr id="112" name="Rounded Rectangle 111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22" name="Group 44"/>
            <p:cNvGrpSpPr/>
            <p:nvPr/>
          </p:nvGrpSpPr>
          <p:grpSpPr>
            <a:xfrm>
              <a:off x="1905000" y="4267200"/>
              <a:ext cx="1143000" cy="609600"/>
              <a:chOff x="5410200" y="685800"/>
              <a:chExt cx="1143000" cy="609600"/>
            </a:xfrm>
          </p:grpSpPr>
          <p:sp>
            <p:nvSpPr>
              <p:cNvPr id="116" name="Rounded Rectangle 115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3"/>
          <p:cNvGrpSpPr/>
          <p:nvPr/>
        </p:nvGrpSpPr>
        <p:grpSpPr>
          <a:xfrm>
            <a:off x="838200" y="-2209800"/>
            <a:ext cx="8153400" cy="5410994"/>
            <a:chOff x="838200" y="0"/>
            <a:chExt cx="8153400" cy="5410994"/>
          </a:xfrm>
        </p:grpSpPr>
        <p:grpSp>
          <p:nvGrpSpPr>
            <p:cNvPr id="3" name="Group 38"/>
            <p:cNvGrpSpPr/>
            <p:nvPr/>
          </p:nvGrpSpPr>
          <p:grpSpPr>
            <a:xfrm>
              <a:off x="2438400" y="1219200"/>
              <a:ext cx="4419600" cy="4191794"/>
              <a:chOff x="2438400" y="1219200"/>
              <a:chExt cx="4419600" cy="4191794"/>
            </a:xfrm>
          </p:grpSpPr>
          <p:grpSp>
            <p:nvGrpSpPr>
              <p:cNvPr id="4" name="Group 28"/>
              <p:cNvGrpSpPr/>
              <p:nvPr/>
            </p:nvGrpSpPr>
            <p:grpSpPr>
              <a:xfrm>
                <a:off x="2438400" y="1219200"/>
                <a:ext cx="4419600" cy="4191794"/>
                <a:chOff x="2438400" y="1295400"/>
                <a:chExt cx="4419600" cy="4191794"/>
              </a:xfrm>
            </p:grpSpPr>
            <p:sp>
              <p:nvSpPr>
                <p:cNvPr id="8" name="Oval 7"/>
                <p:cNvSpPr/>
                <p:nvPr/>
              </p:nvSpPr>
              <p:spPr>
                <a:xfrm>
                  <a:off x="2438400" y="1295400"/>
                  <a:ext cx="4419600" cy="4191000"/>
                </a:xfrm>
                <a:prstGeom prst="ellipse">
                  <a:avLst/>
                </a:prstGeom>
              </p:spPr>
              <p:style>
                <a:lnRef idx="2">
                  <a:schemeClr val="accent5"/>
                </a:lnRef>
                <a:fillRef idx="1">
                  <a:schemeClr val="lt1"/>
                </a:fillRef>
                <a:effectRef idx="0">
                  <a:schemeClr val="accent5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0" name="Straight Connector 9"/>
                <p:cNvCxnSpPr>
                  <a:stCxn id="8" idx="4"/>
                </p:cNvCxnSpPr>
                <p:nvPr/>
              </p:nvCxnSpPr>
              <p:spPr>
                <a:xfrm rot="5400000" flipH="1">
                  <a:off x="3581400" y="4419600"/>
                  <a:ext cx="2133600" cy="1588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" name="Straight Connector 11"/>
                <p:cNvCxnSpPr/>
                <p:nvPr/>
              </p:nvCxnSpPr>
              <p:spPr>
                <a:xfrm rot="10800000">
                  <a:off x="2743200" y="2286000"/>
                  <a:ext cx="2057400" cy="1143000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" name="Straight Connector 13"/>
                <p:cNvCxnSpPr/>
                <p:nvPr/>
              </p:nvCxnSpPr>
              <p:spPr>
                <a:xfrm flipV="1">
                  <a:off x="4800601" y="2133600"/>
                  <a:ext cx="1600199" cy="1295402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Oval 18"/>
                <p:cNvSpPr/>
                <p:nvPr/>
              </p:nvSpPr>
              <p:spPr>
                <a:xfrm>
                  <a:off x="4038600" y="2895600"/>
                  <a:ext cx="1295400" cy="1066800"/>
                </a:xfrm>
                <a:prstGeom prst="ellipse">
                  <a:avLst/>
                </a:prstGeom>
              </p:spPr>
              <p:style>
                <a:lnRef idx="2">
                  <a:schemeClr val="accent5"/>
                </a:lnRef>
                <a:fillRef idx="1">
                  <a:schemeClr val="lt1"/>
                </a:fillRef>
                <a:effectRef idx="0">
                  <a:schemeClr val="accent5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" name="TextBox 27"/>
                <p:cNvSpPr txBox="1"/>
                <p:nvPr/>
              </p:nvSpPr>
              <p:spPr>
                <a:xfrm>
                  <a:off x="4267200" y="2971800"/>
                  <a:ext cx="1295400" cy="9233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/>
                    <a:t>Calvin-</a:t>
                  </a:r>
                </a:p>
                <a:p>
                  <a:r>
                    <a:rPr lang="en-US" b="1" dirty="0" smtClean="0"/>
                    <a:t>Benson</a:t>
                  </a:r>
                </a:p>
                <a:p>
                  <a:r>
                    <a:rPr lang="en-US" b="1" dirty="0" smtClean="0"/>
                    <a:t>Cycle</a:t>
                  </a:r>
                  <a:endParaRPr lang="en-US" b="1" dirty="0"/>
                </a:p>
              </p:txBody>
            </p:sp>
          </p:grpSp>
          <p:grpSp>
            <p:nvGrpSpPr>
              <p:cNvPr id="5" name="Group 33"/>
              <p:cNvGrpSpPr/>
              <p:nvPr/>
            </p:nvGrpSpPr>
            <p:grpSpPr>
              <a:xfrm>
                <a:off x="4343400" y="1828800"/>
                <a:ext cx="457200" cy="457200"/>
                <a:chOff x="4343400" y="1828800"/>
                <a:chExt cx="457200" cy="4572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4343400" y="1828800"/>
                  <a:ext cx="457200" cy="457200"/>
                </a:xfrm>
                <a:prstGeom prst="ellipse">
                  <a:avLst/>
                </a:prstGeom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" name="TextBox 32"/>
                <p:cNvSpPr txBox="1"/>
                <p:nvPr/>
              </p:nvSpPr>
              <p:spPr>
                <a:xfrm>
                  <a:off x="4419600" y="1905000"/>
                  <a:ext cx="3048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1</a:t>
                  </a:r>
                  <a:endParaRPr lang="en-US" dirty="0"/>
                </a:p>
              </p:txBody>
            </p:sp>
          </p:grpSp>
          <p:grpSp>
            <p:nvGrpSpPr>
              <p:cNvPr id="6" name="Group 35"/>
              <p:cNvGrpSpPr/>
              <p:nvPr/>
            </p:nvGrpSpPr>
            <p:grpSpPr>
              <a:xfrm>
                <a:off x="5562600" y="3810000"/>
                <a:ext cx="457200" cy="457200"/>
                <a:chOff x="5562600" y="3810000"/>
                <a:chExt cx="457200" cy="457200"/>
              </a:xfrm>
            </p:grpSpPr>
            <p:sp>
              <p:nvSpPr>
                <p:cNvPr id="32" name="Oval 31"/>
                <p:cNvSpPr/>
                <p:nvPr/>
              </p:nvSpPr>
              <p:spPr>
                <a:xfrm>
                  <a:off x="5562600" y="3810000"/>
                  <a:ext cx="457200" cy="457200"/>
                </a:xfrm>
                <a:prstGeom prst="ellipse">
                  <a:avLst/>
                </a:prstGeom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" name="TextBox 34"/>
                <p:cNvSpPr txBox="1"/>
                <p:nvPr/>
              </p:nvSpPr>
              <p:spPr>
                <a:xfrm>
                  <a:off x="5638800" y="3810000"/>
                  <a:ext cx="3048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2</a:t>
                  </a:r>
                  <a:endParaRPr lang="en-US" dirty="0"/>
                </a:p>
              </p:txBody>
            </p:sp>
          </p:grpSp>
          <p:grpSp>
            <p:nvGrpSpPr>
              <p:cNvPr id="7" name="Group 37"/>
              <p:cNvGrpSpPr/>
              <p:nvPr/>
            </p:nvGrpSpPr>
            <p:grpSpPr>
              <a:xfrm>
                <a:off x="3276600" y="3810000"/>
                <a:ext cx="457200" cy="457200"/>
                <a:chOff x="3276600" y="3810000"/>
                <a:chExt cx="457200" cy="457200"/>
              </a:xfrm>
            </p:grpSpPr>
            <p:sp>
              <p:nvSpPr>
                <p:cNvPr id="31" name="Oval 30"/>
                <p:cNvSpPr/>
                <p:nvPr/>
              </p:nvSpPr>
              <p:spPr>
                <a:xfrm>
                  <a:off x="3276600" y="3810000"/>
                  <a:ext cx="457200" cy="457200"/>
                </a:xfrm>
                <a:prstGeom prst="ellipse">
                  <a:avLst/>
                </a:prstGeom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" name="TextBox 36"/>
                <p:cNvSpPr txBox="1"/>
                <p:nvPr/>
              </p:nvSpPr>
              <p:spPr>
                <a:xfrm>
                  <a:off x="3352800" y="3886200"/>
                  <a:ext cx="3048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3</a:t>
                  </a:r>
                  <a:endParaRPr lang="en-US" dirty="0"/>
                </a:p>
              </p:txBody>
            </p:sp>
          </p:grpSp>
        </p:grpSp>
        <p:grpSp>
          <p:nvGrpSpPr>
            <p:cNvPr id="9" name="Group 130"/>
            <p:cNvGrpSpPr/>
            <p:nvPr/>
          </p:nvGrpSpPr>
          <p:grpSpPr>
            <a:xfrm>
              <a:off x="5943600" y="0"/>
              <a:ext cx="1447800" cy="457200"/>
              <a:chOff x="6705600" y="762000"/>
              <a:chExt cx="1447800" cy="457200"/>
            </a:xfrm>
          </p:grpSpPr>
          <p:sp>
            <p:nvSpPr>
              <p:cNvPr id="127" name="Flowchart: Punched Tape 126"/>
              <p:cNvSpPr/>
              <p:nvPr/>
            </p:nvSpPr>
            <p:spPr>
              <a:xfrm>
                <a:off x="6705600" y="762000"/>
                <a:ext cx="1219200" cy="457200"/>
              </a:xfrm>
              <a:prstGeom prst="flowChartPunchedTape">
                <a:avLst/>
              </a:prstGeom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0" name="TextBox 129"/>
              <p:cNvSpPr txBox="1"/>
              <p:nvPr/>
            </p:nvSpPr>
            <p:spPr>
              <a:xfrm>
                <a:off x="6858000" y="838200"/>
                <a:ext cx="12954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/>
                  <a:t>NADP+</a:t>
                </a:r>
                <a:endParaRPr lang="en-US" b="1" dirty="0"/>
              </a:p>
            </p:txBody>
          </p:sp>
        </p:grpSp>
        <p:grpSp>
          <p:nvGrpSpPr>
            <p:cNvPr id="11" name="Group 102"/>
            <p:cNvGrpSpPr/>
            <p:nvPr/>
          </p:nvGrpSpPr>
          <p:grpSpPr>
            <a:xfrm>
              <a:off x="7696200" y="152400"/>
              <a:ext cx="1295400" cy="381000"/>
              <a:chOff x="685800" y="609600"/>
              <a:chExt cx="1295400" cy="381000"/>
            </a:xfrm>
          </p:grpSpPr>
          <p:grpSp>
            <p:nvGrpSpPr>
              <p:cNvPr id="13" name="Group 98"/>
              <p:cNvGrpSpPr/>
              <p:nvPr/>
            </p:nvGrpSpPr>
            <p:grpSpPr>
              <a:xfrm>
                <a:off x="685800" y="609600"/>
                <a:ext cx="838200" cy="381000"/>
                <a:chOff x="685800" y="609600"/>
                <a:chExt cx="838200" cy="381000"/>
              </a:xfrm>
            </p:grpSpPr>
            <p:sp>
              <p:nvSpPr>
                <p:cNvPr id="97" name="Rounded Rectangle 96"/>
                <p:cNvSpPr/>
                <p:nvPr/>
              </p:nvSpPr>
              <p:spPr>
                <a:xfrm>
                  <a:off x="685800" y="609600"/>
                  <a:ext cx="838200" cy="381000"/>
                </a:xfrm>
                <a:prstGeom prst="roundRect">
                  <a:avLst/>
                </a:prstGeom>
              </p:spPr>
              <p:style>
                <a:lnRef idx="0">
                  <a:schemeClr val="accent5"/>
                </a:lnRef>
                <a:fillRef idx="3">
                  <a:schemeClr val="accent5"/>
                </a:fillRef>
                <a:effectRef idx="3">
                  <a:schemeClr val="accent5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98" name="TextBox 97"/>
                <p:cNvSpPr txBox="1"/>
                <p:nvPr/>
              </p:nvSpPr>
              <p:spPr>
                <a:xfrm>
                  <a:off x="762000" y="609600"/>
                  <a:ext cx="609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ADP</a:t>
                  </a:r>
                  <a:endParaRPr lang="en-US" dirty="0"/>
                </a:p>
              </p:txBody>
            </p:sp>
          </p:grpSp>
          <p:grpSp>
            <p:nvGrpSpPr>
              <p:cNvPr id="15" name="Group 101"/>
              <p:cNvGrpSpPr/>
              <p:nvPr/>
            </p:nvGrpSpPr>
            <p:grpSpPr>
              <a:xfrm>
                <a:off x="1524000" y="609600"/>
                <a:ext cx="457200" cy="381000"/>
                <a:chOff x="1752600" y="609600"/>
                <a:chExt cx="457200" cy="381000"/>
              </a:xfrm>
            </p:grpSpPr>
            <p:sp>
              <p:nvSpPr>
                <p:cNvPr id="100" name="Oval 9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01" name="TextBox 10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grpSp>
          <p:nvGrpSpPr>
            <p:cNvPr id="16" name="Group 44"/>
            <p:cNvGrpSpPr/>
            <p:nvPr/>
          </p:nvGrpSpPr>
          <p:grpSpPr>
            <a:xfrm>
              <a:off x="914400" y="4191000"/>
              <a:ext cx="1143000" cy="609600"/>
              <a:chOff x="5410200" y="685800"/>
              <a:chExt cx="1143000" cy="609600"/>
            </a:xfrm>
          </p:grpSpPr>
          <p:sp>
            <p:nvSpPr>
              <p:cNvPr id="82" name="Rounded Rectangle 81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17" name="Group 44"/>
            <p:cNvGrpSpPr/>
            <p:nvPr/>
          </p:nvGrpSpPr>
          <p:grpSpPr>
            <a:xfrm>
              <a:off x="838200" y="2895600"/>
              <a:ext cx="1143000" cy="609600"/>
              <a:chOff x="5410200" y="685800"/>
              <a:chExt cx="1143000" cy="609600"/>
            </a:xfrm>
          </p:grpSpPr>
          <p:sp>
            <p:nvSpPr>
              <p:cNvPr id="96" name="Rounded Rectangle 95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18" name="Group 44"/>
            <p:cNvGrpSpPr/>
            <p:nvPr/>
          </p:nvGrpSpPr>
          <p:grpSpPr>
            <a:xfrm>
              <a:off x="838200" y="3429000"/>
              <a:ext cx="1143000" cy="609600"/>
              <a:chOff x="5410200" y="685800"/>
              <a:chExt cx="1143000" cy="609600"/>
            </a:xfrm>
          </p:grpSpPr>
          <p:sp>
            <p:nvSpPr>
              <p:cNvPr id="104" name="Rounded Rectangle 103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20" name="Group 44"/>
            <p:cNvGrpSpPr/>
            <p:nvPr/>
          </p:nvGrpSpPr>
          <p:grpSpPr>
            <a:xfrm>
              <a:off x="1676400" y="3200400"/>
              <a:ext cx="1143000" cy="609600"/>
              <a:chOff x="5410200" y="685800"/>
              <a:chExt cx="1143000" cy="609600"/>
            </a:xfrm>
          </p:grpSpPr>
          <p:sp>
            <p:nvSpPr>
              <p:cNvPr id="108" name="Rounded Rectangle 107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21" name="Group 44"/>
            <p:cNvGrpSpPr/>
            <p:nvPr/>
          </p:nvGrpSpPr>
          <p:grpSpPr>
            <a:xfrm>
              <a:off x="1752600" y="3733800"/>
              <a:ext cx="1143000" cy="609600"/>
              <a:chOff x="5410200" y="685800"/>
              <a:chExt cx="1143000" cy="609600"/>
            </a:xfrm>
          </p:grpSpPr>
          <p:sp>
            <p:nvSpPr>
              <p:cNvPr id="112" name="Rounded Rectangle 111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  <p:grpSp>
          <p:nvGrpSpPr>
            <p:cNvPr id="22" name="Group 44"/>
            <p:cNvGrpSpPr/>
            <p:nvPr/>
          </p:nvGrpSpPr>
          <p:grpSpPr>
            <a:xfrm>
              <a:off x="1905000" y="4267200"/>
              <a:ext cx="1143000" cy="609600"/>
              <a:chOff x="5410200" y="685800"/>
              <a:chExt cx="1143000" cy="609600"/>
            </a:xfrm>
          </p:grpSpPr>
          <p:sp>
            <p:nvSpPr>
              <p:cNvPr id="116" name="Rounded Rectangle 115"/>
              <p:cNvSpPr/>
              <p:nvPr/>
            </p:nvSpPr>
            <p:spPr>
              <a:xfrm>
                <a:off x="5410200" y="685800"/>
                <a:ext cx="838200" cy="609600"/>
              </a:xfrm>
              <a:prstGeom prst="round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5410200" y="685800"/>
                <a:ext cx="1143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RuBP</a:t>
                </a:r>
                <a:endParaRPr lang="en-US" dirty="0"/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5410200" y="914400"/>
                <a:ext cx="1066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(CCCCC)</a:t>
                </a:r>
                <a:endParaRPr lang="en-US" dirty="0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525000" y="-230124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806425" y="3581859"/>
              <a:ext cx="2197743" cy="726195"/>
            </a:xfrm>
            <a:prstGeom prst="ellipse">
              <a:avLst/>
            </a:prstGeom>
            <a:ln w="4445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436612" y="4606887"/>
              <a:ext cx="3000763" cy="1021355"/>
            </a:xfrm>
            <a:prstGeom prst="ellipse">
              <a:avLst/>
            </a:prstGeom>
            <a:ln w="4445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525000" y="-230124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  <a:ln w="2540000"/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  <a:ln w="25400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806425" y="3581859"/>
              <a:ext cx="2197743" cy="726195"/>
            </a:xfrm>
            <a:prstGeom prst="ellipse">
              <a:avLst/>
            </a:prstGeom>
            <a:ln w="34925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457745" y="4532982"/>
              <a:ext cx="3000763" cy="1021355"/>
            </a:xfrm>
            <a:prstGeom prst="ellipse">
              <a:avLst/>
            </a:prstGeom>
            <a:ln w="349250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202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785293" y="3594712"/>
              <a:ext cx="2197743" cy="726195"/>
            </a:xfrm>
            <a:prstGeom prst="ellipse">
              <a:avLst/>
            </a:prstGeom>
            <a:ln w="1908175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1595103" y="4481570"/>
              <a:ext cx="2673215" cy="918531"/>
            </a:xfrm>
            <a:prstGeom prst="ellipse">
              <a:avLst/>
            </a:prstGeom>
            <a:ln w="191135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964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186803" y="3813213"/>
              <a:ext cx="1479250" cy="459496"/>
            </a:xfrm>
            <a:prstGeom prst="ellipse">
              <a:avLst/>
            </a:prstGeom>
            <a:ln w="511175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091709" y="4295201"/>
              <a:ext cx="1627174" cy="635765"/>
            </a:xfrm>
            <a:prstGeom prst="ellipse">
              <a:avLst/>
            </a:prstGeom>
            <a:ln w="51435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9296400" y="-22136100"/>
            <a:ext cx="46710600" cy="442722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186803" y="3880691"/>
              <a:ext cx="1331325" cy="392017"/>
            </a:xfrm>
            <a:prstGeom prst="ellipse">
              <a:avLst/>
            </a:prstGeom>
            <a:ln w="130175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133973" y="4282348"/>
              <a:ext cx="1479250" cy="558647"/>
            </a:xfrm>
            <a:prstGeom prst="ellipse">
              <a:avLst/>
            </a:prstGeom>
            <a:ln w="146050"/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6324600" y="-13716000"/>
            <a:ext cx="34366200" cy="307086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6324600" y="-13716000"/>
            <a:ext cx="34366200" cy="307086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5334000" y="-11582400"/>
            <a:ext cx="31318200" cy="279654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2514600" y="-5181600"/>
            <a:ext cx="21488400" cy="181356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1295400" y="-1295400"/>
            <a:ext cx="12954000" cy="96774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228600" y="0"/>
            <a:ext cx="9144000" cy="64770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685800" y="685800"/>
            <a:ext cx="8077200" cy="54864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914400" y="1676400"/>
            <a:ext cx="7010400" cy="43434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990600" y="1981200"/>
            <a:ext cx="5943600" cy="39624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762000" y="2362200"/>
            <a:ext cx="5257800" cy="3581400"/>
            <a:chOff x="1066800" y="2209800"/>
            <a:chExt cx="6477000" cy="3733800"/>
          </a:xfrm>
        </p:grpSpPr>
        <p:grpSp>
          <p:nvGrpSpPr>
            <p:cNvPr id="4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1"/>
          <p:cNvGrpSpPr/>
          <p:nvPr/>
        </p:nvGrpSpPr>
        <p:grpSpPr>
          <a:xfrm>
            <a:off x="762000" y="2286000"/>
            <a:ext cx="4038600" cy="3048000"/>
            <a:chOff x="1066800" y="2209800"/>
            <a:chExt cx="6477000" cy="3733800"/>
          </a:xfrm>
        </p:grpSpPr>
        <p:grpSp>
          <p:nvGrpSpPr>
            <p:cNvPr id="11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4038600" y="-1905000"/>
            <a:ext cx="5410200" cy="32766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1066800" y="3657600"/>
            <a:ext cx="3657600" cy="26670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810000" y="-2133600"/>
            <a:ext cx="5638800" cy="33909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/>
          <p:cNvGrpSpPr/>
          <p:nvPr/>
        </p:nvGrpSpPr>
        <p:grpSpPr>
          <a:xfrm>
            <a:off x="7010400" y="3886200"/>
            <a:ext cx="2895600" cy="5029200"/>
            <a:chOff x="5867400" y="2971800"/>
            <a:chExt cx="1524000" cy="3505200"/>
          </a:xfrm>
        </p:grpSpPr>
        <p:sp>
          <p:nvSpPr>
            <p:cNvPr id="11" name="Oval 10"/>
            <p:cNvSpPr/>
            <p:nvPr/>
          </p:nvSpPr>
          <p:spPr>
            <a:xfrm>
              <a:off x="5867400" y="2971800"/>
              <a:ext cx="1524000" cy="35052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179746" y="3302758"/>
              <a:ext cx="965915" cy="26346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5" name="Oval 24"/>
          <p:cNvSpPr/>
          <p:nvPr/>
        </p:nvSpPr>
        <p:spPr>
          <a:xfrm>
            <a:off x="-4648200" y="-3657600"/>
            <a:ext cx="6019800" cy="52578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3886200" y="4114800"/>
            <a:ext cx="5638800" cy="4114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2895600" y="-2895600"/>
            <a:ext cx="6629400" cy="37338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16"/>
          <p:cNvGrpSpPr/>
          <p:nvPr/>
        </p:nvGrpSpPr>
        <p:grpSpPr>
          <a:xfrm>
            <a:off x="6705600" y="4000500"/>
            <a:ext cx="3886200" cy="5715000"/>
            <a:chOff x="5867400" y="2971800"/>
            <a:chExt cx="1524000" cy="3505200"/>
          </a:xfrm>
        </p:grpSpPr>
        <p:sp>
          <p:nvSpPr>
            <p:cNvPr id="11" name="Oval 10"/>
            <p:cNvSpPr/>
            <p:nvPr/>
          </p:nvSpPr>
          <p:spPr>
            <a:xfrm>
              <a:off x="5867400" y="2971800"/>
              <a:ext cx="1524000" cy="35052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179746" y="3302758"/>
              <a:ext cx="965915" cy="26346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4800600" y="4495800"/>
            <a:ext cx="7239000" cy="53340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1752600" y="-4495800"/>
            <a:ext cx="8610600" cy="48006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16"/>
          <p:cNvGrpSpPr/>
          <p:nvPr/>
        </p:nvGrpSpPr>
        <p:grpSpPr>
          <a:xfrm>
            <a:off x="6324600" y="4800600"/>
            <a:ext cx="6934200" cy="7353300"/>
            <a:chOff x="5867400" y="2971800"/>
            <a:chExt cx="1524000" cy="3505200"/>
          </a:xfrm>
        </p:grpSpPr>
        <p:sp>
          <p:nvSpPr>
            <p:cNvPr id="11" name="Oval 10"/>
            <p:cNvSpPr/>
            <p:nvPr/>
          </p:nvSpPr>
          <p:spPr>
            <a:xfrm>
              <a:off x="5867400" y="2971800"/>
              <a:ext cx="1524000" cy="35052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179746" y="3302758"/>
              <a:ext cx="965915" cy="26346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7315200" y="5334000"/>
            <a:ext cx="8991600" cy="7162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16"/>
          <p:cNvGrpSpPr/>
          <p:nvPr/>
        </p:nvGrpSpPr>
        <p:grpSpPr>
          <a:xfrm>
            <a:off x="6858000" y="5410200"/>
            <a:ext cx="6934200" cy="7353300"/>
            <a:chOff x="5867400" y="2971800"/>
            <a:chExt cx="1524000" cy="3505200"/>
          </a:xfrm>
        </p:grpSpPr>
        <p:sp>
          <p:nvSpPr>
            <p:cNvPr id="11" name="Oval 10"/>
            <p:cNvSpPr/>
            <p:nvPr/>
          </p:nvSpPr>
          <p:spPr>
            <a:xfrm>
              <a:off x="5867400" y="2971800"/>
              <a:ext cx="1524000" cy="35052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179746" y="3302758"/>
              <a:ext cx="965915" cy="26346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2133600" y="2667000"/>
            <a:ext cx="4953000" cy="2308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9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Respiration</a:t>
            </a:r>
            <a:endParaRPr lang="en-US" sz="9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2133600" y="2667000"/>
            <a:ext cx="4953000" cy="27699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12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Respiration</a:t>
            </a:r>
            <a:endParaRPr lang="en-US" sz="12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2133600" y="2667000"/>
            <a:ext cx="4953000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16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Respiration</a:t>
            </a:r>
            <a:endParaRPr lang="en-US" sz="16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2133600" y="2667000"/>
            <a:ext cx="4953000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2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Respiration</a:t>
            </a:r>
            <a:endParaRPr lang="en-US" sz="24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2133600" y="2667000"/>
            <a:ext cx="4953000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4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Respiration</a:t>
            </a:r>
            <a:endParaRPr lang="en-US" sz="4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2133600" y="2667000"/>
            <a:ext cx="49530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Respiration</a:t>
            </a:r>
            <a:endParaRPr lang="en-US" sz="54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2133600" y="26670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2057400" y="3124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81200" y="38100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2057400" y="43434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48282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76815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112402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1694696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207620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264207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292740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30891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737701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102303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1321196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169860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1983941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226446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6CO2+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254980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6CO2+6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290566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6CO2+6H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319100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6CO2+6H2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357251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6CO2+6H2O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385304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6CO2+6H2O+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419448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6CO2+6H2O+A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442928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6CO2+6H2O+AT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4660966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472905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6CO2+6H2O+ATP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472905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6CO2+6H2O+ATP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905000" y="5029200"/>
            <a:ext cx="533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Cell </a:t>
            </a:r>
            <a:r>
              <a:rPr lang="en-US" sz="60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Respiration</a:t>
            </a:r>
            <a:endParaRPr lang="en-US" sz="60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66800" y="2133600"/>
            <a:ext cx="359425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C6H12O6+6O2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676400" y="2971800"/>
            <a:ext cx="472905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sym typeface="Wingdings" pitchFamily="2" charset="2"/>
              </a:rPr>
              <a:t>6CO2+6H2O+ATP</a:t>
            </a:r>
            <a:endParaRPr lang="en-US" sz="44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decel="100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decel="100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3" grpId="0"/>
      <p:bldP spid="4" grpId="0"/>
    </p:bldLst>
  </p:timing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2667000" y="1447800"/>
            <a:ext cx="1143000" cy="228600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5800" y="1066800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Carbons came from the Calvin Benson Cycle (2 PGALS)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7239000" y="914400"/>
            <a:ext cx="762000" cy="533400"/>
            <a:chOff x="7010400" y="1828800"/>
            <a:chExt cx="762000" cy="533400"/>
          </a:xfrm>
        </p:grpSpPr>
        <p:sp>
          <p:nvSpPr>
            <p:cNvPr id="15" name="12-Point Star 14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934200" y="228600"/>
            <a:ext cx="762000" cy="533400"/>
            <a:chOff x="7010400" y="1828800"/>
            <a:chExt cx="762000" cy="533400"/>
          </a:xfrm>
        </p:grpSpPr>
        <p:sp>
          <p:nvSpPr>
            <p:cNvPr id="19" name="12-Point Star 18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6" name="Group 16"/>
          <p:cNvGrpSpPr/>
          <p:nvPr/>
        </p:nvGrpSpPr>
        <p:grpSpPr>
          <a:xfrm>
            <a:off x="7239000" y="914400"/>
            <a:ext cx="762000" cy="533400"/>
            <a:chOff x="7010400" y="1828800"/>
            <a:chExt cx="762000" cy="533400"/>
          </a:xfrm>
        </p:grpSpPr>
        <p:sp>
          <p:nvSpPr>
            <p:cNvPr id="15" name="12-Point Star 14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6934200" y="228600"/>
            <a:ext cx="762000" cy="533400"/>
            <a:chOff x="7010400" y="1828800"/>
            <a:chExt cx="762000" cy="533400"/>
          </a:xfrm>
        </p:grpSpPr>
        <p:sp>
          <p:nvSpPr>
            <p:cNvPr id="19" name="12-Point Star 18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7" name="Group 16"/>
          <p:cNvGrpSpPr/>
          <p:nvPr/>
        </p:nvGrpSpPr>
        <p:grpSpPr>
          <a:xfrm>
            <a:off x="6096000" y="1143000"/>
            <a:ext cx="762000" cy="533400"/>
            <a:chOff x="7010400" y="1828800"/>
            <a:chExt cx="762000" cy="533400"/>
          </a:xfrm>
        </p:grpSpPr>
        <p:sp>
          <p:nvSpPr>
            <p:cNvPr id="15" name="12-Point Star 14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6172200" y="609600"/>
            <a:ext cx="762000" cy="533400"/>
            <a:chOff x="7010400" y="1828800"/>
            <a:chExt cx="762000" cy="533400"/>
          </a:xfrm>
        </p:grpSpPr>
        <p:sp>
          <p:nvSpPr>
            <p:cNvPr id="19" name="12-Point Star 18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7" name="Group 16"/>
          <p:cNvGrpSpPr/>
          <p:nvPr/>
        </p:nvGrpSpPr>
        <p:grpSpPr>
          <a:xfrm>
            <a:off x="5638800" y="990600"/>
            <a:ext cx="762000" cy="533400"/>
            <a:chOff x="7010400" y="1828800"/>
            <a:chExt cx="762000" cy="533400"/>
          </a:xfrm>
        </p:grpSpPr>
        <p:sp>
          <p:nvSpPr>
            <p:cNvPr id="15" name="12-Point Star 14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5181600" y="609600"/>
            <a:ext cx="762000" cy="533400"/>
            <a:chOff x="7010400" y="1828800"/>
            <a:chExt cx="762000" cy="533400"/>
          </a:xfrm>
        </p:grpSpPr>
        <p:sp>
          <p:nvSpPr>
            <p:cNvPr id="19" name="12-Point Star 18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7" name="Group 16"/>
          <p:cNvGrpSpPr/>
          <p:nvPr/>
        </p:nvGrpSpPr>
        <p:grpSpPr>
          <a:xfrm>
            <a:off x="5638800" y="990600"/>
            <a:ext cx="762000" cy="533400"/>
            <a:chOff x="7010400" y="1828800"/>
            <a:chExt cx="762000" cy="533400"/>
          </a:xfrm>
        </p:grpSpPr>
        <p:sp>
          <p:nvSpPr>
            <p:cNvPr id="15" name="12-Point Star 14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4114800" y="533400"/>
            <a:ext cx="762000" cy="533400"/>
            <a:chOff x="7010400" y="1828800"/>
            <a:chExt cx="762000" cy="533400"/>
          </a:xfrm>
        </p:grpSpPr>
        <p:sp>
          <p:nvSpPr>
            <p:cNvPr id="19" name="12-Point Star 18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7" name="Group 16"/>
          <p:cNvGrpSpPr/>
          <p:nvPr/>
        </p:nvGrpSpPr>
        <p:grpSpPr>
          <a:xfrm>
            <a:off x="5638800" y="990600"/>
            <a:ext cx="762000" cy="533400"/>
            <a:chOff x="7010400" y="1828800"/>
            <a:chExt cx="762000" cy="533400"/>
          </a:xfrm>
        </p:grpSpPr>
        <p:sp>
          <p:nvSpPr>
            <p:cNvPr id="15" name="12-Point Star 14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3048000" y="685800"/>
            <a:ext cx="762000" cy="533400"/>
            <a:chOff x="7010400" y="1828800"/>
            <a:chExt cx="762000" cy="533400"/>
          </a:xfrm>
        </p:grpSpPr>
        <p:sp>
          <p:nvSpPr>
            <p:cNvPr id="19" name="12-Point Star 18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6" name="Group 16"/>
          <p:cNvGrpSpPr/>
          <p:nvPr/>
        </p:nvGrpSpPr>
        <p:grpSpPr>
          <a:xfrm>
            <a:off x="5638800" y="990600"/>
            <a:ext cx="762000" cy="533400"/>
            <a:chOff x="7010400" y="1828800"/>
            <a:chExt cx="762000" cy="533400"/>
          </a:xfrm>
        </p:grpSpPr>
        <p:sp>
          <p:nvSpPr>
            <p:cNvPr id="15" name="12-Point Star 14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3048000" y="685800"/>
            <a:ext cx="762000" cy="533400"/>
            <a:chOff x="7010400" y="1828800"/>
            <a:chExt cx="762000" cy="533400"/>
          </a:xfrm>
        </p:grpSpPr>
        <p:sp>
          <p:nvSpPr>
            <p:cNvPr id="19" name="12-Point Star 18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4" name="Group 101"/>
          <p:cNvGrpSpPr/>
          <p:nvPr/>
        </p:nvGrpSpPr>
        <p:grpSpPr>
          <a:xfrm>
            <a:off x="3200400" y="1447800"/>
            <a:ext cx="457200" cy="381000"/>
            <a:chOff x="1752600" y="609600"/>
            <a:chExt cx="457200" cy="381000"/>
          </a:xfrm>
        </p:grpSpPr>
        <p:sp>
          <p:nvSpPr>
            <p:cNvPr id="25" name="Oval 24"/>
            <p:cNvSpPr/>
            <p:nvPr/>
          </p:nvSpPr>
          <p:spPr>
            <a:xfrm>
              <a:off x="1752600" y="6096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828800" y="6096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9" name="Group 101"/>
          <p:cNvGrpSpPr/>
          <p:nvPr/>
        </p:nvGrpSpPr>
        <p:grpSpPr>
          <a:xfrm>
            <a:off x="5715000" y="1447800"/>
            <a:ext cx="457200" cy="381000"/>
            <a:chOff x="1752600" y="609600"/>
            <a:chExt cx="457200" cy="381000"/>
          </a:xfrm>
        </p:grpSpPr>
        <p:sp>
          <p:nvSpPr>
            <p:cNvPr id="30" name="Oval 29"/>
            <p:cNvSpPr/>
            <p:nvPr/>
          </p:nvSpPr>
          <p:spPr>
            <a:xfrm>
              <a:off x="1752600" y="6096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28800" y="6096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6" name="Group 101"/>
          <p:cNvGrpSpPr/>
          <p:nvPr/>
        </p:nvGrpSpPr>
        <p:grpSpPr>
          <a:xfrm>
            <a:off x="3200400" y="1447800"/>
            <a:ext cx="457200" cy="381000"/>
            <a:chOff x="1752600" y="609600"/>
            <a:chExt cx="457200" cy="381000"/>
          </a:xfrm>
        </p:grpSpPr>
        <p:sp>
          <p:nvSpPr>
            <p:cNvPr id="25" name="Oval 24"/>
            <p:cNvSpPr/>
            <p:nvPr/>
          </p:nvSpPr>
          <p:spPr>
            <a:xfrm>
              <a:off x="1752600" y="6096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828800" y="6096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7" name="Group 101"/>
          <p:cNvGrpSpPr/>
          <p:nvPr/>
        </p:nvGrpSpPr>
        <p:grpSpPr>
          <a:xfrm>
            <a:off x="5715000" y="1447800"/>
            <a:ext cx="457200" cy="381000"/>
            <a:chOff x="1752600" y="609600"/>
            <a:chExt cx="457200" cy="381000"/>
          </a:xfrm>
        </p:grpSpPr>
        <p:sp>
          <p:nvSpPr>
            <p:cNvPr id="30" name="Oval 29"/>
            <p:cNvSpPr/>
            <p:nvPr/>
          </p:nvSpPr>
          <p:spPr>
            <a:xfrm>
              <a:off x="1752600" y="6096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28800" y="6096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8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1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6" name="Group 101"/>
          <p:cNvGrpSpPr/>
          <p:nvPr/>
        </p:nvGrpSpPr>
        <p:grpSpPr>
          <a:xfrm>
            <a:off x="3200400" y="1447800"/>
            <a:ext cx="457200" cy="381000"/>
            <a:chOff x="1752600" y="609600"/>
            <a:chExt cx="457200" cy="381000"/>
          </a:xfrm>
        </p:grpSpPr>
        <p:sp>
          <p:nvSpPr>
            <p:cNvPr id="25" name="Oval 24"/>
            <p:cNvSpPr/>
            <p:nvPr/>
          </p:nvSpPr>
          <p:spPr>
            <a:xfrm>
              <a:off x="1752600" y="6096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828800" y="6096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7" name="Group 101"/>
          <p:cNvGrpSpPr/>
          <p:nvPr/>
        </p:nvGrpSpPr>
        <p:grpSpPr>
          <a:xfrm>
            <a:off x="5715000" y="1447800"/>
            <a:ext cx="457200" cy="381000"/>
            <a:chOff x="1752600" y="609600"/>
            <a:chExt cx="457200" cy="381000"/>
          </a:xfrm>
        </p:grpSpPr>
        <p:sp>
          <p:nvSpPr>
            <p:cNvPr id="30" name="Oval 29"/>
            <p:cNvSpPr/>
            <p:nvPr/>
          </p:nvSpPr>
          <p:spPr>
            <a:xfrm>
              <a:off x="1752600" y="6096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28800" y="6096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8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1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6" name="Group 101"/>
          <p:cNvGrpSpPr/>
          <p:nvPr/>
        </p:nvGrpSpPr>
        <p:grpSpPr>
          <a:xfrm>
            <a:off x="3200400" y="1447800"/>
            <a:ext cx="457200" cy="381000"/>
            <a:chOff x="1752600" y="609600"/>
            <a:chExt cx="457200" cy="381000"/>
          </a:xfrm>
        </p:grpSpPr>
        <p:sp>
          <p:nvSpPr>
            <p:cNvPr id="25" name="Oval 24"/>
            <p:cNvSpPr/>
            <p:nvPr/>
          </p:nvSpPr>
          <p:spPr>
            <a:xfrm>
              <a:off x="1752600" y="6096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828800" y="6096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7" name="Group 101"/>
          <p:cNvGrpSpPr/>
          <p:nvPr/>
        </p:nvGrpSpPr>
        <p:grpSpPr>
          <a:xfrm>
            <a:off x="5715000" y="1447800"/>
            <a:ext cx="457200" cy="381000"/>
            <a:chOff x="1752600" y="609600"/>
            <a:chExt cx="457200" cy="381000"/>
          </a:xfrm>
        </p:grpSpPr>
        <p:sp>
          <p:nvSpPr>
            <p:cNvPr id="30" name="Oval 29"/>
            <p:cNvSpPr/>
            <p:nvPr/>
          </p:nvSpPr>
          <p:spPr>
            <a:xfrm>
              <a:off x="1752600" y="6096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28800" y="6096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8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1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048000" y="7620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4648200" y="685800"/>
            <a:ext cx="1600200" cy="1143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2971800" y="762000"/>
            <a:ext cx="3276600" cy="10668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733800" y="8382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Glucose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3810000" y="137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C6H12O6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6" name="Group 101"/>
          <p:cNvGrpSpPr/>
          <p:nvPr/>
        </p:nvGrpSpPr>
        <p:grpSpPr>
          <a:xfrm>
            <a:off x="3200400" y="1447800"/>
            <a:ext cx="457200" cy="381000"/>
            <a:chOff x="1752600" y="609600"/>
            <a:chExt cx="457200" cy="381000"/>
          </a:xfrm>
        </p:grpSpPr>
        <p:sp>
          <p:nvSpPr>
            <p:cNvPr id="25" name="Oval 24"/>
            <p:cNvSpPr/>
            <p:nvPr/>
          </p:nvSpPr>
          <p:spPr>
            <a:xfrm>
              <a:off x="1752600" y="6096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828800" y="6096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7" name="Group 101"/>
          <p:cNvGrpSpPr/>
          <p:nvPr/>
        </p:nvGrpSpPr>
        <p:grpSpPr>
          <a:xfrm>
            <a:off x="5715000" y="1447800"/>
            <a:ext cx="457200" cy="381000"/>
            <a:chOff x="1752600" y="609600"/>
            <a:chExt cx="457200" cy="381000"/>
          </a:xfrm>
        </p:grpSpPr>
        <p:sp>
          <p:nvSpPr>
            <p:cNvPr id="30" name="Oval 29"/>
            <p:cNvSpPr/>
            <p:nvPr/>
          </p:nvSpPr>
          <p:spPr>
            <a:xfrm>
              <a:off x="1752600" y="6096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28800" y="6096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8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1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11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5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28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27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39" name="Group 130"/>
          <p:cNvGrpSpPr/>
          <p:nvPr/>
        </p:nvGrpSpPr>
        <p:grpSpPr>
          <a:xfrm>
            <a:off x="-990600" y="990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42" name="Group 130"/>
          <p:cNvGrpSpPr/>
          <p:nvPr/>
        </p:nvGrpSpPr>
        <p:grpSpPr>
          <a:xfrm>
            <a:off x="8839200" y="10668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-228600" y="1066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8420100" y="10668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228600" y="1066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8153400" y="10668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533400" y="1066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7924800" y="10668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533400" y="1066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7924800" y="10668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838200" y="1066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7391400" y="11430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143000" y="1066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858000" y="11430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17"/>
          <p:cNvGrpSpPr/>
          <p:nvPr/>
        </p:nvGrpSpPr>
        <p:grpSpPr>
          <a:xfrm>
            <a:off x="5791200" y="685800"/>
            <a:ext cx="533400" cy="457200"/>
            <a:chOff x="1447800" y="5257800"/>
            <a:chExt cx="533400" cy="457200"/>
          </a:xfrm>
        </p:grpSpPr>
        <p:sp>
          <p:nvSpPr>
            <p:cNvPr id="51" name="Oval 5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47" name="Group 17"/>
          <p:cNvGrpSpPr/>
          <p:nvPr/>
        </p:nvGrpSpPr>
        <p:grpSpPr>
          <a:xfrm>
            <a:off x="2895600" y="762000"/>
            <a:ext cx="533400" cy="457200"/>
            <a:chOff x="1447800" y="5257800"/>
            <a:chExt cx="533400" cy="457200"/>
          </a:xfrm>
        </p:grpSpPr>
        <p:sp>
          <p:nvSpPr>
            <p:cNvPr id="48" name="Oval 47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3048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6400800" y="609600"/>
            <a:ext cx="533400" cy="457200"/>
            <a:chOff x="1447800" y="5257800"/>
            <a:chExt cx="533400" cy="457200"/>
          </a:xfrm>
        </p:grpSpPr>
        <p:sp>
          <p:nvSpPr>
            <p:cNvPr id="51" name="Oval 5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3" name="Group 17"/>
          <p:cNvGrpSpPr/>
          <p:nvPr/>
        </p:nvGrpSpPr>
        <p:grpSpPr>
          <a:xfrm>
            <a:off x="2514600" y="685800"/>
            <a:ext cx="533400" cy="457200"/>
            <a:chOff x="1447800" y="5257800"/>
            <a:chExt cx="533400" cy="457200"/>
          </a:xfrm>
        </p:grpSpPr>
        <p:sp>
          <p:nvSpPr>
            <p:cNvPr id="48" name="Oval 47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6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7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11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5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6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7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8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9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6705600" y="762000"/>
            <a:ext cx="533400" cy="457200"/>
            <a:chOff x="1447800" y="5257800"/>
            <a:chExt cx="533400" cy="457200"/>
          </a:xfrm>
        </p:grpSpPr>
        <p:sp>
          <p:nvSpPr>
            <p:cNvPr id="51" name="Oval 5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3" name="Group 17"/>
          <p:cNvGrpSpPr/>
          <p:nvPr/>
        </p:nvGrpSpPr>
        <p:grpSpPr>
          <a:xfrm>
            <a:off x="2209800" y="762000"/>
            <a:ext cx="533400" cy="457200"/>
            <a:chOff x="1447800" y="5257800"/>
            <a:chExt cx="533400" cy="457200"/>
          </a:xfrm>
        </p:grpSpPr>
        <p:sp>
          <p:nvSpPr>
            <p:cNvPr id="48" name="Oval 47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6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7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11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5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6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7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8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9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6934200" y="990600"/>
            <a:ext cx="533400" cy="457200"/>
            <a:chOff x="1447800" y="5257800"/>
            <a:chExt cx="533400" cy="457200"/>
          </a:xfrm>
        </p:grpSpPr>
        <p:sp>
          <p:nvSpPr>
            <p:cNvPr id="51" name="Oval 5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3" name="Group 17"/>
          <p:cNvGrpSpPr/>
          <p:nvPr/>
        </p:nvGrpSpPr>
        <p:grpSpPr>
          <a:xfrm>
            <a:off x="1828800" y="1066800"/>
            <a:ext cx="533400" cy="457200"/>
            <a:chOff x="1447800" y="5257800"/>
            <a:chExt cx="533400" cy="457200"/>
          </a:xfrm>
        </p:grpSpPr>
        <p:sp>
          <p:nvSpPr>
            <p:cNvPr id="48" name="Oval 47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6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7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11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5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6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7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8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9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2362200" y="1295400"/>
            <a:ext cx="1905000" cy="685800"/>
            <a:chOff x="2362200" y="1295400"/>
            <a:chExt cx="1905000" cy="685800"/>
          </a:xfrm>
        </p:grpSpPr>
        <p:sp>
          <p:nvSpPr>
            <p:cNvPr id="39" name="Right Arrow 38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60960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7086600" y="1295400"/>
            <a:ext cx="533400" cy="457200"/>
            <a:chOff x="1447800" y="5257800"/>
            <a:chExt cx="533400" cy="457200"/>
          </a:xfrm>
        </p:grpSpPr>
        <p:sp>
          <p:nvSpPr>
            <p:cNvPr id="51" name="Oval 5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6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7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11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5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6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7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8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9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grpSp>
        <p:nvGrpSpPr>
          <p:cNvPr id="20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NADP+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4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7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8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1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5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6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19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grpSp>
        <p:nvGrpSpPr>
          <p:cNvPr id="47" name="Group 267"/>
          <p:cNvGrpSpPr/>
          <p:nvPr/>
        </p:nvGrpSpPr>
        <p:grpSpPr>
          <a:xfrm>
            <a:off x="2819400" y="685800"/>
            <a:ext cx="457200" cy="383977"/>
            <a:chOff x="6248400" y="5486400"/>
            <a:chExt cx="457200" cy="383977"/>
          </a:xfrm>
        </p:grpSpPr>
        <p:sp>
          <p:nvSpPr>
            <p:cNvPr id="48" name="Oval 47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50" name="Group 267"/>
          <p:cNvGrpSpPr/>
          <p:nvPr/>
        </p:nvGrpSpPr>
        <p:grpSpPr>
          <a:xfrm>
            <a:off x="6019800" y="685800"/>
            <a:ext cx="457200" cy="383977"/>
            <a:chOff x="6248400" y="5486400"/>
            <a:chExt cx="457200" cy="383977"/>
          </a:xfrm>
        </p:grpSpPr>
        <p:sp>
          <p:nvSpPr>
            <p:cNvPr id="53" name="Oval 52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grpSp>
        <p:nvGrpSpPr>
          <p:cNvPr id="19" name="Group 267"/>
          <p:cNvGrpSpPr/>
          <p:nvPr/>
        </p:nvGrpSpPr>
        <p:grpSpPr>
          <a:xfrm>
            <a:off x="2362200" y="762000"/>
            <a:ext cx="457200" cy="383977"/>
            <a:chOff x="6248400" y="5486400"/>
            <a:chExt cx="457200" cy="383977"/>
          </a:xfrm>
        </p:grpSpPr>
        <p:sp>
          <p:nvSpPr>
            <p:cNvPr id="48" name="Oval 47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0" name="Group 267"/>
          <p:cNvGrpSpPr/>
          <p:nvPr/>
        </p:nvGrpSpPr>
        <p:grpSpPr>
          <a:xfrm>
            <a:off x="6324600" y="762000"/>
            <a:ext cx="457200" cy="383977"/>
            <a:chOff x="6248400" y="5486400"/>
            <a:chExt cx="457200" cy="383977"/>
          </a:xfrm>
        </p:grpSpPr>
        <p:sp>
          <p:nvSpPr>
            <p:cNvPr id="53" name="Oval 52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2362200" y="1295400"/>
            <a:ext cx="1905000" cy="685800"/>
            <a:chOff x="2362200" y="1295400"/>
            <a:chExt cx="1905000" cy="685800"/>
          </a:xfrm>
        </p:grpSpPr>
        <p:sp>
          <p:nvSpPr>
            <p:cNvPr id="39" name="Right Arrow 38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6096000" y="14478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grpSp>
        <p:nvGrpSpPr>
          <p:cNvPr id="19" name="Group 267"/>
          <p:cNvGrpSpPr/>
          <p:nvPr/>
        </p:nvGrpSpPr>
        <p:grpSpPr>
          <a:xfrm>
            <a:off x="1981200" y="838200"/>
            <a:ext cx="457200" cy="383977"/>
            <a:chOff x="6248400" y="5486400"/>
            <a:chExt cx="457200" cy="383977"/>
          </a:xfrm>
        </p:grpSpPr>
        <p:sp>
          <p:nvSpPr>
            <p:cNvPr id="48" name="Oval 47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0" name="Group 267"/>
          <p:cNvGrpSpPr/>
          <p:nvPr/>
        </p:nvGrpSpPr>
        <p:grpSpPr>
          <a:xfrm>
            <a:off x="6705600" y="838200"/>
            <a:ext cx="457200" cy="383977"/>
            <a:chOff x="6248400" y="5486400"/>
            <a:chExt cx="457200" cy="383977"/>
          </a:xfrm>
        </p:grpSpPr>
        <p:sp>
          <p:nvSpPr>
            <p:cNvPr id="53" name="Oval 52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" name="Group 46"/>
          <p:cNvGrpSpPr/>
          <p:nvPr/>
        </p:nvGrpSpPr>
        <p:grpSpPr>
          <a:xfrm>
            <a:off x="2362200" y="1295400"/>
            <a:ext cx="1905000" cy="685800"/>
            <a:chOff x="2362200" y="1295400"/>
            <a:chExt cx="1905000" cy="685800"/>
          </a:xfrm>
        </p:grpSpPr>
        <p:sp>
          <p:nvSpPr>
            <p:cNvPr id="39" name="Right Arrow 38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6096000" y="14478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grpSp>
        <p:nvGrpSpPr>
          <p:cNvPr id="16" name="Group 267"/>
          <p:cNvGrpSpPr/>
          <p:nvPr/>
        </p:nvGrpSpPr>
        <p:grpSpPr>
          <a:xfrm>
            <a:off x="1981200" y="838200"/>
            <a:ext cx="457200" cy="383977"/>
            <a:chOff x="6248400" y="5486400"/>
            <a:chExt cx="457200" cy="383977"/>
          </a:xfrm>
        </p:grpSpPr>
        <p:sp>
          <p:nvSpPr>
            <p:cNvPr id="48" name="Oval 47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7" name="Group 267"/>
          <p:cNvGrpSpPr/>
          <p:nvPr/>
        </p:nvGrpSpPr>
        <p:grpSpPr>
          <a:xfrm>
            <a:off x="6705600" y="838200"/>
            <a:ext cx="457200" cy="383977"/>
            <a:chOff x="6248400" y="5486400"/>
            <a:chExt cx="457200" cy="383977"/>
          </a:xfrm>
        </p:grpSpPr>
        <p:sp>
          <p:nvSpPr>
            <p:cNvPr id="53" name="Oval 52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grpSp>
        <p:nvGrpSpPr>
          <p:cNvPr id="19" name="Group 267"/>
          <p:cNvGrpSpPr/>
          <p:nvPr/>
        </p:nvGrpSpPr>
        <p:grpSpPr>
          <a:xfrm>
            <a:off x="1600200" y="1143000"/>
            <a:ext cx="457200" cy="383977"/>
            <a:chOff x="6248400" y="5486400"/>
            <a:chExt cx="457200" cy="383977"/>
          </a:xfrm>
        </p:grpSpPr>
        <p:sp>
          <p:nvSpPr>
            <p:cNvPr id="48" name="Oval 47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0" name="Group 267"/>
          <p:cNvGrpSpPr/>
          <p:nvPr/>
        </p:nvGrpSpPr>
        <p:grpSpPr>
          <a:xfrm>
            <a:off x="7086600" y="1143000"/>
            <a:ext cx="457200" cy="383977"/>
            <a:chOff x="6248400" y="5486400"/>
            <a:chExt cx="457200" cy="383977"/>
          </a:xfrm>
        </p:grpSpPr>
        <p:sp>
          <p:nvSpPr>
            <p:cNvPr id="53" name="Oval 52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grpSp>
        <p:nvGrpSpPr>
          <p:cNvPr id="15" name="Group 267"/>
          <p:cNvGrpSpPr/>
          <p:nvPr/>
        </p:nvGrpSpPr>
        <p:grpSpPr>
          <a:xfrm>
            <a:off x="1600200" y="1143000"/>
            <a:ext cx="457200" cy="383977"/>
            <a:chOff x="6248400" y="5486400"/>
            <a:chExt cx="457200" cy="383977"/>
          </a:xfrm>
        </p:grpSpPr>
        <p:sp>
          <p:nvSpPr>
            <p:cNvPr id="48" name="Oval 47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6" name="Group 267"/>
          <p:cNvGrpSpPr/>
          <p:nvPr/>
        </p:nvGrpSpPr>
        <p:grpSpPr>
          <a:xfrm>
            <a:off x="7086600" y="1143000"/>
            <a:ext cx="457200" cy="383977"/>
            <a:chOff x="6248400" y="5486400"/>
            <a:chExt cx="457200" cy="383977"/>
          </a:xfrm>
        </p:grpSpPr>
        <p:sp>
          <p:nvSpPr>
            <p:cNvPr id="53" name="Oval 52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1143000" y="13716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6858000" y="13716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</a:t>
              </a:r>
              <a:endParaRPr lang="en-US" b="1" dirty="0"/>
            </a:p>
          </p:txBody>
        </p:sp>
      </p:grpSp>
      <p:sp>
        <p:nvSpPr>
          <p:cNvPr id="39" name="Right Arrow 38"/>
          <p:cNvSpPr/>
          <p:nvPr/>
        </p:nvSpPr>
        <p:spPr>
          <a:xfrm>
            <a:off x="23622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Right Arrow 41"/>
          <p:cNvSpPr/>
          <p:nvPr/>
        </p:nvSpPr>
        <p:spPr>
          <a:xfrm rot="10800000">
            <a:off x="6096000" y="1295400"/>
            <a:ext cx="838200" cy="685800"/>
          </a:xfrm>
          <a:prstGeom prst="rightArrow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2362200" y="1447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sp>
        <p:nvSpPr>
          <p:cNvPr id="46" name="TextBox 45"/>
          <p:cNvSpPr txBox="1"/>
          <p:nvPr/>
        </p:nvSpPr>
        <p:spPr>
          <a:xfrm>
            <a:off x="6096000" y="14478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oxidize</a:t>
            </a:r>
            <a:endParaRPr lang="en-US" b="1" dirty="0"/>
          </a:p>
        </p:txBody>
      </p:sp>
      <p:grpSp>
        <p:nvGrpSpPr>
          <p:cNvPr id="15" name="Group 267"/>
          <p:cNvGrpSpPr/>
          <p:nvPr/>
        </p:nvGrpSpPr>
        <p:grpSpPr>
          <a:xfrm>
            <a:off x="1600200" y="1143000"/>
            <a:ext cx="457200" cy="383977"/>
            <a:chOff x="6248400" y="5486400"/>
            <a:chExt cx="457200" cy="383977"/>
          </a:xfrm>
        </p:grpSpPr>
        <p:sp>
          <p:nvSpPr>
            <p:cNvPr id="48" name="Oval 47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6" name="Group 267"/>
          <p:cNvGrpSpPr/>
          <p:nvPr/>
        </p:nvGrpSpPr>
        <p:grpSpPr>
          <a:xfrm>
            <a:off x="7086600" y="1143000"/>
            <a:ext cx="457200" cy="383977"/>
            <a:chOff x="6248400" y="5486400"/>
            <a:chExt cx="457200" cy="383977"/>
          </a:xfrm>
        </p:grpSpPr>
        <p:sp>
          <p:nvSpPr>
            <p:cNvPr id="53" name="Oval 52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50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55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9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0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-228600" y="12954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8915400" y="12192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9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0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2" name="Group 47"/>
          <p:cNvGrpSpPr/>
          <p:nvPr/>
        </p:nvGrpSpPr>
        <p:grpSpPr>
          <a:xfrm>
            <a:off x="381000" y="10668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3" name="Group 48"/>
          <p:cNvGrpSpPr/>
          <p:nvPr/>
        </p:nvGrpSpPr>
        <p:grpSpPr>
          <a:xfrm>
            <a:off x="8229600" y="10668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9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0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2" name="Group 47"/>
          <p:cNvGrpSpPr/>
          <p:nvPr/>
        </p:nvGrpSpPr>
        <p:grpSpPr>
          <a:xfrm>
            <a:off x="1143000" y="8382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3" name="Group 48"/>
          <p:cNvGrpSpPr/>
          <p:nvPr/>
        </p:nvGrpSpPr>
        <p:grpSpPr>
          <a:xfrm>
            <a:off x="7467600" y="8382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7" name="Group 47"/>
          <p:cNvGrpSpPr/>
          <p:nvPr/>
        </p:nvGrpSpPr>
        <p:grpSpPr>
          <a:xfrm>
            <a:off x="1143000" y="8382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8" name="Group 48"/>
          <p:cNvGrpSpPr/>
          <p:nvPr/>
        </p:nvGrpSpPr>
        <p:grpSpPr>
          <a:xfrm>
            <a:off x="7467600" y="8382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9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0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2" name="Group 47"/>
          <p:cNvGrpSpPr/>
          <p:nvPr/>
        </p:nvGrpSpPr>
        <p:grpSpPr>
          <a:xfrm>
            <a:off x="2133600" y="8382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3" name="Group 48"/>
          <p:cNvGrpSpPr/>
          <p:nvPr/>
        </p:nvGrpSpPr>
        <p:grpSpPr>
          <a:xfrm>
            <a:off x="6934200" y="7620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7" name="Group 47"/>
          <p:cNvGrpSpPr/>
          <p:nvPr/>
        </p:nvGrpSpPr>
        <p:grpSpPr>
          <a:xfrm>
            <a:off x="2133600" y="8382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8" name="Group 48"/>
          <p:cNvGrpSpPr/>
          <p:nvPr/>
        </p:nvGrpSpPr>
        <p:grpSpPr>
          <a:xfrm>
            <a:off x="6934200" y="7620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9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0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2" name="Group 47"/>
          <p:cNvGrpSpPr/>
          <p:nvPr/>
        </p:nvGrpSpPr>
        <p:grpSpPr>
          <a:xfrm>
            <a:off x="2667000" y="9906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3" name="Group 48"/>
          <p:cNvGrpSpPr/>
          <p:nvPr/>
        </p:nvGrpSpPr>
        <p:grpSpPr>
          <a:xfrm>
            <a:off x="6324600" y="11430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9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0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2" name="Group 47"/>
          <p:cNvGrpSpPr/>
          <p:nvPr/>
        </p:nvGrpSpPr>
        <p:grpSpPr>
          <a:xfrm>
            <a:off x="3124200" y="11430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3" name="Group 48"/>
          <p:cNvGrpSpPr/>
          <p:nvPr/>
        </p:nvGrpSpPr>
        <p:grpSpPr>
          <a:xfrm>
            <a:off x="5867400" y="11430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7" name="Group 47"/>
          <p:cNvGrpSpPr/>
          <p:nvPr/>
        </p:nvGrpSpPr>
        <p:grpSpPr>
          <a:xfrm>
            <a:off x="3124200" y="11430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8" name="Group 48"/>
          <p:cNvGrpSpPr/>
          <p:nvPr/>
        </p:nvGrpSpPr>
        <p:grpSpPr>
          <a:xfrm>
            <a:off x="5867400" y="11430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9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0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2" name="Group 47"/>
          <p:cNvGrpSpPr/>
          <p:nvPr/>
        </p:nvGrpSpPr>
        <p:grpSpPr>
          <a:xfrm>
            <a:off x="3124200" y="11430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3" name="Group 48"/>
          <p:cNvGrpSpPr/>
          <p:nvPr/>
        </p:nvGrpSpPr>
        <p:grpSpPr>
          <a:xfrm>
            <a:off x="5257800" y="12192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7" name="Group 47"/>
          <p:cNvGrpSpPr/>
          <p:nvPr/>
        </p:nvGrpSpPr>
        <p:grpSpPr>
          <a:xfrm>
            <a:off x="3124200" y="11430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8" name="Group 48"/>
          <p:cNvGrpSpPr/>
          <p:nvPr/>
        </p:nvGrpSpPr>
        <p:grpSpPr>
          <a:xfrm>
            <a:off x="5257800" y="12192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6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7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1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4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7" name="Group 47"/>
          <p:cNvGrpSpPr/>
          <p:nvPr/>
        </p:nvGrpSpPr>
        <p:grpSpPr>
          <a:xfrm>
            <a:off x="3124200" y="11430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8" name="Group 48"/>
          <p:cNvGrpSpPr/>
          <p:nvPr/>
        </p:nvGrpSpPr>
        <p:grpSpPr>
          <a:xfrm>
            <a:off x="5257800" y="12192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grpSp>
          <p:nvGrpSpPr>
            <p:cNvPr id="7" name="Group 27"/>
            <p:cNvGrpSpPr/>
            <p:nvPr/>
          </p:nvGrpSpPr>
          <p:grpSpPr>
            <a:xfrm>
              <a:off x="3048000" y="762000"/>
              <a:ext cx="1600200" cy="1143000"/>
              <a:chOff x="3048000" y="762000"/>
              <a:chExt cx="1600200" cy="11430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480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" name="Group 101"/>
              <p:cNvGrpSpPr/>
              <p:nvPr/>
            </p:nvGrpSpPr>
            <p:grpSpPr>
              <a:xfrm>
                <a:off x="32004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grpSp>
          <p:nvGrpSpPr>
            <p:cNvPr id="15" name="Group 26"/>
            <p:cNvGrpSpPr/>
            <p:nvPr/>
          </p:nvGrpSpPr>
          <p:grpSpPr>
            <a:xfrm>
              <a:off x="4648200" y="762000"/>
              <a:ext cx="1600200" cy="1143000"/>
              <a:chOff x="4648200" y="762000"/>
              <a:chExt cx="1600200" cy="1143000"/>
            </a:xfrm>
          </p:grpSpPr>
          <p:sp>
            <p:nvSpPr>
              <p:cNvPr id="10" name="Rounded Rectangle 9"/>
              <p:cNvSpPr/>
              <p:nvPr/>
            </p:nvSpPr>
            <p:spPr>
              <a:xfrm>
                <a:off x="4648200" y="762000"/>
                <a:ext cx="1600200" cy="1143000"/>
              </a:xfrm>
              <a:prstGeom prst="round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6" name="Group 101"/>
              <p:cNvGrpSpPr/>
              <p:nvPr/>
            </p:nvGrpSpPr>
            <p:grpSpPr>
              <a:xfrm>
                <a:off x="4800600" y="838200"/>
                <a:ext cx="457200" cy="381000"/>
                <a:chOff x="1752600" y="609600"/>
                <a:chExt cx="457200" cy="381000"/>
              </a:xfrm>
            </p:grpSpPr>
            <p:sp>
              <p:nvSpPr>
                <p:cNvPr id="30" name="Oval 29"/>
                <p:cNvSpPr/>
                <p:nvPr/>
              </p:nvSpPr>
              <p:spPr>
                <a:xfrm>
                  <a:off x="1752600" y="609600"/>
                  <a:ext cx="457200" cy="381000"/>
                </a:xfrm>
                <a:prstGeom prst="ellipse">
                  <a:avLst/>
                </a:prstGeom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828800" y="609600"/>
                  <a:ext cx="22860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P</a:t>
                  </a:r>
                  <a:endParaRPr lang="en-US" dirty="0"/>
                </a:p>
              </p:txBody>
            </p:sp>
          </p:grpSp>
        </p:grp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9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0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2" name="Group 47"/>
          <p:cNvGrpSpPr/>
          <p:nvPr/>
        </p:nvGrpSpPr>
        <p:grpSpPr>
          <a:xfrm>
            <a:off x="3124200" y="11430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3" name="Group 48"/>
          <p:cNvGrpSpPr/>
          <p:nvPr/>
        </p:nvGrpSpPr>
        <p:grpSpPr>
          <a:xfrm>
            <a:off x="4800600" y="11430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1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17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8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9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0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22" name="Group 47"/>
          <p:cNvGrpSpPr/>
          <p:nvPr/>
        </p:nvGrpSpPr>
        <p:grpSpPr>
          <a:xfrm>
            <a:off x="2895600" y="9906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3" name="Group 48"/>
          <p:cNvGrpSpPr/>
          <p:nvPr/>
        </p:nvGrpSpPr>
        <p:grpSpPr>
          <a:xfrm>
            <a:off x="5029200" y="10668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3048000" y="533400"/>
            <a:ext cx="457200" cy="381000"/>
            <a:chOff x="2895600" y="2971800"/>
            <a:chExt cx="457200" cy="381000"/>
          </a:xfrm>
        </p:grpSpPr>
        <p:sp>
          <p:nvSpPr>
            <p:cNvPr id="49" name="Oval 48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53" name="Group 47"/>
          <p:cNvGrpSpPr/>
          <p:nvPr/>
        </p:nvGrpSpPr>
        <p:grpSpPr>
          <a:xfrm>
            <a:off x="4800600" y="457200"/>
            <a:ext cx="457200" cy="381000"/>
            <a:chOff x="2895600" y="2971800"/>
            <a:chExt cx="457200" cy="381000"/>
          </a:xfrm>
        </p:grpSpPr>
        <p:sp>
          <p:nvSpPr>
            <p:cNvPr id="54" name="Oval 53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7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7" name="Group 47"/>
          <p:cNvGrpSpPr/>
          <p:nvPr/>
        </p:nvGrpSpPr>
        <p:grpSpPr>
          <a:xfrm>
            <a:off x="2514600" y="9906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8" name="Group 48"/>
          <p:cNvGrpSpPr/>
          <p:nvPr/>
        </p:nvGrpSpPr>
        <p:grpSpPr>
          <a:xfrm>
            <a:off x="5410200" y="9906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9" name="Group 47"/>
          <p:cNvGrpSpPr/>
          <p:nvPr/>
        </p:nvGrpSpPr>
        <p:grpSpPr>
          <a:xfrm>
            <a:off x="2743200" y="457200"/>
            <a:ext cx="457200" cy="381000"/>
            <a:chOff x="2895600" y="2971800"/>
            <a:chExt cx="457200" cy="381000"/>
          </a:xfrm>
        </p:grpSpPr>
        <p:sp>
          <p:nvSpPr>
            <p:cNvPr id="49" name="Oval 48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0" name="Group 47"/>
          <p:cNvGrpSpPr/>
          <p:nvPr/>
        </p:nvGrpSpPr>
        <p:grpSpPr>
          <a:xfrm>
            <a:off x="5105400" y="381000"/>
            <a:ext cx="457200" cy="381000"/>
            <a:chOff x="2895600" y="2971800"/>
            <a:chExt cx="457200" cy="381000"/>
          </a:xfrm>
        </p:grpSpPr>
        <p:sp>
          <p:nvSpPr>
            <p:cNvPr id="54" name="Oval 53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7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7" name="Group 47"/>
          <p:cNvGrpSpPr/>
          <p:nvPr/>
        </p:nvGrpSpPr>
        <p:grpSpPr>
          <a:xfrm>
            <a:off x="2438400" y="8382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8" name="Group 48"/>
          <p:cNvGrpSpPr/>
          <p:nvPr/>
        </p:nvGrpSpPr>
        <p:grpSpPr>
          <a:xfrm>
            <a:off x="5791200" y="9144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9" name="Group 47"/>
          <p:cNvGrpSpPr/>
          <p:nvPr/>
        </p:nvGrpSpPr>
        <p:grpSpPr>
          <a:xfrm>
            <a:off x="2438400" y="304800"/>
            <a:ext cx="457200" cy="381000"/>
            <a:chOff x="2895600" y="2971800"/>
            <a:chExt cx="457200" cy="381000"/>
          </a:xfrm>
        </p:grpSpPr>
        <p:sp>
          <p:nvSpPr>
            <p:cNvPr id="49" name="Oval 48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0" name="Group 47"/>
          <p:cNvGrpSpPr/>
          <p:nvPr/>
        </p:nvGrpSpPr>
        <p:grpSpPr>
          <a:xfrm>
            <a:off x="5486400" y="228600"/>
            <a:ext cx="457200" cy="381000"/>
            <a:chOff x="2895600" y="2971800"/>
            <a:chExt cx="457200" cy="381000"/>
          </a:xfrm>
        </p:grpSpPr>
        <p:sp>
          <p:nvSpPr>
            <p:cNvPr id="54" name="Oval 53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7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7" name="Group 47"/>
          <p:cNvGrpSpPr/>
          <p:nvPr/>
        </p:nvGrpSpPr>
        <p:grpSpPr>
          <a:xfrm>
            <a:off x="2438400" y="8382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8" name="Group 48"/>
          <p:cNvGrpSpPr/>
          <p:nvPr/>
        </p:nvGrpSpPr>
        <p:grpSpPr>
          <a:xfrm>
            <a:off x="5943600" y="8382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9" name="Group 47"/>
          <p:cNvGrpSpPr/>
          <p:nvPr/>
        </p:nvGrpSpPr>
        <p:grpSpPr>
          <a:xfrm>
            <a:off x="2438400" y="304800"/>
            <a:ext cx="457200" cy="381000"/>
            <a:chOff x="2895600" y="2971800"/>
            <a:chExt cx="457200" cy="381000"/>
          </a:xfrm>
        </p:grpSpPr>
        <p:sp>
          <p:nvSpPr>
            <p:cNvPr id="49" name="Oval 48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0" name="Group 47"/>
          <p:cNvGrpSpPr/>
          <p:nvPr/>
        </p:nvGrpSpPr>
        <p:grpSpPr>
          <a:xfrm>
            <a:off x="5715000" y="228600"/>
            <a:ext cx="457200" cy="381000"/>
            <a:chOff x="2895600" y="2971800"/>
            <a:chExt cx="457200" cy="381000"/>
          </a:xfrm>
        </p:grpSpPr>
        <p:sp>
          <p:nvSpPr>
            <p:cNvPr id="54" name="Oval 53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sp>
        <p:nvSpPr>
          <p:cNvPr id="48" name="Explosion 2 47"/>
          <p:cNvSpPr/>
          <p:nvPr/>
        </p:nvSpPr>
        <p:spPr>
          <a:xfrm>
            <a:off x="2133600" y="381000"/>
            <a:ext cx="3048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Explosion 2 52"/>
          <p:cNvSpPr/>
          <p:nvPr/>
        </p:nvSpPr>
        <p:spPr>
          <a:xfrm>
            <a:off x="2057400" y="990600"/>
            <a:ext cx="3048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Explosion 2 57"/>
          <p:cNvSpPr/>
          <p:nvPr/>
        </p:nvSpPr>
        <p:spPr>
          <a:xfrm>
            <a:off x="6096000" y="304800"/>
            <a:ext cx="3048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Explosion 2 58"/>
          <p:cNvSpPr/>
          <p:nvPr/>
        </p:nvSpPr>
        <p:spPr>
          <a:xfrm>
            <a:off x="6324600" y="914400"/>
            <a:ext cx="3048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6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7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8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1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2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3" name="Group 47"/>
          <p:cNvGrpSpPr/>
          <p:nvPr/>
        </p:nvGrpSpPr>
        <p:grpSpPr>
          <a:xfrm>
            <a:off x="2438400" y="8382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4" name="Group 48"/>
          <p:cNvGrpSpPr/>
          <p:nvPr/>
        </p:nvGrpSpPr>
        <p:grpSpPr>
          <a:xfrm>
            <a:off x="5943600" y="8382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5" name="Group 47"/>
          <p:cNvGrpSpPr/>
          <p:nvPr/>
        </p:nvGrpSpPr>
        <p:grpSpPr>
          <a:xfrm>
            <a:off x="2438400" y="304800"/>
            <a:ext cx="457200" cy="381000"/>
            <a:chOff x="2895600" y="2971800"/>
            <a:chExt cx="457200" cy="381000"/>
          </a:xfrm>
        </p:grpSpPr>
        <p:sp>
          <p:nvSpPr>
            <p:cNvPr id="49" name="Oval 48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6" name="Group 47"/>
          <p:cNvGrpSpPr/>
          <p:nvPr/>
        </p:nvGrpSpPr>
        <p:grpSpPr>
          <a:xfrm>
            <a:off x="5715000" y="228600"/>
            <a:ext cx="457200" cy="381000"/>
            <a:chOff x="2895600" y="2971800"/>
            <a:chExt cx="457200" cy="381000"/>
          </a:xfrm>
        </p:grpSpPr>
        <p:sp>
          <p:nvSpPr>
            <p:cNvPr id="54" name="Oval 53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sp>
        <p:nvSpPr>
          <p:cNvPr id="48" name="Explosion 2 47"/>
          <p:cNvSpPr/>
          <p:nvPr/>
        </p:nvSpPr>
        <p:spPr>
          <a:xfrm>
            <a:off x="2133600" y="381000"/>
            <a:ext cx="3048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Explosion 2 52"/>
          <p:cNvSpPr/>
          <p:nvPr/>
        </p:nvSpPr>
        <p:spPr>
          <a:xfrm>
            <a:off x="2057400" y="990600"/>
            <a:ext cx="3048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Explosion 2 57"/>
          <p:cNvSpPr/>
          <p:nvPr/>
        </p:nvSpPr>
        <p:spPr>
          <a:xfrm>
            <a:off x="6096000" y="304800"/>
            <a:ext cx="3048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Explosion 2 58"/>
          <p:cNvSpPr/>
          <p:nvPr/>
        </p:nvSpPr>
        <p:spPr>
          <a:xfrm>
            <a:off x="6324600" y="914400"/>
            <a:ext cx="3048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7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7" name="Group 47"/>
          <p:cNvGrpSpPr/>
          <p:nvPr/>
        </p:nvGrpSpPr>
        <p:grpSpPr>
          <a:xfrm>
            <a:off x="2438400" y="8382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8" name="Group 48"/>
          <p:cNvGrpSpPr/>
          <p:nvPr/>
        </p:nvGrpSpPr>
        <p:grpSpPr>
          <a:xfrm>
            <a:off x="5943600" y="8382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9" name="Group 47"/>
          <p:cNvGrpSpPr/>
          <p:nvPr/>
        </p:nvGrpSpPr>
        <p:grpSpPr>
          <a:xfrm>
            <a:off x="2438400" y="304800"/>
            <a:ext cx="457200" cy="381000"/>
            <a:chOff x="2895600" y="2971800"/>
            <a:chExt cx="457200" cy="381000"/>
          </a:xfrm>
        </p:grpSpPr>
        <p:sp>
          <p:nvSpPr>
            <p:cNvPr id="49" name="Oval 48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0" name="Group 47"/>
          <p:cNvGrpSpPr/>
          <p:nvPr/>
        </p:nvGrpSpPr>
        <p:grpSpPr>
          <a:xfrm>
            <a:off x="5715000" y="228600"/>
            <a:ext cx="457200" cy="381000"/>
            <a:chOff x="2895600" y="2971800"/>
            <a:chExt cx="457200" cy="381000"/>
          </a:xfrm>
        </p:grpSpPr>
        <p:sp>
          <p:nvSpPr>
            <p:cNvPr id="54" name="Oval 53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sp>
        <p:nvSpPr>
          <p:cNvPr id="48" name="Explosion 2 47"/>
          <p:cNvSpPr/>
          <p:nvPr/>
        </p:nvSpPr>
        <p:spPr>
          <a:xfrm>
            <a:off x="1752600" y="152400"/>
            <a:ext cx="914400" cy="457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Explosion 2 52"/>
          <p:cNvSpPr/>
          <p:nvPr/>
        </p:nvSpPr>
        <p:spPr>
          <a:xfrm>
            <a:off x="1905000" y="838200"/>
            <a:ext cx="762000" cy="457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Explosion 2 57"/>
          <p:cNvSpPr/>
          <p:nvPr/>
        </p:nvSpPr>
        <p:spPr>
          <a:xfrm>
            <a:off x="5943600" y="152400"/>
            <a:ext cx="838200" cy="457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Explosion 2 58"/>
          <p:cNvSpPr/>
          <p:nvPr/>
        </p:nvSpPr>
        <p:spPr>
          <a:xfrm>
            <a:off x="6096000" y="838200"/>
            <a:ext cx="914400" cy="533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7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7" name="Group 47"/>
          <p:cNvGrpSpPr/>
          <p:nvPr/>
        </p:nvGrpSpPr>
        <p:grpSpPr>
          <a:xfrm>
            <a:off x="2438400" y="8382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8" name="Group 48"/>
          <p:cNvGrpSpPr/>
          <p:nvPr/>
        </p:nvGrpSpPr>
        <p:grpSpPr>
          <a:xfrm>
            <a:off x="5943600" y="8382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9" name="Group 47"/>
          <p:cNvGrpSpPr/>
          <p:nvPr/>
        </p:nvGrpSpPr>
        <p:grpSpPr>
          <a:xfrm>
            <a:off x="2438400" y="304800"/>
            <a:ext cx="457200" cy="381000"/>
            <a:chOff x="2895600" y="2971800"/>
            <a:chExt cx="457200" cy="381000"/>
          </a:xfrm>
        </p:grpSpPr>
        <p:sp>
          <p:nvSpPr>
            <p:cNvPr id="49" name="Oval 48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0" name="Group 47"/>
          <p:cNvGrpSpPr/>
          <p:nvPr/>
        </p:nvGrpSpPr>
        <p:grpSpPr>
          <a:xfrm>
            <a:off x="5715000" y="228600"/>
            <a:ext cx="457200" cy="381000"/>
            <a:chOff x="2895600" y="2971800"/>
            <a:chExt cx="457200" cy="381000"/>
          </a:xfrm>
        </p:grpSpPr>
        <p:sp>
          <p:nvSpPr>
            <p:cNvPr id="54" name="Oval 53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sp>
        <p:nvSpPr>
          <p:cNvPr id="48" name="Explosion 2 47"/>
          <p:cNvSpPr/>
          <p:nvPr/>
        </p:nvSpPr>
        <p:spPr>
          <a:xfrm>
            <a:off x="1447800" y="0"/>
            <a:ext cx="1524000" cy="762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Explosion 2 52"/>
          <p:cNvSpPr/>
          <p:nvPr/>
        </p:nvSpPr>
        <p:spPr>
          <a:xfrm>
            <a:off x="1447800" y="762000"/>
            <a:ext cx="1524000" cy="762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Explosion 2 57"/>
          <p:cNvSpPr/>
          <p:nvPr/>
        </p:nvSpPr>
        <p:spPr>
          <a:xfrm>
            <a:off x="5638800" y="0"/>
            <a:ext cx="1447800" cy="685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Explosion 2 58"/>
          <p:cNvSpPr/>
          <p:nvPr/>
        </p:nvSpPr>
        <p:spPr>
          <a:xfrm>
            <a:off x="5867400" y="533400"/>
            <a:ext cx="1447800" cy="914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1600200" y="228600"/>
            <a:ext cx="838200" cy="381000"/>
            <a:chOff x="2895600" y="838200"/>
            <a:chExt cx="838200" cy="381000"/>
          </a:xfrm>
        </p:grpSpPr>
        <p:sp>
          <p:nvSpPr>
            <p:cNvPr id="32" name="Rounded Rectangle 31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6172200" y="152400"/>
            <a:ext cx="838200" cy="381000"/>
            <a:chOff x="6172200" y="304800"/>
            <a:chExt cx="838200" cy="381000"/>
          </a:xfrm>
        </p:grpSpPr>
        <p:sp>
          <p:nvSpPr>
            <p:cNvPr id="33" name="Rounded Rectangle 32"/>
            <p:cNvSpPr/>
            <p:nvPr/>
          </p:nvSpPr>
          <p:spPr>
            <a:xfrm>
              <a:off x="6172200" y="3048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3048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7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intermediate</a:t>
              </a:r>
              <a:endParaRPr lang="en-US" dirty="0"/>
            </a:p>
          </p:txBody>
        </p:sp>
      </p:grpSp>
      <p:grpSp>
        <p:nvGrpSpPr>
          <p:cNvPr id="8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1600200" y="838200"/>
            <a:ext cx="838200" cy="381000"/>
            <a:chOff x="2895600" y="838200"/>
            <a:chExt cx="838200" cy="381000"/>
          </a:xfrm>
        </p:grpSpPr>
        <p:sp>
          <p:nvSpPr>
            <p:cNvPr id="51" name="Rounded Rectangle 50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6" name="Group 35"/>
          <p:cNvGrpSpPr/>
          <p:nvPr/>
        </p:nvGrpSpPr>
        <p:grpSpPr>
          <a:xfrm>
            <a:off x="6400800" y="762000"/>
            <a:ext cx="838200" cy="381000"/>
            <a:chOff x="2895600" y="838200"/>
            <a:chExt cx="838200" cy="381000"/>
          </a:xfrm>
        </p:grpSpPr>
        <p:sp>
          <p:nvSpPr>
            <p:cNvPr id="56" name="Rounded Rectangle 55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grpSp>
        <p:nvGrpSpPr>
          <p:cNvPr id="17" name="Group 47"/>
          <p:cNvGrpSpPr/>
          <p:nvPr/>
        </p:nvGrpSpPr>
        <p:grpSpPr>
          <a:xfrm>
            <a:off x="2438400" y="838200"/>
            <a:ext cx="457200" cy="381000"/>
            <a:chOff x="2895600" y="2971800"/>
            <a:chExt cx="457200" cy="381000"/>
          </a:xfrm>
        </p:grpSpPr>
        <p:sp>
          <p:nvSpPr>
            <p:cNvPr id="42" name="Oval 41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8" name="Group 48"/>
          <p:cNvGrpSpPr/>
          <p:nvPr/>
        </p:nvGrpSpPr>
        <p:grpSpPr>
          <a:xfrm>
            <a:off x="5943600" y="838200"/>
            <a:ext cx="457200" cy="381000"/>
            <a:chOff x="4038600" y="2971800"/>
            <a:chExt cx="457200" cy="381000"/>
          </a:xfrm>
        </p:grpSpPr>
        <p:sp>
          <p:nvSpPr>
            <p:cNvPr id="45" name="Oval 44"/>
            <p:cNvSpPr/>
            <p:nvPr/>
          </p:nvSpPr>
          <p:spPr>
            <a:xfrm>
              <a:off x="4038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114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19" name="Group 47"/>
          <p:cNvGrpSpPr/>
          <p:nvPr/>
        </p:nvGrpSpPr>
        <p:grpSpPr>
          <a:xfrm>
            <a:off x="2438400" y="304800"/>
            <a:ext cx="457200" cy="381000"/>
            <a:chOff x="2895600" y="2971800"/>
            <a:chExt cx="457200" cy="381000"/>
          </a:xfrm>
        </p:grpSpPr>
        <p:sp>
          <p:nvSpPr>
            <p:cNvPr id="49" name="Oval 48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grpSp>
        <p:nvGrpSpPr>
          <p:cNvPr id="20" name="Group 47"/>
          <p:cNvGrpSpPr/>
          <p:nvPr/>
        </p:nvGrpSpPr>
        <p:grpSpPr>
          <a:xfrm>
            <a:off x="5715000" y="228600"/>
            <a:ext cx="457200" cy="381000"/>
            <a:chOff x="2895600" y="2971800"/>
            <a:chExt cx="457200" cy="381000"/>
          </a:xfrm>
        </p:grpSpPr>
        <p:sp>
          <p:nvSpPr>
            <p:cNvPr id="54" name="Oval 53"/>
            <p:cNvSpPr/>
            <p:nvPr/>
          </p:nvSpPr>
          <p:spPr>
            <a:xfrm>
              <a:off x="2895600" y="2971800"/>
              <a:ext cx="457200" cy="381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971800" y="2971800"/>
              <a:ext cx="228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</a:t>
              </a:r>
              <a:endParaRPr lang="en-US" dirty="0"/>
            </a:p>
          </p:txBody>
        </p:sp>
      </p:grpSp>
      <p:sp>
        <p:nvSpPr>
          <p:cNvPr id="48" name="Explosion 2 47"/>
          <p:cNvSpPr/>
          <p:nvPr/>
        </p:nvSpPr>
        <p:spPr>
          <a:xfrm>
            <a:off x="1295400" y="0"/>
            <a:ext cx="1905000" cy="914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Explosion 2 52"/>
          <p:cNvSpPr/>
          <p:nvPr/>
        </p:nvSpPr>
        <p:spPr>
          <a:xfrm>
            <a:off x="1219200" y="533400"/>
            <a:ext cx="2209800" cy="1066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Explosion 2 57"/>
          <p:cNvSpPr/>
          <p:nvPr/>
        </p:nvSpPr>
        <p:spPr>
          <a:xfrm>
            <a:off x="5562600" y="0"/>
            <a:ext cx="1905000" cy="838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Explosion 2 58"/>
          <p:cNvSpPr/>
          <p:nvPr/>
        </p:nvSpPr>
        <p:spPr>
          <a:xfrm>
            <a:off x="5943600" y="457200"/>
            <a:ext cx="1600200" cy="990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6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7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8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11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60" name="Group 17"/>
          <p:cNvGrpSpPr/>
          <p:nvPr/>
        </p:nvGrpSpPr>
        <p:grpSpPr>
          <a:xfrm>
            <a:off x="6248400" y="152400"/>
            <a:ext cx="1143000" cy="762000"/>
            <a:chOff x="7010400" y="1828800"/>
            <a:chExt cx="762000" cy="533400"/>
          </a:xfrm>
        </p:grpSpPr>
        <p:sp>
          <p:nvSpPr>
            <p:cNvPr id="61" name="12-Point Star 60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63" name="Group 17"/>
          <p:cNvGrpSpPr/>
          <p:nvPr/>
        </p:nvGrpSpPr>
        <p:grpSpPr>
          <a:xfrm>
            <a:off x="6629400" y="838200"/>
            <a:ext cx="1219200" cy="838200"/>
            <a:chOff x="7010400" y="1828800"/>
            <a:chExt cx="762000" cy="533400"/>
          </a:xfrm>
        </p:grpSpPr>
        <p:sp>
          <p:nvSpPr>
            <p:cNvPr id="64" name="12-Point Star 63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66" name="Group 17"/>
          <p:cNvGrpSpPr/>
          <p:nvPr/>
        </p:nvGrpSpPr>
        <p:grpSpPr>
          <a:xfrm>
            <a:off x="1905000" y="0"/>
            <a:ext cx="1295400" cy="914400"/>
            <a:chOff x="7010400" y="1828800"/>
            <a:chExt cx="762000" cy="533400"/>
          </a:xfrm>
        </p:grpSpPr>
        <p:sp>
          <p:nvSpPr>
            <p:cNvPr id="67" name="12-Point Star 66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69" name="Group 17"/>
          <p:cNvGrpSpPr/>
          <p:nvPr/>
        </p:nvGrpSpPr>
        <p:grpSpPr>
          <a:xfrm>
            <a:off x="1219200" y="838200"/>
            <a:ext cx="1143000" cy="838200"/>
            <a:chOff x="7010400" y="1828800"/>
            <a:chExt cx="762000" cy="533400"/>
          </a:xfrm>
        </p:grpSpPr>
        <p:sp>
          <p:nvSpPr>
            <p:cNvPr id="70" name="12-Point Star 69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04800" y="5638800"/>
            <a:ext cx="2989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>
                  <a:prstDash val="solid"/>
                </a:ln>
                <a:gradFill rotWithShape="1">
                  <a:gsLst>
                    <a:gs pos="0">
                      <a:schemeClr val="accent4">
                        <a:tint val="70000"/>
                        <a:satMod val="200000"/>
                      </a:schemeClr>
                    </a:gs>
                    <a:gs pos="40000">
                      <a:schemeClr val="accent4">
                        <a:tint val="90000"/>
                        <a:satMod val="130000"/>
                      </a:schemeClr>
                    </a:gs>
                    <a:gs pos="50000">
                      <a:schemeClr val="accent4">
                        <a:tint val="90000"/>
                        <a:satMod val="130000"/>
                      </a:schemeClr>
                    </a:gs>
                    <a:gs pos="68000">
                      <a:schemeClr val="accent4">
                        <a:tint val="90000"/>
                        <a:satMod val="130000"/>
                      </a:schemeClr>
                    </a:gs>
                    <a:gs pos="100000">
                      <a:schemeClr val="accent4">
                        <a:tint val="70000"/>
                        <a:satMod val="200000"/>
                      </a:schemeClr>
                    </a:gs>
                  </a:gsLst>
                  <a:lin ang="5400000"/>
                </a:gra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Glycolysis</a:t>
            </a:r>
            <a:endParaRPr lang="en-US" sz="5400" b="1" cap="none" spc="0" dirty="0">
              <a:ln>
                <a:prstDash val="solid"/>
              </a:ln>
              <a:gradFill rotWithShape="1">
                <a:gsLst>
                  <a:gs pos="0">
                    <a:schemeClr val="accent4">
                      <a:tint val="70000"/>
                      <a:satMod val="200000"/>
                    </a:schemeClr>
                  </a:gs>
                  <a:gs pos="40000">
                    <a:schemeClr val="accent4">
                      <a:tint val="90000"/>
                      <a:satMod val="130000"/>
                    </a:schemeClr>
                  </a:gs>
                  <a:gs pos="50000">
                    <a:schemeClr val="accent4">
                      <a:tint val="90000"/>
                      <a:satMod val="130000"/>
                    </a:schemeClr>
                  </a:gs>
                  <a:gs pos="68000">
                    <a:schemeClr val="accent4">
                      <a:tint val="90000"/>
                      <a:satMod val="130000"/>
                    </a:schemeClr>
                  </a:gs>
                  <a:gs pos="100000">
                    <a:schemeClr val="accent4">
                      <a:tint val="70000"/>
                      <a:satMod val="200000"/>
                    </a:schemeClr>
                  </a:gs>
                </a:gsLst>
                <a:lin ang="5400000"/>
              </a:gra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  <p:grpSp>
        <p:nvGrpSpPr>
          <p:cNvPr id="2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3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4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6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6248400" y="152400"/>
            <a:ext cx="1143000" cy="762000"/>
            <a:chOff x="7010400" y="1828800"/>
            <a:chExt cx="762000" cy="533400"/>
          </a:xfrm>
        </p:grpSpPr>
        <p:sp>
          <p:nvSpPr>
            <p:cNvPr id="61" name="12-Point Star 60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6629400" y="838200"/>
            <a:ext cx="1219200" cy="838200"/>
            <a:chOff x="7010400" y="1828800"/>
            <a:chExt cx="762000" cy="533400"/>
          </a:xfrm>
        </p:grpSpPr>
        <p:sp>
          <p:nvSpPr>
            <p:cNvPr id="64" name="12-Point Star 63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1" name="Group 17"/>
          <p:cNvGrpSpPr/>
          <p:nvPr/>
        </p:nvGrpSpPr>
        <p:grpSpPr>
          <a:xfrm>
            <a:off x="1905000" y="0"/>
            <a:ext cx="1295400" cy="914400"/>
            <a:chOff x="7010400" y="1828800"/>
            <a:chExt cx="762000" cy="533400"/>
          </a:xfrm>
        </p:grpSpPr>
        <p:sp>
          <p:nvSpPr>
            <p:cNvPr id="67" name="12-Point Star 66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2" name="Group 17"/>
          <p:cNvGrpSpPr/>
          <p:nvPr/>
        </p:nvGrpSpPr>
        <p:grpSpPr>
          <a:xfrm>
            <a:off x="1219200" y="838200"/>
            <a:ext cx="1143000" cy="838200"/>
            <a:chOff x="7010400" y="1828800"/>
            <a:chExt cx="762000" cy="533400"/>
          </a:xfrm>
        </p:grpSpPr>
        <p:sp>
          <p:nvSpPr>
            <p:cNvPr id="70" name="12-Point Star 69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4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6" name="Group 130"/>
          <p:cNvGrpSpPr/>
          <p:nvPr/>
        </p:nvGrpSpPr>
        <p:grpSpPr>
          <a:xfrm>
            <a:off x="1066797" y="1981200"/>
            <a:ext cx="1143004" cy="445532"/>
            <a:chOff x="6705600" y="762000"/>
            <a:chExt cx="1670545" cy="668298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6" y="876300"/>
              <a:ext cx="1518139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7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6248400" y="152400"/>
            <a:ext cx="1143000" cy="762000"/>
            <a:chOff x="7010400" y="1828800"/>
            <a:chExt cx="762000" cy="533400"/>
          </a:xfrm>
        </p:grpSpPr>
        <p:sp>
          <p:nvSpPr>
            <p:cNvPr id="61" name="12-Point Star 60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1" name="Group 17"/>
          <p:cNvGrpSpPr/>
          <p:nvPr/>
        </p:nvGrpSpPr>
        <p:grpSpPr>
          <a:xfrm>
            <a:off x="6629400" y="838200"/>
            <a:ext cx="1219200" cy="838200"/>
            <a:chOff x="7010400" y="1828800"/>
            <a:chExt cx="762000" cy="533400"/>
          </a:xfrm>
        </p:grpSpPr>
        <p:sp>
          <p:nvSpPr>
            <p:cNvPr id="64" name="12-Point Star 63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5" name="Group 17"/>
          <p:cNvGrpSpPr/>
          <p:nvPr/>
        </p:nvGrpSpPr>
        <p:grpSpPr>
          <a:xfrm>
            <a:off x="1905000" y="0"/>
            <a:ext cx="1295400" cy="914400"/>
            <a:chOff x="7010400" y="1828800"/>
            <a:chExt cx="762000" cy="533400"/>
          </a:xfrm>
        </p:grpSpPr>
        <p:sp>
          <p:nvSpPr>
            <p:cNvPr id="67" name="12-Point Star 66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6" name="Group 17"/>
          <p:cNvGrpSpPr/>
          <p:nvPr/>
        </p:nvGrpSpPr>
        <p:grpSpPr>
          <a:xfrm>
            <a:off x="1219200" y="838200"/>
            <a:ext cx="1143000" cy="838200"/>
            <a:chOff x="7010400" y="1828800"/>
            <a:chExt cx="762000" cy="533400"/>
          </a:xfrm>
        </p:grpSpPr>
        <p:sp>
          <p:nvSpPr>
            <p:cNvPr id="70" name="12-Point Star 69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4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5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6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6248400" y="152400"/>
            <a:ext cx="1143000" cy="762000"/>
            <a:chOff x="7010400" y="1828800"/>
            <a:chExt cx="762000" cy="533400"/>
          </a:xfrm>
        </p:grpSpPr>
        <p:sp>
          <p:nvSpPr>
            <p:cNvPr id="61" name="12-Point Star 60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6629400" y="838200"/>
            <a:ext cx="1219200" cy="838200"/>
            <a:chOff x="7010400" y="1828800"/>
            <a:chExt cx="762000" cy="533400"/>
          </a:xfrm>
        </p:grpSpPr>
        <p:sp>
          <p:nvSpPr>
            <p:cNvPr id="64" name="12-Point Star 63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1" name="Group 17"/>
          <p:cNvGrpSpPr/>
          <p:nvPr/>
        </p:nvGrpSpPr>
        <p:grpSpPr>
          <a:xfrm>
            <a:off x="1905000" y="0"/>
            <a:ext cx="1295400" cy="914400"/>
            <a:chOff x="7010400" y="1828800"/>
            <a:chExt cx="762000" cy="533400"/>
          </a:xfrm>
        </p:grpSpPr>
        <p:sp>
          <p:nvSpPr>
            <p:cNvPr id="67" name="12-Point Star 66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5" name="Group 17"/>
          <p:cNvGrpSpPr/>
          <p:nvPr/>
        </p:nvGrpSpPr>
        <p:grpSpPr>
          <a:xfrm>
            <a:off x="1219200" y="838200"/>
            <a:ext cx="1143000" cy="838200"/>
            <a:chOff x="7010400" y="1828800"/>
            <a:chExt cx="762000" cy="533400"/>
          </a:xfrm>
        </p:grpSpPr>
        <p:sp>
          <p:nvSpPr>
            <p:cNvPr id="70" name="12-Point Star 69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3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4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5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6" name="Group 17"/>
          <p:cNvGrpSpPr/>
          <p:nvPr/>
        </p:nvGrpSpPr>
        <p:grpSpPr>
          <a:xfrm>
            <a:off x="6248400" y="152400"/>
            <a:ext cx="1143000" cy="762000"/>
            <a:chOff x="7010400" y="1828800"/>
            <a:chExt cx="762000" cy="533400"/>
          </a:xfrm>
        </p:grpSpPr>
        <p:sp>
          <p:nvSpPr>
            <p:cNvPr id="61" name="12-Point Star 60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6629400" y="838200"/>
            <a:ext cx="1219200" cy="838200"/>
            <a:chOff x="7010400" y="1828800"/>
            <a:chExt cx="762000" cy="533400"/>
          </a:xfrm>
        </p:grpSpPr>
        <p:sp>
          <p:nvSpPr>
            <p:cNvPr id="64" name="12-Point Star 63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1905000" y="0"/>
            <a:ext cx="1295400" cy="914400"/>
            <a:chOff x="7010400" y="1828800"/>
            <a:chExt cx="762000" cy="533400"/>
          </a:xfrm>
        </p:grpSpPr>
        <p:sp>
          <p:nvSpPr>
            <p:cNvPr id="67" name="12-Point Star 66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1" name="Group 17"/>
          <p:cNvGrpSpPr/>
          <p:nvPr/>
        </p:nvGrpSpPr>
        <p:grpSpPr>
          <a:xfrm>
            <a:off x="1219200" y="838200"/>
            <a:ext cx="1143000" cy="838200"/>
            <a:chOff x="7010400" y="1828800"/>
            <a:chExt cx="762000" cy="533400"/>
          </a:xfrm>
        </p:grpSpPr>
        <p:sp>
          <p:nvSpPr>
            <p:cNvPr id="70" name="12-Point Star 69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3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4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5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6" name="Group 17"/>
          <p:cNvGrpSpPr/>
          <p:nvPr/>
        </p:nvGrpSpPr>
        <p:grpSpPr>
          <a:xfrm>
            <a:off x="6248400" y="152400"/>
            <a:ext cx="1143000" cy="762000"/>
            <a:chOff x="7010400" y="1828800"/>
            <a:chExt cx="762000" cy="533400"/>
          </a:xfrm>
        </p:grpSpPr>
        <p:sp>
          <p:nvSpPr>
            <p:cNvPr id="61" name="12-Point Star 60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6629400" y="838200"/>
            <a:ext cx="1219200" cy="838200"/>
            <a:chOff x="7010400" y="1828800"/>
            <a:chExt cx="762000" cy="533400"/>
          </a:xfrm>
        </p:grpSpPr>
        <p:sp>
          <p:nvSpPr>
            <p:cNvPr id="64" name="12-Point Star 63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1905000" y="0"/>
            <a:ext cx="1295400" cy="914400"/>
            <a:chOff x="7010400" y="1828800"/>
            <a:chExt cx="762000" cy="533400"/>
          </a:xfrm>
        </p:grpSpPr>
        <p:sp>
          <p:nvSpPr>
            <p:cNvPr id="67" name="12-Point Star 66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1" name="Group 17"/>
          <p:cNvGrpSpPr/>
          <p:nvPr/>
        </p:nvGrpSpPr>
        <p:grpSpPr>
          <a:xfrm>
            <a:off x="1219200" y="838200"/>
            <a:ext cx="1143000" cy="838200"/>
            <a:chOff x="7010400" y="1828800"/>
            <a:chExt cx="762000" cy="533400"/>
          </a:xfrm>
        </p:grpSpPr>
        <p:sp>
          <p:nvSpPr>
            <p:cNvPr id="70" name="12-Point Star 69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4660966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36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3048000" y="7620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3" name="Group 39"/>
          <p:cNvGrpSpPr/>
          <p:nvPr/>
        </p:nvGrpSpPr>
        <p:grpSpPr>
          <a:xfrm>
            <a:off x="4648200" y="762000"/>
            <a:ext cx="1905000" cy="1143000"/>
            <a:chOff x="4648200" y="762000"/>
            <a:chExt cx="1905000" cy="1143000"/>
          </a:xfrm>
        </p:grpSpPr>
        <p:sp>
          <p:nvSpPr>
            <p:cNvPr id="10" name="Rounded Rectangle 9"/>
            <p:cNvSpPr/>
            <p:nvPr/>
          </p:nvSpPr>
          <p:spPr>
            <a:xfrm>
              <a:off x="46482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257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006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4" name="Group 130"/>
          <p:cNvGrpSpPr/>
          <p:nvPr/>
        </p:nvGrpSpPr>
        <p:grpSpPr>
          <a:xfrm>
            <a:off x="1066800" y="1828800"/>
            <a:ext cx="1447800" cy="457200"/>
            <a:chOff x="6705600" y="762000"/>
            <a:chExt cx="1447800" cy="457200"/>
          </a:xfrm>
        </p:grpSpPr>
        <p:sp>
          <p:nvSpPr>
            <p:cNvPr id="40" name="Flowchart: Punched Tape 39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5" name="Group 130"/>
          <p:cNvGrpSpPr/>
          <p:nvPr/>
        </p:nvGrpSpPr>
        <p:grpSpPr>
          <a:xfrm>
            <a:off x="6781800" y="1981200"/>
            <a:ext cx="1447800" cy="457200"/>
            <a:chOff x="6705600" y="762000"/>
            <a:chExt cx="1447800" cy="457200"/>
          </a:xfrm>
        </p:grpSpPr>
        <p:sp>
          <p:nvSpPr>
            <p:cNvPr id="43" name="Flowchart: Punched Tape 42"/>
            <p:cNvSpPr/>
            <p:nvPr/>
          </p:nvSpPr>
          <p:spPr>
            <a:xfrm>
              <a:off x="6705600" y="762000"/>
              <a:ext cx="1219200" cy="457200"/>
            </a:xfrm>
            <a:prstGeom prst="flowChartPunchedTap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8382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NADPH</a:t>
              </a:r>
              <a:endParaRPr lang="en-US" b="1" dirty="0"/>
            </a:p>
          </p:txBody>
        </p:sp>
      </p:grpSp>
      <p:grpSp>
        <p:nvGrpSpPr>
          <p:cNvPr id="6" name="Group 17"/>
          <p:cNvGrpSpPr/>
          <p:nvPr/>
        </p:nvGrpSpPr>
        <p:grpSpPr>
          <a:xfrm>
            <a:off x="6248400" y="152400"/>
            <a:ext cx="1143000" cy="762000"/>
            <a:chOff x="7010400" y="1828800"/>
            <a:chExt cx="762000" cy="533400"/>
          </a:xfrm>
        </p:grpSpPr>
        <p:sp>
          <p:nvSpPr>
            <p:cNvPr id="61" name="12-Point Star 60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6629400" y="838200"/>
            <a:ext cx="1219200" cy="838200"/>
            <a:chOff x="7010400" y="1828800"/>
            <a:chExt cx="762000" cy="533400"/>
          </a:xfrm>
        </p:grpSpPr>
        <p:sp>
          <p:nvSpPr>
            <p:cNvPr id="64" name="12-Point Star 63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1905000" y="0"/>
            <a:ext cx="1295400" cy="914400"/>
            <a:chOff x="7010400" y="1828800"/>
            <a:chExt cx="762000" cy="533400"/>
          </a:xfrm>
        </p:grpSpPr>
        <p:sp>
          <p:nvSpPr>
            <p:cNvPr id="67" name="12-Point Star 66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1" name="Group 17"/>
          <p:cNvGrpSpPr/>
          <p:nvPr/>
        </p:nvGrpSpPr>
        <p:grpSpPr>
          <a:xfrm>
            <a:off x="1219200" y="838200"/>
            <a:ext cx="1143000" cy="838200"/>
            <a:chOff x="7010400" y="1828800"/>
            <a:chExt cx="762000" cy="533400"/>
          </a:xfrm>
        </p:grpSpPr>
        <p:sp>
          <p:nvSpPr>
            <p:cNvPr id="70" name="12-Point Star 69"/>
            <p:cNvSpPr/>
            <p:nvPr/>
          </p:nvSpPr>
          <p:spPr>
            <a:xfrm>
              <a:off x="7010400" y="18288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62800" y="19050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4800600" y="4495800"/>
            <a:ext cx="7239000" cy="53340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1752600" y="-4495800"/>
            <a:ext cx="8610600" cy="48006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16"/>
          <p:cNvGrpSpPr/>
          <p:nvPr/>
        </p:nvGrpSpPr>
        <p:grpSpPr>
          <a:xfrm>
            <a:off x="6324600" y="4800600"/>
            <a:ext cx="6934200" cy="7353300"/>
            <a:chOff x="5867400" y="2971800"/>
            <a:chExt cx="1524000" cy="3505200"/>
          </a:xfrm>
        </p:grpSpPr>
        <p:sp>
          <p:nvSpPr>
            <p:cNvPr id="11" name="Oval 10"/>
            <p:cNvSpPr/>
            <p:nvPr/>
          </p:nvSpPr>
          <p:spPr>
            <a:xfrm>
              <a:off x="5867400" y="2971800"/>
              <a:ext cx="1524000" cy="35052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179746" y="3302758"/>
              <a:ext cx="965915" cy="26346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-3886200" y="4114800"/>
            <a:ext cx="5638800" cy="4114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2895600" y="-2895600"/>
            <a:ext cx="6629400" cy="37338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16"/>
          <p:cNvGrpSpPr/>
          <p:nvPr/>
        </p:nvGrpSpPr>
        <p:grpSpPr>
          <a:xfrm>
            <a:off x="6705600" y="4000500"/>
            <a:ext cx="3886200" cy="5715000"/>
            <a:chOff x="5867400" y="2971800"/>
            <a:chExt cx="1524000" cy="3505200"/>
          </a:xfrm>
        </p:grpSpPr>
        <p:sp>
          <p:nvSpPr>
            <p:cNvPr id="11" name="Oval 10"/>
            <p:cNvSpPr/>
            <p:nvPr/>
          </p:nvSpPr>
          <p:spPr>
            <a:xfrm>
              <a:off x="5867400" y="2971800"/>
              <a:ext cx="1524000" cy="35052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179746" y="3302758"/>
              <a:ext cx="965915" cy="26346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1066800" y="2895600"/>
            <a:ext cx="2819400" cy="2209800"/>
            <a:chOff x="1066800" y="2209800"/>
            <a:chExt cx="6477000" cy="3733800"/>
          </a:xfrm>
        </p:grpSpPr>
        <p:grpSp>
          <p:nvGrpSpPr>
            <p:cNvPr id="3" name="Group 5"/>
            <p:cNvGrpSpPr/>
            <p:nvPr/>
          </p:nvGrpSpPr>
          <p:grpSpPr>
            <a:xfrm>
              <a:off x="1066800" y="2209800"/>
              <a:ext cx="6477000" cy="3733800"/>
              <a:chOff x="1219200" y="1828800"/>
              <a:chExt cx="3962400" cy="2286000"/>
            </a:xfrm>
          </p:grpSpPr>
          <p:sp>
            <p:nvSpPr>
              <p:cNvPr id="20" name="Oval 2"/>
              <p:cNvSpPr/>
              <p:nvPr/>
            </p:nvSpPr>
            <p:spPr>
              <a:xfrm>
                <a:off x="1219200" y="1828800"/>
                <a:ext cx="3962400" cy="22860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371600" y="1981200"/>
                <a:ext cx="3657600" cy="1981200"/>
              </a:xfrm>
              <a:prstGeom prst="ellipse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209800" y="3124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2209800" y="3505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209800" y="3886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4267200"/>
              <a:ext cx="1219200" cy="381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Rounded Rectangle 21"/>
          <p:cNvSpPr/>
          <p:nvPr/>
        </p:nvSpPr>
        <p:spPr>
          <a:xfrm>
            <a:off x="3505200" y="-609600"/>
            <a:ext cx="4572000" cy="2819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/>
          <p:cNvSpPr/>
          <p:nvPr/>
        </p:nvSpPr>
        <p:spPr>
          <a:xfrm>
            <a:off x="5867400" y="2971800"/>
            <a:ext cx="1524000" cy="35052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>
            <a:off x="6179746" y="3302758"/>
            <a:ext cx="965915" cy="2634611"/>
          </a:xfrm>
          <a:custGeom>
            <a:avLst/>
            <a:gdLst>
              <a:gd name="connsiteX0" fmla="*/ 207406 w 965915"/>
              <a:gd name="connsiteY0" fmla="*/ 382138 h 2634611"/>
              <a:gd name="connsiteX1" fmla="*/ 180111 w 965915"/>
              <a:gd name="connsiteY1" fmla="*/ 341194 h 2634611"/>
              <a:gd name="connsiteX2" fmla="*/ 221054 w 965915"/>
              <a:gd name="connsiteY2" fmla="*/ 68239 h 2634611"/>
              <a:gd name="connsiteX3" fmla="*/ 234702 w 965915"/>
              <a:gd name="connsiteY3" fmla="*/ 27296 h 2634611"/>
              <a:gd name="connsiteX4" fmla="*/ 275645 w 965915"/>
              <a:gd name="connsiteY4" fmla="*/ 0 h 2634611"/>
              <a:gd name="connsiteX5" fmla="*/ 548600 w 965915"/>
              <a:gd name="connsiteY5" fmla="*/ 13648 h 2634611"/>
              <a:gd name="connsiteX6" fmla="*/ 589544 w 965915"/>
              <a:gd name="connsiteY6" fmla="*/ 27296 h 2634611"/>
              <a:gd name="connsiteX7" fmla="*/ 630487 w 965915"/>
              <a:gd name="connsiteY7" fmla="*/ 54591 h 2634611"/>
              <a:gd name="connsiteX8" fmla="*/ 657782 w 965915"/>
              <a:gd name="connsiteY8" fmla="*/ 95535 h 2634611"/>
              <a:gd name="connsiteX9" fmla="*/ 685078 w 965915"/>
              <a:gd name="connsiteY9" fmla="*/ 177421 h 2634611"/>
              <a:gd name="connsiteX10" fmla="*/ 657782 w 965915"/>
              <a:gd name="connsiteY10" fmla="*/ 272955 h 2634611"/>
              <a:gd name="connsiteX11" fmla="*/ 603191 w 965915"/>
              <a:gd name="connsiteY11" fmla="*/ 354842 h 2634611"/>
              <a:gd name="connsiteX12" fmla="*/ 575896 w 965915"/>
              <a:gd name="connsiteY12" fmla="*/ 436729 h 2634611"/>
              <a:gd name="connsiteX13" fmla="*/ 562248 w 965915"/>
              <a:gd name="connsiteY13" fmla="*/ 477672 h 2634611"/>
              <a:gd name="connsiteX14" fmla="*/ 575896 w 965915"/>
              <a:gd name="connsiteY14" fmla="*/ 559558 h 2634611"/>
              <a:gd name="connsiteX15" fmla="*/ 616839 w 965915"/>
              <a:gd name="connsiteY15" fmla="*/ 573206 h 2634611"/>
              <a:gd name="connsiteX16" fmla="*/ 780612 w 965915"/>
              <a:gd name="connsiteY16" fmla="*/ 600502 h 2634611"/>
              <a:gd name="connsiteX17" fmla="*/ 903442 w 965915"/>
              <a:gd name="connsiteY17" fmla="*/ 709684 h 2634611"/>
              <a:gd name="connsiteX18" fmla="*/ 889794 w 965915"/>
              <a:gd name="connsiteY18" fmla="*/ 955343 h 2634611"/>
              <a:gd name="connsiteX19" fmla="*/ 848851 w 965915"/>
              <a:gd name="connsiteY19" fmla="*/ 982639 h 2634611"/>
              <a:gd name="connsiteX20" fmla="*/ 780612 w 965915"/>
              <a:gd name="connsiteY20" fmla="*/ 996287 h 2634611"/>
              <a:gd name="connsiteX21" fmla="*/ 739669 w 965915"/>
              <a:gd name="connsiteY21" fmla="*/ 1009935 h 2634611"/>
              <a:gd name="connsiteX22" fmla="*/ 671430 w 965915"/>
              <a:gd name="connsiteY22" fmla="*/ 1119117 h 2634611"/>
              <a:gd name="connsiteX23" fmla="*/ 644135 w 965915"/>
              <a:gd name="connsiteY23" fmla="*/ 1173708 h 2634611"/>
              <a:gd name="connsiteX24" fmla="*/ 630487 w 965915"/>
              <a:gd name="connsiteY24" fmla="*/ 1228299 h 2634611"/>
              <a:gd name="connsiteX25" fmla="*/ 671430 w 965915"/>
              <a:gd name="connsiteY25" fmla="*/ 1433015 h 2634611"/>
              <a:gd name="connsiteX26" fmla="*/ 712373 w 965915"/>
              <a:gd name="connsiteY26" fmla="*/ 1446663 h 2634611"/>
              <a:gd name="connsiteX27" fmla="*/ 766964 w 965915"/>
              <a:gd name="connsiteY27" fmla="*/ 1487606 h 2634611"/>
              <a:gd name="connsiteX28" fmla="*/ 848851 w 965915"/>
              <a:gd name="connsiteY28" fmla="*/ 1542197 h 2634611"/>
              <a:gd name="connsiteX29" fmla="*/ 903442 w 965915"/>
              <a:gd name="connsiteY29" fmla="*/ 1624084 h 2634611"/>
              <a:gd name="connsiteX30" fmla="*/ 930738 w 965915"/>
              <a:gd name="connsiteY30" fmla="*/ 1733266 h 2634611"/>
              <a:gd name="connsiteX31" fmla="*/ 821555 w 965915"/>
              <a:gd name="connsiteY31" fmla="*/ 1869743 h 2634611"/>
              <a:gd name="connsiteX32" fmla="*/ 766964 w 965915"/>
              <a:gd name="connsiteY32" fmla="*/ 1951630 h 2634611"/>
              <a:gd name="connsiteX33" fmla="*/ 739669 w 965915"/>
              <a:gd name="connsiteY33" fmla="*/ 1992573 h 2634611"/>
              <a:gd name="connsiteX34" fmla="*/ 712373 w 965915"/>
              <a:gd name="connsiteY34" fmla="*/ 2074460 h 2634611"/>
              <a:gd name="connsiteX35" fmla="*/ 726021 w 965915"/>
              <a:gd name="connsiteY35" fmla="*/ 2197290 h 2634611"/>
              <a:gd name="connsiteX36" fmla="*/ 766964 w 965915"/>
              <a:gd name="connsiteY36" fmla="*/ 2251881 h 2634611"/>
              <a:gd name="connsiteX37" fmla="*/ 835203 w 965915"/>
              <a:gd name="connsiteY37" fmla="*/ 2333767 h 2634611"/>
              <a:gd name="connsiteX38" fmla="*/ 794260 w 965915"/>
              <a:gd name="connsiteY38" fmla="*/ 2593075 h 2634611"/>
              <a:gd name="connsiteX39" fmla="*/ 753317 w 965915"/>
              <a:gd name="connsiteY39" fmla="*/ 2634018 h 2634611"/>
              <a:gd name="connsiteX40" fmla="*/ 698726 w 965915"/>
              <a:gd name="connsiteY40" fmla="*/ 2620370 h 2634611"/>
              <a:gd name="connsiteX41" fmla="*/ 671430 w 965915"/>
              <a:gd name="connsiteY41" fmla="*/ 2538484 h 2634611"/>
              <a:gd name="connsiteX42" fmla="*/ 657782 w 965915"/>
              <a:gd name="connsiteY42" fmla="*/ 2415654 h 2634611"/>
              <a:gd name="connsiteX43" fmla="*/ 630487 w 965915"/>
              <a:gd name="connsiteY43" fmla="*/ 2374711 h 2634611"/>
              <a:gd name="connsiteX44" fmla="*/ 521305 w 965915"/>
              <a:gd name="connsiteY44" fmla="*/ 2388358 h 2634611"/>
              <a:gd name="connsiteX45" fmla="*/ 494009 w 965915"/>
              <a:gd name="connsiteY45" fmla="*/ 2442949 h 2634611"/>
              <a:gd name="connsiteX46" fmla="*/ 453066 w 965915"/>
              <a:gd name="connsiteY46" fmla="*/ 2497541 h 2634611"/>
              <a:gd name="connsiteX47" fmla="*/ 439418 w 965915"/>
              <a:gd name="connsiteY47" fmla="*/ 2538484 h 2634611"/>
              <a:gd name="connsiteX48" fmla="*/ 398475 w 965915"/>
              <a:gd name="connsiteY48" fmla="*/ 2565779 h 2634611"/>
              <a:gd name="connsiteX49" fmla="*/ 343884 w 965915"/>
              <a:gd name="connsiteY49" fmla="*/ 2606723 h 2634611"/>
              <a:gd name="connsiteX50" fmla="*/ 248350 w 965915"/>
              <a:gd name="connsiteY50" fmla="*/ 2552132 h 2634611"/>
              <a:gd name="connsiteX51" fmla="*/ 221054 w 965915"/>
              <a:gd name="connsiteY51" fmla="*/ 2470245 h 2634611"/>
              <a:gd name="connsiteX52" fmla="*/ 234702 w 965915"/>
              <a:gd name="connsiteY52" fmla="*/ 2306472 h 2634611"/>
              <a:gd name="connsiteX53" fmla="*/ 316588 w 965915"/>
              <a:gd name="connsiteY53" fmla="*/ 2251881 h 2634611"/>
              <a:gd name="connsiteX54" fmla="*/ 343884 w 965915"/>
              <a:gd name="connsiteY54" fmla="*/ 2210938 h 2634611"/>
              <a:gd name="connsiteX55" fmla="*/ 343884 w 965915"/>
              <a:gd name="connsiteY55" fmla="*/ 2101755 h 2634611"/>
              <a:gd name="connsiteX56" fmla="*/ 302941 w 965915"/>
              <a:gd name="connsiteY56" fmla="*/ 2088108 h 2634611"/>
              <a:gd name="connsiteX57" fmla="*/ 207406 w 965915"/>
              <a:gd name="connsiteY57" fmla="*/ 2047164 h 2634611"/>
              <a:gd name="connsiteX58" fmla="*/ 166463 w 965915"/>
              <a:gd name="connsiteY58" fmla="*/ 2033517 h 2634611"/>
              <a:gd name="connsiteX59" fmla="*/ 70929 w 965915"/>
              <a:gd name="connsiteY59" fmla="*/ 1978926 h 2634611"/>
              <a:gd name="connsiteX60" fmla="*/ 43633 w 965915"/>
              <a:gd name="connsiteY60" fmla="*/ 1924335 h 2634611"/>
              <a:gd name="connsiteX61" fmla="*/ 16338 w 965915"/>
              <a:gd name="connsiteY61" fmla="*/ 1883391 h 2634611"/>
              <a:gd name="connsiteX62" fmla="*/ 2690 w 965915"/>
              <a:gd name="connsiteY62" fmla="*/ 1815152 h 2634611"/>
              <a:gd name="connsiteX63" fmla="*/ 16338 w 965915"/>
              <a:gd name="connsiteY63" fmla="*/ 1624084 h 2634611"/>
              <a:gd name="connsiteX64" fmla="*/ 57281 w 965915"/>
              <a:gd name="connsiteY64" fmla="*/ 1596788 h 2634611"/>
              <a:gd name="connsiteX65" fmla="*/ 207406 w 965915"/>
              <a:gd name="connsiteY65" fmla="*/ 1569493 h 2634611"/>
              <a:gd name="connsiteX66" fmla="*/ 234702 w 965915"/>
              <a:gd name="connsiteY66" fmla="*/ 1528549 h 2634611"/>
              <a:gd name="connsiteX67" fmla="*/ 180111 w 965915"/>
              <a:gd name="connsiteY67" fmla="*/ 1460311 h 2634611"/>
              <a:gd name="connsiteX68" fmla="*/ 139167 w 965915"/>
              <a:gd name="connsiteY68" fmla="*/ 1419367 h 2634611"/>
              <a:gd name="connsiteX69" fmla="*/ 43633 w 965915"/>
              <a:gd name="connsiteY69" fmla="*/ 1310185 h 2634611"/>
              <a:gd name="connsiteX70" fmla="*/ 2690 w 965915"/>
              <a:gd name="connsiteY70" fmla="*/ 1228299 h 2634611"/>
              <a:gd name="connsiteX71" fmla="*/ 57281 w 965915"/>
              <a:gd name="connsiteY71" fmla="*/ 1105469 h 2634611"/>
              <a:gd name="connsiteX72" fmla="*/ 111872 w 965915"/>
              <a:gd name="connsiteY72" fmla="*/ 1037230 h 2634611"/>
              <a:gd name="connsiteX73" fmla="*/ 221054 w 965915"/>
              <a:gd name="connsiteY73" fmla="*/ 1023582 h 2634611"/>
              <a:gd name="connsiteX74" fmla="*/ 221054 w 965915"/>
              <a:gd name="connsiteY74" fmla="*/ 791570 h 2634611"/>
              <a:gd name="connsiteX75" fmla="*/ 207406 w 965915"/>
              <a:gd name="connsiteY75" fmla="*/ 750627 h 2634611"/>
              <a:gd name="connsiteX76" fmla="*/ 166463 w 965915"/>
              <a:gd name="connsiteY76" fmla="*/ 736979 h 2634611"/>
              <a:gd name="connsiteX77" fmla="*/ 125520 w 965915"/>
              <a:gd name="connsiteY77" fmla="*/ 696036 h 2634611"/>
              <a:gd name="connsiteX78" fmla="*/ 84576 w 965915"/>
              <a:gd name="connsiteY78" fmla="*/ 682388 h 2634611"/>
              <a:gd name="connsiteX79" fmla="*/ 29985 w 965915"/>
              <a:gd name="connsiteY79" fmla="*/ 600502 h 2634611"/>
              <a:gd name="connsiteX80" fmla="*/ 43633 w 965915"/>
              <a:gd name="connsiteY80" fmla="*/ 491320 h 2634611"/>
              <a:gd name="connsiteX81" fmla="*/ 57281 w 965915"/>
              <a:gd name="connsiteY81" fmla="*/ 450376 h 2634611"/>
              <a:gd name="connsiteX82" fmla="*/ 98224 w 965915"/>
              <a:gd name="connsiteY82" fmla="*/ 423081 h 2634611"/>
              <a:gd name="connsiteX83" fmla="*/ 125520 w 965915"/>
              <a:gd name="connsiteY83" fmla="*/ 382138 h 2634611"/>
              <a:gd name="connsiteX84" fmla="*/ 207406 w 965915"/>
              <a:gd name="connsiteY84" fmla="*/ 327546 h 2634611"/>
              <a:gd name="connsiteX85" fmla="*/ 221054 w 965915"/>
              <a:gd name="connsiteY85" fmla="*/ 313899 h 2634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965915" h="2634611">
                <a:moveTo>
                  <a:pt x="207406" y="382138"/>
                </a:moveTo>
                <a:cubicBezTo>
                  <a:pt x="198308" y="368490"/>
                  <a:pt x="181074" y="357568"/>
                  <a:pt x="180111" y="341194"/>
                </a:cubicBezTo>
                <a:cubicBezTo>
                  <a:pt x="171477" y="194419"/>
                  <a:pt x="184530" y="177810"/>
                  <a:pt x="221054" y="68239"/>
                </a:cubicBezTo>
                <a:cubicBezTo>
                  <a:pt x="225603" y="54591"/>
                  <a:pt x="222732" y="35276"/>
                  <a:pt x="234702" y="27296"/>
                </a:cubicBezTo>
                <a:lnTo>
                  <a:pt x="275645" y="0"/>
                </a:lnTo>
                <a:cubicBezTo>
                  <a:pt x="366630" y="4549"/>
                  <a:pt x="457844" y="5756"/>
                  <a:pt x="548600" y="13648"/>
                </a:cubicBezTo>
                <a:cubicBezTo>
                  <a:pt x="562932" y="14894"/>
                  <a:pt x="576677" y="20862"/>
                  <a:pt x="589544" y="27296"/>
                </a:cubicBezTo>
                <a:cubicBezTo>
                  <a:pt x="604215" y="34631"/>
                  <a:pt x="616839" y="45493"/>
                  <a:pt x="630487" y="54591"/>
                </a:cubicBezTo>
                <a:cubicBezTo>
                  <a:pt x="639585" y="68239"/>
                  <a:pt x="651120" y="80546"/>
                  <a:pt x="657782" y="95535"/>
                </a:cubicBezTo>
                <a:cubicBezTo>
                  <a:pt x="669467" y="121827"/>
                  <a:pt x="685078" y="177421"/>
                  <a:pt x="685078" y="177421"/>
                </a:cubicBezTo>
                <a:cubicBezTo>
                  <a:pt x="681865" y="190272"/>
                  <a:pt x="666682" y="256935"/>
                  <a:pt x="657782" y="272955"/>
                </a:cubicBezTo>
                <a:cubicBezTo>
                  <a:pt x="641850" y="301632"/>
                  <a:pt x="603191" y="354842"/>
                  <a:pt x="603191" y="354842"/>
                </a:cubicBezTo>
                <a:lnTo>
                  <a:pt x="575896" y="436729"/>
                </a:lnTo>
                <a:lnTo>
                  <a:pt x="562248" y="477672"/>
                </a:lnTo>
                <a:cubicBezTo>
                  <a:pt x="566797" y="504967"/>
                  <a:pt x="562167" y="535532"/>
                  <a:pt x="575896" y="559558"/>
                </a:cubicBezTo>
                <a:cubicBezTo>
                  <a:pt x="583033" y="572048"/>
                  <a:pt x="602685" y="570633"/>
                  <a:pt x="616839" y="573206"/>
                </a:cubicBezTo>
                <a:cubicBezTo>
                  <a:pt x="851129" y="615805"/>
                  <a:pt x="635976" y="564342"/>
                  <a:pt x="780612" y="600502"/>
                </a:cubicBezTo>
                <a:cubicBezTo>
                  <a:pt x="881425" y="667710"/>
                  <a:pt x="842816" y="628849"/>
                  <a:pt x="903442" y="709684"/>
                </a:cubicBezTo>
                <a:cubicBezTo>
                  <a:pt x="898893" y="791570"/>
                  <a:pt x="905878" y="874923"/>
                  <a:pt x="889794" y="955343"/>
                </a:cubicBezTo>
                <a:cubicBezTo>
                  <a:pt x="886577" y="971427"/>
                  <a:pt x="864209" y="976880"/>
                  <a:pt x="848851" y="982639"/>
                </a:cubicBezTo>
                <a:cubicBezTo>
                  <a:pt x="827131" y="990784"/>
                  <a:pt x="803116" y="990661"/>
                  <a:pt x="780612" y="996287"/>
                </a:cubicBezTo>
                <a:cubicBezTo>
                  <a:pt x="766656" y="999776"/>
                  <a:pt x="753317" y="1005386"/>
                  <a:pt x="739669" y="1009935"/>
                </a:cubicBezTo>
                <a:cubicBezTo>
                  <a:pt x="711228" y="1052596"/>
                  <a:pt x="698868" y="1069729"/>
                  <a:pt x="671430" y="1119117"/>
                </a:cubicBezTo>
                <a:cubicBezTo>
                  <a:pt x="661550" y="1136902"/>
                  <a:pt x="651278" y="1154659"/>
                  <a:pt x="644135" y="1173708"/>
                </a:cubicBezTo>
                <a:cubicBezTo>
                  <a:pt x="637549" y="1191271"/>
                  <a:pt x="635036" y="1210102"/>
                  <a:pt x="630487" y="1228299"/>
                </a:cubicBezTo>
                <a:cubicBezTo>
                  <a:pt x="633457" y="1263934"/>
                  <a:pt x="617354" y="1389754"/>
                  <a:pt x="671430" y="1433015"/>
                </a:cubicBezTo>
                <a:cubicBezTo>
                  <a:pt x="682663" y="1442002"/>
                  <a:pt x="698725" y="1442114"/>
                  <a:pt x="712373" y="1446663"/>
                </a:cubicBezTo>
                <a:cubicBezTo>
                  <a:pt x="730570" y="1460311"/>
                  <a:pt x="748330" y="1474562"/>
                  <a:pt x="766964" y="1487606"/>
                </a:cubicBezTo>
                <a:cubicBezTo>
                  <a:pt x="793839" y="1506418"/>
                  <a:pt x="848851" y="1542197"/>
                  <a:pt x="848851" y="1542197"/>
                </a:cubicBezTo>
                <a:cubicBezTo>
                  <a:pt x="867048" y="1569493"/>
                  <a:pt x="895485" y="1592258"/>
                  <a:pt x="903442" y="1624084"/>
                </a:cubicBezTo>
                <a:lnTo>
                  <a:pt x="930738" y="1733266"/>
                </a:lnTo>
                <a:cubicBezTo>
                  <a:pt x="903237" y="1980774"/>
                  <a:pt x="965915" y="1777878"/>
                  <a:pt x="821555" y="1869743"/>
                </a:cubicBezTo>
                <a:cubicBezTo>
                  <a:pt x="793878" y="1887355"/>
                  <a:pt x="785161" y="1924334"/>
                  <a:pt x="766964" y="1951630"/>
                </a:cubicBezTo>
                <a:cubicBezTo>
                  <a:pt x="757866" y="1965278"/>
                  <a:pt x="744856" y="1977012"/>
                  <a:pt x="739669" y="1992573"/>
                </a:cubicBezTo>
                <a:lnTo>
                  <a:pt x="712373" y="2074460"/>
                </a:lnTo>
                <a:cubicBezTo>
                  <a:pt x="716922" y="2115403"/>
                  <a:pt x="713906" y="2157916"/>
                  <a:pt x="726021" y="2197290"/>
                </a:cubicBezTo>
                <a:cubicBezTo>
                  <a:pt x="732710" y="2219030"/>
                  <a:pt x="752161" y="2234611"/>
                  <a:pt x="766964" y="2251881"/>
                </a:cubicBezTo>
                <a:cubicBezTo>
                  <a:pt x="845778" y="2343829"/>
                  <a:pt x="774876" y="2243275"/>
                  <a:pt x="835203" y="2333767"/>
                </a:cubicBezTo>
                <a:cubicBezTo>
                  <a:pt x="826638" y="2470801"/>
                  <a:pt x="860636" y="2513424"/>
                  <a:pt x="794260" y="2593075"/>
                </a:cubicBezTo>
                <a:cubicBezTo>
                  <a:pt x="781904" y="2607902"/>
                  <a:pt x="766965" y="2620370"/>
                  <a:pt x="753317" y="2634018"/>
                </a:cubicBezTo>
                <a:cubicBezTo>
                  <a:pt x="735120" y="2629469"/>
                  <a:pt x="710933" y="2634611"/>
                  <a:pt x="698726" y="2620370"/>
                </a:cubicBezTo>
                <a:cubicBezTo>
                  <a:pt x="680001" y="2598525"/>
                  <a:pt x="671430" y="2538484"/>
                  <a:pt x="671430" y="2538484"/>
                </a:cubicBezTo>
                <a:cubicBezTo>
                  <a:pt x="666881" y="2497541"/>
                  <a:pt x="667773" y="2455619"/>
                  <a:pt x="657782" y="2415654"/>
                </a:cubicBezTo>
                <a:cubicBezTo>
                  <a:pt x="653804" y="2399741"/>
                  <a:pt x="646571" y="2377928"/>
                  <a:pt x="630487" y="2374711"/>
                </a:cubicBezTo>
                <a:cubicBezTo>
                  <a:pt x="594522" y="2367518"/>
                  <a:pt x="557699" y="2383809"/>
                  <a:pt x="521305" y="2388358"/>
                </a:cubicBezTo>
                <a:cubicBezTo>
                  <a:pt x="512206" y="2406555"/>
                  <a:pt x="504792" y="2425696"/>
                  <a:pt x="494009" y="2442949"/>
                </a:cubicBezTo>
                <a:cubicBezTo>
                  <a:pt x="481953" y="2462238"/>
                  <a:pt x="464351" y="2477791"/>
                  <a:pt x="453066" y="2497541"/>
                </a:cubicBezTo>
                <a:cubicBezTo>
                  <a:pt x="445929" y="2510032"/>
                  <a:pt x="448405" y="2527251"/>
                  <a:pt x="439418" y="2538484"/>
                </a:cubicBezTo>
                <a:cubicBezTo>
                  <a:pt x="429171" y="2551292"/>
                  <a:pt x="411822" y="2556245"/>
                  <a:pt x="398475" y="2565779"/>
                </a:cubicBezTo>
                <a:cubicBezTo>
                  <a:pt x="379966" y="2579000"/>
                  <a:pt x="362081" y="2593075"/>
                  <a:pt x="343884" y="2606723"/>
                </a:cubicBezTo>
                <a:cubicBezTo>
                  <a:pt x="280341" y="2594014"/>
                  <a:pt x="273819" y="2609437"/>
                  <a:pt x="248350" y="2552132"/>
                </a:cubicBezTo>
                <a:cubicBezTo>
                  <a:pt x="236665" y="2525840"/>
                  <a:pt x="221054" y="2470245"/>
                  <a:pt x="221054" y="2470245"/>
                </a:cubicBezTo>
                <a:cubicBezTo>
                  <a:pt x="225603" y="2415654"/>
                  <a:pt x="212745" y="2356659"/>
                  <a:pt x="234702" y="2306472"/>
                </a:cubicBezTo>
                <a:cubicBezTo>
                  <a:pt x="247851" y="2276417"/>
                  <a:pt x="316588" y="2251881"/>
                  <a:pt x="316588" y="2251881"/>
                </a:cubicBezTo>
                <a:cubicBezTo>
                  <a:pt x="325687" y="2238233"/>
                  <a:pt x="336548" y="2225609"/>
                  <a:pt x="343884" y="2210938"/>
                </a:cubicBezTo>
                <a:cubicBezTo>
                  <a:pt x="360649" y="2177408"/>
                  <a:pt x="367155" y="2136662"/>
                  <a:pt x="343884" y="2101755"/>
                </a:cubicBezTo>
                <a:cubicBezTo>
                  <a:pt x="335904" y="2089785"/>
                  <a:pt x="316298" y="2093451"/>
                  <a:pt x="302941" y="2088108"/>
                </a:cubicBezTo>
                <a:cubicBezTo>
                  <a:pt x="270773" y="2075241"/>
                  <a:pt x="239574" y="2060031"/>
                  <a:pt x="207406" y="2047164"/>
                </a:cubicBezTo>
                <a:cubicBezTo>
                  <a:pt x="194049" y="2041821"/>
                  <a:pt x="179686" y="2039184"/>
                  <a:pt x="166463" y="2033517"/>
                </a:cubicBezTo>
                <a:cubicBezTo>
                  <a:pt x="117983" y="2012740"/>
                  <a:pt x="112045" y="2006336"/>
                  <a:pt x="70929" y="1978926"/>
                </a:cubicBezTo>
                <a:cubicBezTo>
                  <a:pt x="61830" y="1960729"/>
                  <a:pt x="53727" y="1941999"/>
                  <a:pt x="43633" y="1924335"/>
                </a:cubicBezTo>
                <a:cubicBezTo>
                  <a:pt x="35495" y="1910093"/>
                  <a:pt x="22097" y="1898749"/>
                  <a:pt x="16338" y="1883391"/>
                </a:cubicBezTo>
                <a:cubicBezTo>
                  <a:pt x="8193" y="1861671"/>
                  <a:pt x="7239" y="1837898"/>
                  <a:pt x="2690" y="1815152"/>
                </a:cubicBezTo>
                <a:cubicBezTo>
                  <a:pt x="7239" y="1751463"/>
                  <a:pt x="852" y="1686029"/>
                  <a:pt x="16338" y="1624084"/>
                </a:cubicBezTo>
                <a:cubicBezTo>
                  <a:pt x="20316" y="1608171"/>
                  <a:pt x="42610" y="1604123"/>
                  <a:pt x="57281" y="1596788"/>
                </a:cubicBezTo>
                <a:cubicBezTo>
                  <a:pt x="99354" y="1575751"/>
                  <a:pt x="169779" y="1574196"/>
                  <a:pt x="207406" y="1569493"/>
                </a:cubicBezTo>
                <a:cubicBezTo>
                  <a:pt x="216505" y="1555845"/>
                  <a:pt x="232005" y="1544729"/>
                  <a:pt x="234702" y="1528549"/>
                </a:cubicBezTo>
                <a:cubicBezTo>
                  <a:pt x="241806" y="1485926"/>
                  <a:pt x="203449" y="1479759"/>
                  <a:pt x="180111" y="1460311"/>
                </a:cubicBezTo>
                <a:cubicBezTo>
                  <a:pt x="165283" y="1447955"/>
                  <a:pt x="151017" y="1434602"/>
                  <a:pt x="139167" y="1419367"/>
                </a:cubicBezTo>
                <a:cubicBezTo>
                  <a:pt x="53430" y="1309135"/>
                  <a:pt x="122895" y="1363027"/>
                  <a:pt x="43633" y="1310185"/>
                </a:cubicBezTo>
                <a:cubicBezTo>
                  <a:pt x="32901" y="1294086"/>
                  <a:pt x="0" y="1252514"/>
                  <a:pt x="2690" y="1228299"/>
                </a:cubicBezTo>
                <a:cubicBezTo>
                  <a:pt x="12750" y="1137757"/>
                  <a:pt x="26807" y="1166415"/>
                  <a:pt x="57281" y="1105469"/>
                </a:cubicBezTo>
                <a:cubicBezTo>
                  <a:pt x="76436" y="1067160"/>
                  <a:pt x="58595" y="1051760"/>
                  <a:pt x="111872" y="1037230"/>
                </a:cubicBezTo>
                <a:cubicBezTo>
                  <a:pt x="147257" y="1027579"/>
                  <a:pt x="184660" y="1028131"/>
                  <a:pt x="221054" y="1023582"/>
                </a:cubicBezTo>
                <a:cubicBezTo>
                  <a:pt x="253313" y="926807"/>
                  <a:pt x="242745" y="975936"/>
                  <a:pt x="221054" y="791570"/>
                </a:cubicBezTo>
                <a:cubicBezTo>
                  <a:pt x="219373" y="777283"/>
                  <a:pt x="217578" y="760799"/>
                  <a:pt x="207406" y="750627"/>
                </a:cubicBezTo>
                <a:cubicBezTo>
                  <a:pt x="197234" y="740455"/>
                  <a:pt x="180111" y="741528"/>
                  <a:pt x="166463" y="736979"/>
                </a:cubicBezTo>
                <a:cubicBezTo>
                  <a:pt x="152815" y="723331"/>
                  <a:pt x="141579" y="706742"/>
                  <a:pt x="125520" y="696036"/>
                </a:cubicBezTo>
                <a:cubicBezTo>
                  <a:pt x="113550" y="688056"/>
                  <a:pt x="94749" y="692561"/>
                  <a:pt x="84576" y="682388"/>
                </a:cubicBezTo>
                <a:cubicBezTo>
                  <a:pt x="61379" y="659192"/>
                  <a:pt x="29985" y="600502"/>
                  <a:pt x="29985" y="600502"/>
                </a:cubicBezTo>
                <a:cubicBezTo>
                  <a:pt x="34534" y="564108"/>
                  <a:pt x="37072" y="527406"/>
                  <a:pt x="43633" y="491320"/>
                </a:cubicBezTo>
                <a:cubicBezTo>
                  <a:pt x="46207" y="477166"/>
                  <a:pt x="48294" y="461610"/>
                  <a:pt x="57281" y="450376"/>
                </a:cubicBezTo>
                <a:cubicBezTo>
                  <a:pt x="67527" y="437568"/>
                  <a:pt x="84576" y="432179"/>
                  <a:pt x="98224" y="423081"/>
                </a:cubicBezTo>
                <a:cubicBezTo>
                  <a:pt x="107323" y="409433"/>
                  <a:pt x="113176" y="392939"/>
                  <a:pt x="125520" y="382138"/>
                </a:cubicBezTo>
                <a:cubicBezTo>
                  <a:pt x="150208" y="360536"/>
                  <a:pt x="184208" y="350742"/>
                  <a:pt x="207406" y="327546"/>
                </a:cubicBezTo>
                <a:lnTo>
                  <a:pt x="221054" y="313899"/>
                </a:lnTo>
              </a:path>
            </a:pathLst>
          </a:cu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8" name="Straight Arrow Connector 17"/>
          <p:cNvCxnSpPr/>
          <p:nvPr/>
        </p:nvCxnSpPr>
        <p:spPr>
          <a:xfrm rot="16200000" flipH="1">
            <a:off x="1752600" y="2438400"/>
            <a:ext cx="685800" cy="762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14400" y="1524000"/>
            <a:ext cx="213071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Chloroplast</a:t>
            </a:r>
            <a:endParaRPr lang="en-US" sz="32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1" y="685800"/>
            <a:ext cx="36576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Vacuole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24200" y="5562600"/>
            <a:ext cx="201689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all" spc="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cytoplasm</a:t>
            </a:r>
            <a:endParaRPr lang="en-US" sz="2800" b="1" cap="all" spc="0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25" name="Oval 24"/>
          <p:cNvSpPr/>
          <p:nvPr/>
        </p:nvSpPr>
        <p:spPr>
          <a:xfrm>
            <a:off x="-3200400" y="-2362200"/>
            <a:ext cx="5029200" cy="4038600"/>
          </a:xfrm>
          <a:prstGeom prst="ellips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1752600" y="685800"/>
            <a:ext cx="153760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Nucleus</a:t>
            </a:r>
            <a:endParaRPr lang="en-US" sz="32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rot="16200000" flipV="1">
            <a:off x="990600" y="533400"/>
            <a:ext cx="6096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5943600" y="2209800"/>
            <a:ext cx="250498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Mitochondria</a:t>
            </a:r>
            <a:endParaRPr lang="en-US" sz="32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cxnSp>
        <p:nvCxnSpPr>
          <p:cNvPr id="31" name="Curved Connector 30"/>
          <p:cNvCxnSpPr/>
          <p:nvPr/>
        </p:nvCxnSpPr>
        <p:spPr>
          <a:xfrm rot="10800000" flipV="1">
            <a:off x="7086600" y="2895600"/>
            <a:ext cx="609600" cy="2286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4" name="Curved Connector 33"/>
          <p:cNvCxnSpPr/>
          <p:nvPr/>
        </p:nvCxnSpPr>
        <p:spPr>
          <a:xfrm rot="5400000" flipH="1" flipV="1">
            <a:off x="4076700" y="5143500"/>
            <a:ext cx="685800" cy="1524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6" name="Curved Connector 35"/>
          <p:cNvCxnSpPr/>
          <p:nvPr/>
        </p:nvCxnSpPr>
        <p:spPr>
          <a:xfrm>
            <a:off x="4343400" y="6324600"/>
            <a:ext cx="6096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Curved Connector 37"/>
          <p:cNvCxnSpPr/>
          <p:nvPr/>
        </p:nvCxnSpPr>
        <p:spPr>
          <a:xfrm rot="10800000" flipV="1">
            <a:off x="2819400" y="6172200"/>
            <a:ext cx="533400" cy="304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0" name="Curved Connector 39"/>
          <p:cNvCxnSpPr/>
          <p:nvPr/>
        </p:nvCxnSpPr>
        <p:spPr>
          <a:xfrm rot="10800000">
            <a:off x="2819400" y="5257800"/>
            <a:ext cx="533400" cy="3810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/>
          <p:cNvGrpSpPr/>
          <p:nvPr/>
        </p:nvGrpSpPr>
        <p:grpSpPr>
          <a:xfrm>
            <a:off x="5029200" y="1295400"/>
            <a:ext cx="2438400" cy="53340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962400" y="-457200"/>
            <a:ext cx="5181600" cy="87630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962400" y="-457200"/>
            <a:ext cx="5181600" cy="87630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962400" y="-3048000"/>
            <a:ext cx="6705600" cy="128016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962400" y="-3048000"/>
            <a:ext cx="6705600" cy="128016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791200" y="-3810000"/>
            <a:ext cx="77724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-152400" y="1981200"/>
            <a:ext cx="8610600" cy="32766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990600" y="914400"/>
            <a:ext cx="44728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effectLst/>
              </a:rPr>
              <a:t>Transition Step</a:t>
            </a:r>
            <a:endParaRPr lang="en-US" sz="54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sp>
        <p:nvSpPr>
          <p:cNvPr id="7" name="Down Arrow 6"/>
          <p:cNvSpPr/>
          <p:nvPr/>
        </p:nvSpPr>
        <p:spPr>
          <a:xfrm>
            <a:off x="13716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Down Arrow 7"/>
          <p:cNvSpPr/>
          <p:nvPr/>
        </p:nvSpPr>
        <p:spPr>
          <a:xfrm>
            <a:off x="22860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Down Arrow 8"/>
          <p:cNvSpPr/>
          <p:nvPr/>
        </p:nvSpPr>
        <p:spPr>
          <a:xfrm>
            <a:off x="33528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Down Arrow 9"/>
          <p:cNvSpPr/>
          <p:nvPr/>
        </p:nvSpPr>
        <p:spPr>
          <a:xfrm>
            <a:off x="43434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791200" y="-3810000"/>
            <a:ext cx="77724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-152400" y="1981200"/>
            <a:ext cx="8610600" cy="32766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990600" y="914400"/>
            <a:ext cx="44728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effectLst/>
              </a:rPr>
              <a:t>Transition Step</a:t>
            </a:r>
            <a:endParaRPr lang="en-US" sz="54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sp>
        <p:nvSpPr>
          <p:cNvPr id="7" name="Down Arrow 6"/>
          <p:cNvSpPr/>
          <p:nvPr/>
        </p:nvSpPr>
        <p:spPr>
          <a:xfrm>
            <a:off x="13716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Down Arrow 7"/>
          <p:cNvSpPr/>
          <p:nvPr/>
        </p:nvSpPr>
        <p:spPr>
          <a:xfrm>
            <a:off x="22860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Down Arrow 8"/>
          <p:cNvSpPr/>
          <p:nvPr/>
        </p:nvSpPr>
        <p:spPr>
          <a:xfrm>
            <a:off x="33528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Down Arrow 9"/>
          <p:cNvSpPr/>
          <p:nvPr/>
        </p:nvSpPr>
        <p:spPr>
          <a:xfrm>
            <a:off x="43434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791200" y="-3810000"/>
            <a:ext cx="77724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-152400" y="1981200"/>
            <a:ext cx="8610600" cy="32766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990600" y="914400"/>
            <a:ext cx="44728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effectLst/>
              </a:rPr>
              <a:t>Transition Step</a:t>
            </a:r>
            <a:endParaRPr lang="en-US" sz="54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sp>
        <p:nvSpPr>
          <p:cNvPr id="7" name="Down Arrow 6"/>
          <p:cNvSpPr/>
          <p:nvPr/>
        </p:nvSpPr>
        <p:spPr>
          <a:xfrm>
            <a:off x="13716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Down Arrow 7"/>
          <p:cNvSpPr/>
          <p:nvPr/>
        </p:nvSpPr>
        <p:spPr>
          <a:xfrm>
            <a:off x="22860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Down Arrow 8"/>
          <p:cNvSpPr/>
          <p:nvPr/>
        </p:nvSpPr>
        <p:spPr>
          <a:xfrm>
            <a:off x="33528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Down Arrow 9"/>
          <p:cNvSpPr/>
          <p:nvPr/>
        </p:nvSpPr>
        <p:spPr>
          <a:xfrm>
            <a:off x="43434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791200" y="-3810000"/>
            <a:ext cx="77724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-152400" y="1981200"/>
            <a:ext cx="8610600" cy="32766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990600" y="914400"/>
            <a:ext cx="44728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effectLst/>
              </a:rPr>
              <a:t>Transition Step</a:t>
            </a:r>
            <a:endParaRPr lang="en-US" sz="54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sp>
        <p:nvSpPr>
          <p:cNvPr id="7" name="Down Arrow 6"/>
          <p:cNvSpPr/>
          <p:nvPr/>
        </p:nvSpPr>
        <p:spPr>
          <a:xfrm>
            <a:off x="13716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Down Arrow 7"/>
          <p:cNvSpPr/>
          <p:nvPr/>
        </p:nvSpPr>
        <p:spPr>
          <a:xfrm>
            <a:off x="22860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Down Arrow 8"/>
          <p:cNvSpPr/>
          <p:nvPr/>
        </p:nvSpPr>
        <p:spPr>
          <a:xfrm>
            <a:off x="33528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Down Arrow 9"/>
          <p:cNvSpPr/>
          <p:nvPr/>
        </p:nvSpPr>
        <p:spPr>
          <a:xfrm>
            <a:off x="43434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791200" y="-3810000"/>
            <a:ext cx="77724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-152400" y="1981200"/>
            <a:ext cx="8610600" cy="32766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990600" y="914400"/>
            <a:ext cx="44728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effectLst/>
              </a:rPr>
              <a:t>Transition Step</a:t>
            </a:r>
            <a:endParaRPr lang="en-US" sz="54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sp>
        <p:nvSpPr>
          <p:cNvPr id="7" name="Down Arrow 6"/>
          <p:cNvSpPr/>
          <p:nvPr/>
        </p:nvSpPr>
        <p:spPr>
          <a:xfrm>
            <a:off x="13716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Down Arrow 7"/>
          <p:cNvSpPr/>
          <p:nvPr/>
        </p:nvSpPr>
        <p:spPr>
          <a:xfrm>
            <a:off x="22860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Down Arrow 8"/>
          <p:cNvSpPr/>
          <p:nvPr/>
        </p:nvSpPr>
        <p:spPr>
          <a:xfrm>
            <a:off x="33528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Down Arrow 9"/>
          <p:cNvSpPr/>
          <p:nvPr/>
        </p:nvSpPr>
        <p:spPr>
          <a:xfrm>
            <a:off x="43434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791200" y="-3810000"/>
            <a:ext cx="77724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-152400" y="1981200"/>
            <a:ext cx="8610600" cy="32766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990600" y="914400"/>
            <a:ext cx="44728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effectLst/>
              </a:rPr>
              <a:t>Transition Step</a:t>
            </a:r>
            <a:endParaRPr lang="en-US" sz="54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sp>
        <p:nvSpPr>
          <p:cNvPr id="7" name="Down Arrow 6"/>
          <p:cNvSpPr/>
          <p:nvPr/>
        </p:nvSpPr>
        <p:spPr>
          <a:xfrm>
            <a:off x="13716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Down Arrow 7"/>
          <p:cNvSpPr/>
          <p:nvPr/>
        </p:nvSpPr>
        <p:spPr>
          <a:xfrm>
            <a:off x="22860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Down Arrow 8"/>
          <p:cNvSpPr/>
          <p:nvPr/>
        </p:nvSpPr>
        <p:spPr>
          <a:xfrm>
            <a:off x="33528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Down Arrow 9"/>
          <p:cNvSpPr/>
          <p:nvPr/>
        </p:nvSpPr>
        <p:spPr>
          <a:xfrm>
            <a:off x="43434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791200" y="-3810000"/>
            <a:ext cx="77724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-152400" y="1981200"/>
            <a:ext cx="8610600" cy="32766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990600" y="914400"/>
            <a:ext cx="44728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effectLst/>
              </a:rPr>
              <a:t>Transition Step</a:t>
            </a:r>
            <a:endParaRPr lang="en-US" sz="54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sp>
        <p:nvSpPr>
          <p:cNvPr id="7" name="Down Arrow 6"/>
          <p:cNvSpPr/>
          <p:nvPr/>
        </p:nvSpPr>
        <p:spPr>
          <a:xfrm>
            <a:off x="13716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Down Arrow 7"/>
          <p:cNvSpPr/>
          <p:nvPr/>
        </p:nvSpPr>
        <p:spPr>
          <a:xfrm>
            <a:off x="22860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Down Arrow 8"/>
          <p:cNvSpPr/>
          <p:nvPr/>
        </p:nvSpPr>
        <p:spPr>
          <a:xfrm>
            <a:off x="33528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Down Arrow 9"/>
          <p:cNvSpPr/>
          <p:nvPr/>
        </p:nvSpPr>
        <p:spPr>
          <a:xfrm>
            <a:off x="43434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791200" y="-3810000"/>
            <a:ext cx="77724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-152400" y="1981200"/>
            <a:ext cx="8610600" cy="32766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990600" y="914400"/>
            <a:ext cx="44728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effectLst/>
              </a:rPr>
              <a:t>Transition Step</a:t>
            </a:r>
            <a:endParaRPr lang="en-US" sz="5400" b="1" cap="none" spc="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sp>
        <p:nvSpPr>
          <p:cNvPr id="7" name="Down Arrow 6"/>
          <p:cNvSpPr/>
          <p:nvPr/>
        </p:nvSpPr>
        <p:spPr>
          <a:xfrm>
            <a:off x="13716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Down Arrow 7"/>
          <p:cNvSpPr/>
          <p:nvPr/>
        </p:nvSpPr>
        <p:spPr>
          <a:xfrm>
            <a:off x="22860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Down Arrow 8"/>
          <p:cNvSpPr/>
          <p:nvPr/>
        </p:nvSpPr>
        <p:spPr>
          <a:xfrm>
            <a:off x="33528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Down Arrow 9"/>
          <p:cNvSpPr/>
          <p:nvPr/>
        </p:nvSpPr>
        <p:spPr>
          <a:xfrm>
            <a:off x="4343400" y="2057400"/>
            <a:ext cx="381000" cy="4572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8077200" y="-3352800"/>
            <a:ext cx="114300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1752600" y="1752600"/>
            <a:ext cx="8610600" cy="32766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8077200" y="-3352800"/>
            <a:ext cx="114300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1752600" y="1752600"/>
            <a:ext cx="8610600" cy="32766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8077200" y="-3352800"/>
            <a:ext cx="114300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0" y="685800"/>
            <a:ext cx="11201400" cy="56388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8077200" y="-3352800"/>
            <a:ext cx="114300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0" y="685800"/>
            <a:ext cx="11201400" cy="56388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8077200" y="-3352800"/>
            <a:ext cx="114300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-1295400" y="-381000"/>
            <a:ext cx="14401800" cy="79248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8077200" y="-3352800"/>
            <a:ext cx="11430000" cy="15316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" name="Right Arrow 4"/>
          <p:cNvSpPr/>
          <p:nvPr/>
        </p:nvSpPr>
        <p:spPr>
          <a:xfrm>
            <a:off x="-2209800" y="-1600200"/>
            <a:ext cx="16230600" cy="9677400"/>
          </a:xfrm>
          <a:prstGeom prst="right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2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2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6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7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2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6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7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23" name="Group 267"/>
          <p:cNvGrpSpPr/>
          <p:nvPr/>
        </p:nvGrpSpPr>
        <p:grpSpPr>
          <a:xfrm>
            <a:off x="3124200" y="1371600"/>
            <a:ext cx="457200" cy="383977"/>
            <a:chOff x="6248400" y="5486400"/>
            <a:chExt cx="457200" cy="383977"/>
          </a:xfrm>
        </p:grpSpPr>
        <p:sp>
          <p:nvSpPr>
            <p:cNvPr id="26" name="Oval 2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8" name="Group 267"/>
          <p:cNvGrpSpPr/>
          <p:nvPr/>
        </p:nvGrpSpPr>
        <p:grpSpPr>
          <a:xfrm>
            <a:off x="3124200" y="2819400"/>
            <a:ext cx="457200" cy="383977"/>
            <a:chOff x="6248400" y="5486400"/>
            <a:chExt cx="457200" cy="383977"/>
          </a:xfrm>
        </p:grpSpPr>
        <p:sp>
          <p:nvSpPr>
            <p:cNvPr id="29" name="Oval 2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31" name="Group 17"/>
          <p:cNvGrpSpPr/>
          <p:nvPr/>
        </p:nvGrpSpPr>
        <p:grpSpPr>
          <a:xfrm>
            <a:off x="3505200" y="11430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34" name="Group 17"/>
          <p:cNvGrpSpPr/>
          <p:nvPr/>
        </p:nvGrpSpPr>
        <p:grpSpPr>
          <a:xfrm>
            <a:off x="3429000" y="26670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2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6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7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8" name="Group 267"/>
          <p:cNvGrpSpPr/>
          <p:nvPr/>
        </p:nvGrpSpPr>
        <p:grpSpPr>
          <a:xfrm>
            <a:off x="3124200" y="1371600"/>
            <a:ext cx="457200" cy="383977"/>
            <a:chOff x="6248400" y="5486400"/>
            <a:chExt cx="457200" cy="383977"/>
          </a:xfrm>
        </p:grpSpPr>
        <p:sp>
          <p:nvSpPr>
            <p:cNvPr id="26" name="Oval 2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9" name="Group 267"/>
          <p:cNvGrpSpPr/>
          <p:nvPr/>
        </p:nvGrpSpPr>
        <p:grpSpPr>
          <a:xfrm>
            <a:off x="3124200" y="2819400"/>
            <a:ext cx="457200" cy="383977"/>
            <a:chOff x="6248400" y="5486400"/>
            <a:chExt cx="457200" cy="383977"/>
          </a:xfrm>
        </p:grpSpPr>
        <p:sp>
          <p:nvSpPr>
            <p:cNvPr id="29" name="Oval 2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0" name="Group 17"/>
          <p:cNvGrpSpPr/>
          <p:nvPr/>
        </p:nvGrpSpPr>
        <p:grpSpPr>
          <a:xfrm>
            <a:off x="3505200" y="11430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23" name="Group 17"/>
          <p:cNvGrpSpPr/>
          <p:nvPr/>
        </p:nvGrpSpPr>
        <p:grpSpPr>
          <a:xfrm>
            <a:off x="3429000" y="26670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2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6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7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8" name="Group 267"/>
          <p:cNvGrpSpPr/>
          <p:nvPr/>
        </p:nvGrpSpPr>
        <p:grpSpPr>
          <a:xfrm>
            <a:off x="3124200" y="1371600"/>
            <a:ext cx="457200" cy="383977"/>
            <a:chOff x="6248400" y="5486400"/>
            <a:chExt cx="457200" cy="383977"/>
          </a:xfrm>
        </p:grpSpPr>
        <p:sp>
          <p:nvSpPr>
            <p:cNvPr id="26" name="Oval 2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9" name="Group 267"/>
          <p:cNvGrpSpPr/>
          <p:nvPr/>
        </p:nvGrpSpPr>
        <p:grpSpPr>
          <a:xfrm>
            <a:off x="3124200" y="2819400"/>
            <a:ext cx="457200" cy="383977"/>
            <a:chOff x="6248400" y="5486400"/>
            <a:chExt cx="457200" cy="383977"/>
          </a:xfrm>
        </p:grpSpPr>
        <p:sp>
          <p:nvSpPr>
            <p:cNvPr id="29" name="Oval 2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0" name="Group 17"/>
          <p:cNvGrpSpPr/>
          <p:nvPr/>
        </p:nvGrpSpPr>
        <p:grpSpPr>
          <a:xfrm>
            <a:off x="3505200" y="11430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23" name="Group 17"/>
          <p:cNvGrpSpPr/>
          <p:nvPr/>
        </p:nvGrpSpPr>
        <p:grpSpPr>
          <a:xfrm>
            <a:off x="3429000" y="26670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2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6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7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8" name="Group 267"/>
          <p:cNvGrpSpPr/>
          <p:nvPr/>
        </p:nvGrpSpPr>
        <p:grpSpPr>
          <a:xfrm>
            <a:off x="2514600" y="1371600"/>
            <a:ext cx="457200" cy="383977"/>
            <a:chOff x="6248400" y="5486400"/>
            <a:chExt cx="457200" cy="383977"/>
          </a:xfrm>
        </p:grpSpPr>
        <p:sp>
          <p:nvSpPr>
            <p:cNvPr id="26" name="Oval 2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9" name="Group 267"/>
          <p:cNvGrpSpPr/>
          <p:nvPr/>
        </p:nvGrpSpPr>
        <p:grpSpPr>
          <a:xfrm>
            <a:off x="2667000" y="2971800"/>
            <a:ext cx="457200" cy="383977"/>
            <a:chOff x="6248400" y="5486400"/>
            <a:chExt cx="457200" cy="383977"/>
          </a:xfrm>
        </p:grpSpPr>
        <p:sp>
          <p:nvSpPr>
            <p:cNvPr id="29" name="Oval 2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0" name="Group 17"/>
          <p:cNvGrpSpPr/>
          <p:nvPr/>
        </p:nvGrpSpPr>
        <p:grpSpPr>
          <a:xfrm>
            <a:off x="2971800" y="11430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23" name="Group 17"/>
          <p:cNvGrpSpPr/>
          <p:nvPr/>
        </p:nvGrpSpPr>
        <p:grpSpPr>
          <a:xfrm>
            <a:off x="2971800" y="26670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2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6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7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8" name="Group 267"/>
          <p:cNvGrpSpPr/>
          <p:nvPr/>
        </p:nvGrpSpPr>
        <p:grpSpPr>
          <a:xfrm>
            <a:off x="2514600" y="1371600"/>
            <a:ext cx="457200" cy="383977"/>
            <a:chOff x="6248400" y="5486400"/>
            <a:chExt cx="457200" cy="383977"/>
          </a:xfrm>
        </p:grpSpPr>
        <p:sp>
          <p:nvSpPr>
            <p:cNvPr id="26" name="Oval 2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9" name="Group 267"/>
          <p:cNvGrpSpPr/>
          <p:nvPr/>
        </p:nvGrpSpPr>
        <p:grpSpPr>
          <a:xfrm>
            <a:off x="2667000" y="2971800"/>
            <a:ext cx="457200" cy="383977"/>
            <a:chOff x="6248400" y="5486400"/>
            <a:chExt cx="457200" cy="383977"/>
          </a:xfrm>
        </p:grpSpPr>
        <p:sp>
          <p:nvSpPr>
            <p:cNvPr id="29" name="Oval 2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0" name="Group 17"/>
          <p:cNvGrpSpPr/>
          <p:nvPr/>
        </p:nvGrpSpPr>
        <p:grpSpPr>
          <a:xfrm>
            <a:off x="2971800" y="11430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23" name="Group 17"/>
          <p:cNvGrpSpPr/>
          <p:nvPr/>
        </p:nvGrpSpPr>
        <p:grpSpPr>
          <a:xfrm>
            <a:off x="2971800" y="26670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2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6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7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8" name="Group 267"/>
          <p:cNvGrpSpPr/>
          <p:nvPr/>
        </p:nvGrpSpPr>
        <p:grpSpPr>
          <a:xfrm>
            <a:off x="2514600" y="1371600"/>
            <a:ext cx="457200" cy="383977"/>
            <a:chOff x="6248400" y="5486400"/>
            <a:chExt cx="457200" cy="383977"/>
          </a:xfrm>
        </p:grpSpPr>
        <p:sp>
          <p:nvSpPr>
            <p:cNvPr id="26" name="Oval 2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9" name="Group 267"/>
          <p:cNvGrpSpPr/>
          <p:nvPr/>
        </p:nvGrpSpPr>
        <p:grpSpPr>
          <a:xfrm>
            <a:off x="2667000" y="2971800"/>
            <a:ext cx="457200" cy="383977"/>
            <a:chOff x="6248400" y="5486400"/>
            <a:chExt cx="457200" cy="383977"/>
          </a:xfrm>
        </p:grpSpPr>
        <p:sp>
          <p:nvSpPr>
            <p:cNvPr id="29" name="Oval 2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0" name="Group 17"/>
          <p:cNvGrpSpPr/>
          <p:nvPr/>
        </p:nvGrpSpPr>
        <p:grpSpPr>
          <a:xfrm>
            <a:off x="2971800" y="11430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23" name="Group 17"/>
          <p:cNvGrpSpPr/>
          <p:nvPr/>
        </p:nvGrpSpPr>
        <p:grpSpPr>
          <a:xfrm>
            <a:off x="2971800" y="26670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8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2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6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7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8" name="Group 267"/>
          <p:cNvGrpSpPr/>
          <p:nvPr/>
        </p:nvGrpSpPr>
        <p:grpSpPr>
          <a:xfrm>
            <a:off x="2133600" y="1600200"/>
            <a:ext cx="457200" cy="383977"/>
            <a:chOff x="6248400" y="5486400"/>
            <a:chExt cx="457200" cy="383977"/>
          </a:xfrm>
        </p:grpSpPr>
        <p:sp>
          <p:nvSpPr>
            <p:cNvPr id="26" name="Oval 2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9" name="Group 267"/>
          <p:cNvGrpSpPr/>
          <p:nvPr/>
        </p:nvGrpSpPr>
        <p:grpSpPr>
          <a:xfrm>
            <a:off x="2209800" y="3048000"/>
            <a:ext cx="457200" cy="383977"/>
            <a:chOff x="6248400" y="5486400"/>
            <a:chExt cx="457200" cy="383977"/>
          </a:xfrm>
        </p:grpSpPr>
        <p:sp>
          <p:nvSpPr>
            <p:cNvPr id="29" name="Oval 2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0" name="Group 17"/>
          <p:cNvGrpSpPr/>
          <p:nvPr/>
        </p:nvGrpSpPr>
        <p:grpSpPr>
          <a:xfrm>
            <a:off x="2514600" y="12954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23" name="Group 17"/>
          <p:cNvGrpSpPr/>
          <p:nvPr/>
        </p:nvGrpSpPr>
        <p:grpSpPr>
          <a:xfrm>
            <a:off x="2590800" y="26670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2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16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7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8" name="Group 267"/>
          <p:cNvGrpSpPr/>
          <p:nvPr/>
        </p:nvGrpSpPr>
        <p:grpSpPr>
          <a:xfrm>
            <a:off x="1752600" y="2057400"/>
            <a:ext cx="457200" cy="383977"/>
            <a:chOff x="6248400" y="5486400"/>
            <a:chExt cx="457200" cy="383977"/>
          </a:xfrm>
        </p:grpSpPr>
        <p:sp>
          <p:nvSpPr>
            <p:cNvPr id="26" name="Oval 2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9" name="Group 267"/>
          <p:cNvGrpSpPr/>
          <p:nvPr/>
        </p:nvGrpSpPr>
        <p:grpSpPr>
          <a:xfrm>
            <a:off x="1524000" y="3352800"/>
            <a:ext cx="457200" cy="383977"/>
            <a:chOff x="6248400" y="5486400"/>
            <a:chExt cx="457200" cy="383977"/>
          </a:xfrm>
        </p:grpSpPr>
        <p:sp>
          <p:nvSpPr>
            <p:cNvPr id="29" name="Oval 2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20" name="Group 17"/>
          <p:cNvGrpSpPr/>
          <p:nvPr/>
        </p:nvGrpSpPr>
        <p:grpSpPr>
          <a:xfrm>
            <a:off x="2209800" y="15240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23" name="Group 17"/>
          <p:cNvGrpSpPr/>
          <p:nvPr/>
        </p:nvGrpSpPr>
        <p:grpSpPr>
          <a:xfrm>
            <a:off x="2362200" y="27432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NADH+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5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2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6" name="Group 267"/>
          <p:cNvGrpSpPr/>
          <p:nvPr/>
        </p:nvGrpSpPr>
        <p:grpSpPr>
          <a:xfrm>
            <a:off x="1752600" y="2057400"/>
            <a:ext cx="457200" cy="383977"/>
            <a:chOff x="6248400" y="5486400"/>
            <a:chExt cx="457200" cy="383977"/>
          </a:xfrm>
        </p:grpSpPr>
        <p:sp>
          <p:nvSpPr>
            <p:cNvPr id="26" name="Oval 2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7" name="Group 267"/>
          <p:cNvGrpSpPr/>
          <p:nvPr/>
        </p:nvGrpSpPr>
        <p:grpSpPr>
          <a:xfrm>
            <a:off x="1524000" y="3352800"/>
            <a:ext cx="457200" cy="383977"/>
            <a:chOff x="6248400" y="5486400"/>
            <a:chExt cx="457200" cy="383977"/>
          </a:xfrm>
        </p:grpSpPr>
        <p:sp>
          <p:nvSpPr>
            <p:cNvPr id="29" name="Oval 2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2209800" y="15240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9" name="Group 17"/>
          <p:cNvGrpSpPr/>
          <p:nvPr/>
        </p:nvGrpSpPr>
        <p:grpSpPr>
          <a:xfrm>
            <a:off x="2362200" y="27432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20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NADH+</a:t>
              </a:r>
              <a:endParaRPr lang="en-US" dirty="0"/>
            </a:p>
          </p:txBody>
        </p:sp>
      </p:grpSp>
      <p:grpSp>
        <p:nvGrpSpPr>
          <p:cNvPr id="23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5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2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6" name="Group 267"/>
          <p:cNvGrpSpPr/>
          <p:nvPr/>
        </p:nvGrpSpPr>
        <p:grpSpPr>
          <a:xfrm>
            <a:off x="1752600" y="2057400"/>
            <a:ext cx="457200" cy="383977"/>
            <a:chOff x="6248400" y="5486400"/>
            <a:chExt cx="457200" cy="383977"/>
          </a:xfrm>
        </p:grpSpPr>
        <p:sp>
          <p:nvSpPr>
            <p:cNvPr id="26" name="Oval 2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7" name="Group 267"/>
          <p:cNvGrpSpPr/>
          <p:nvPr/>
        </p:nvGrpSpPr>
        <p:grpSpPr>
          <a:xfrm>
            <a:off x="1524000" y="3352800"/>
            <a:ext cx="457200" cy="383977"/>
            <a:chOff x="6248400" y="5486400"/>
            <a:chExt cx="457200" cy="383977"/>
          </a:xfrm>
        </p:grpSpPr>
        <p:sp>
          <p:nvSpPr>
            <p:cNvPr id="29" name="Oval 28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2209800" y="15240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9" name="Group 17"/>
          <p:cNvGrpSpPr/>
          <p:nvPr/>
        </p:nvGrpSpPr>
        <p:grpSpPr>
          <a:xfrm>
            <a:off x="2362200" y="27432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20" name="Group 3"/>
          <p:cNvGrpSpPr/>
          <p:nvPr/>
        </p:nvGrpSpPr>
        <p:grpSpPr>
          <a:xfrm>
            <a:off x="5334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NADH+</a:t>
              </a:r>
              <a:endParaRPr lang="en-US" dirty="0"/>
            </a:p>
          </p:txBody>
        </p:sp>
      </p:grpSp>
      <p:grpSp>
        <p:nvGrpSpPr>
          <p:cNvPr id="23" name="Group 4"/>
          <p:cNvGrpSpPr/>
          <p:nvPr/>
        </p:nvGrpSpPr>
        <p:grpSpPr>
          <a:xfrm>
            <a:off x="4572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5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2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752600" y="16764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9" name="Group 17"/>
          <p:cNvGrpSpPr/>
          <p:nvPr/>
        </p:nvGrpSpPr>
        <p:grpSpPr>
          <a:xfrm>
            <a:off x="1905000" y="30480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20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NADH+</a:t>
              </a:r>
              <a:endParaRPr lang="en-US" dirty="0"/>
            </a:p>
          </p:txBody>
        </p:sp>
      </p:grpSp>
      <p:grpSp>
        <p:nvGrpSpPr>
          <p:cNvPr id="23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5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2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6" name="Group 17"/>
          <p:cNvGrpSpPr/>
          <p:nvPr/>
        </p:nvGrpSpPr>
        <p:grpSpPr>
          <a:xfrm>
            <a:off x="1752600" y="16764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7" name="Group 17"/>
          <p:cNvGrpSpPr/>
          <p:nvPr/>
        </p:nvGrpSpPr>
        <p:grpSpPr>
          <a:xfrm>
            <a:off x="1905000" y="30480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8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NADH+</a:t>
              </a:r>
              <a:endParaRPr lang="en-US" dirty="0"/>
            </a:p>
          </p:txBody>
        </p:sp>
      </p:grpSp>
      <p:grpSp>
        <p:nvGrpSpPr>
          <p:cNvPr id="19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1143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5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2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6" name="Group 17"/>
          <p:cNvGrpSpPr/>
          <p:nvPr/>
        </p:nvGrpSpPr>
        <p:grpSpPr>
          <a:xfrm>
            <a:off x="1600200" y="20574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7" name="Group 17"/>
          <p:cNvGrpSpPr/>
          <p:nvPr/>
        </p:nvGrpSpPr>
        <p:grpSpPr>
          <a:xfrm>
            <a:off x="1676400" y="3276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8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19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5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2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6" name="Group 17"/>
          <p:cNvGrpSpPr/>
          <p:nvPr/>
        </p:nvGrpSpPr>
        <p:grpSpPr>
          <a:xfrm>
            <a:off x="1600200" y="2057400"/>
            <a:ext cx="533400" cy="457200"/>
            <a:chOff x="1447800" y="5257800"/>
            <a:chExt cx="533400" cy="457200"/>
          </a:xfrm>
        </p:grpSpPr>
        <p:sp>
          <p:nvSpPr>
            <p:cNvPr id="32" name="Oval 31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7" name="Group 17"/>
          <p:cNvGrpSpPr/>
          <p:nvPr/>
        </p:nvGrpSpPr>
        <p:grpSpPr>
          <a:xfrm>
            <a:off x="1676400" y="3276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8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19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5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2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8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19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5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2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6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17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8"/>
          <p:cNvGrpSpPr/>
          <p:nvPr/>
        </p:nvGrpSpPr>
        <p:grpSpPr>
          <a:xfrm>
            <a:off x="3429000" y="2971800"/>
            <a:ext cx="1828800" cy="1143000"/>
            <a:chOff x="3048000" y="762000"/>
            <a:chExt cx="182880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5" name="Group 38"/>
          <p:cNvGrpSpPr/>
          <p:nvPr/>
        </p:nvGrpSpPr>
        <p:grpSpPr>
          <a:xfrm>
            <a:off x="3429000" y="1600200"/>
            <a:ext cx="1828800" cy="1143000"/>
            <a:chOff x="3048000" y="762000"/>
            <a:chExt cx="1828800" cy="1143000"/>
          </a:xfrm>
        </p:grpSpPr>
        <p:sp>
          <p:nvSpPr>
            <p:cNvPr id="13" name="Rounded Rectangle 12"/>
            <p:cNvSpPr/>
            <p:nvPr/>
          </p:nvSpPr>
          <p:spPr>
            <a:xfrm>
              <a:off x="3048000" y="762000"/>
              <a:ext cx="1600200" cy="11430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33800" y="762000"/>
              <a:ext cx="914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CCC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4200" y="1447800"/>
              <a:ext cx="1752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Pyruvate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2743200" y="1905000"/>
            <a:ext cx="1905000" cy="685800"/>
            <a:chOff x="2362200" y="1295400"/>
            <a:chExt cx="1905000" cy="685800"/>
          </a:xfrm>
        </p:grpSpPr>
        <p:sp>
          <p:nvSpPr>
            <p:cNvPr id="21" name="Right Arrow 20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2" name="Group 22"/>
          <p:cNvGrpSpPr/>
          <p:nvPr/>
        </p:nvGrpSpPr>
        <p:grpSpPr>
          <a:xfrm>
            <a:off x="2743200" y="3200400"/>
            <a:ext cx="1905000" cy="685800"/>
            <a:chOff x="2362200" y="1295400"/>
            <a:chExt cx="1905000" cy="685800"/>
          </a:xfrm>
        </p:grpSpPr>
        <p:sp>
          <p:nvSpPr>
            <p:cNvPr id="24" name="Right Arrow 23"/>
            <p:cNvSpPr/>
            <p:nvPr/>
          </p:nvSpPr>
          <p:spPr>
            <a:xfrm>
              <a:off x="2362200" y="1295400"/>
              <a:ext cx="838200" cy="685800"/>
            </a:xfrm>
            <a:prstGeom prst="righ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362200" y="1447800"/>
              <a:ext cx="1905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oxidize</a:t>
              </a:r>
              <a:endParaRPr lang="en-US" b="1" dirty="0"/>
            </a:p>
          </p:txBody>
        </p:sp>
      </p:grpSp>
      <p:grpSp>
        <p:nvGrpSpPr>
          <p:cNvPr id="16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17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17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429000" y="1828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57600" y="1981200"/>
              <a:ext cx="304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</a:t>
              </a:r>
              <a:endParaRPr lang="en-US" dirty="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581400" y="32004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10000" y="3352800"/>
              <a:ext cx="304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3429000" y="1828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57600" y="1981200"/>
              <a:ext cx="304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3581400" y="32004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10000" y="3352800"/>
              <a:ext cx="304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3733800" y="1828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57600" y="1981200"/>
              <a:ext cx="304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3886200" y="32004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10000" y="3352800"/>
              <a:ext cx="304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486400" y="32004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2578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5486400" y="32004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52578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5486400" y="32004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52578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5486400" y="32004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52578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5486400" y="32004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52578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5181600" y="32766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8768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5181600" y="32766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8768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5181600" y="32766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8768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5181600" y="32766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8768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48768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5720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44958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3434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44958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343400" y="17526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4114800" y="34290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038600" y="18288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4114800" y="34290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038600" y="18288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1910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4114800" y="34290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038600" y="18288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4114800" y="34290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038600" y="18288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4114800" y="34290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038600" y="18288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4114800" y="34290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4038600" y="18288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3581400" y="3505200"/>
            <a:ext cx="3810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3657600" y="2057400"/>
            <a:ext cx="3810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3810000" y="3352800"/>
            <a:ext cx="609600" cy="457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3657600" y="1905000"/>
            <a:ext cx="762000" cy="457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3810000" y="3352800"/>
            <a:ext cx="609600" cy="457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3657600" y="1905000"/>
            <a:ext cx="762000" cy="457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3810000" y="3352800"/>
            <a:ext cx="609600" cy="457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3657600" y="1905000"/>
            <a:ext cx="762000" cy="457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3657600" y="3124200"/>
            <a:ext cx="914400" cy="685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3505200" y="1828800"/>
            <a:ext cx="990600" cy="609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3352800" y="3124200"/>
            <a:ext cx="1219200" cy="990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3276600" y="1676400"/>
            <a:ext cx="1295400" cy="838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6858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3276600" y="2971800"/>
            <a:ext cx="1752600" cy="1219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3276600" y="1524000"/>
            <a:ext cx="1676400" cy="1066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4572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3276600" y="2895600"/>
            <a:ext cx="1905000" cy="1371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3200400" y="1371600"/>
            <a:ext cx="2057400" cy="1295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4572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3276600" y="2895600"/>
            <a:ext cx="1905000" cy="1371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3200400" y="1371600"/>
            <a:ext cx="2057400" cy="1295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4572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3276600" y="2895600"/>
            <a:ext cx="1905000" cy="1371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3200400" y="1371600"/>
            <a:ext cx="2057400" cy="1295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4572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2819400" y="2895600"/>
            <a:ext cx="2362200" cy="1676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2971800" y="1219200"/>
            <a:ext cx="2438400" cy="1600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2"/>
          <p:cNvGrpSpPr/>
          <p:nvPr/>
        </p:nvGrpSpPr>
        <p:grpSpPr>
          <a:xfrm>
            <a:off x="2971800" y="1905000"/>
            <a:ext cx="762000" cy="533400"/>
            <a:chOff x="2971800" y="1905000"/>
            <a:chExt cx="762000" cy="533400"/>
          </a:xfrm>
        </p:grpSpPr>
        <p:sp>
          <p:nvSpPr>
            <p:cNvPr id="26" name="Rounded Rectangle 25"/>
            <p:cNvSpPr/>
            <p:nvPr/>
          </p:nvSpPr>
          <p:spPr>
            <a:xfrm>
              <a:off x="2971800" y="19050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124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9" name="Group 11"/>
          <p:cNvGrpSpPr/>
          <p:nvPr/>
        </p:nvGrpSpPr>
        <p:grpSpPr>
          <a:xfrm>
            <a:off x="3048000" y="3276600"/>
            <a:ext cx="762000" cy="533400"/>
            <a:chOff x="3048000" y="3276600"/>
            <a:chExt cx="762000" cy="533400"/>
          </a:xfrm>
        </p:grpSpPr>
        <p:sp>
          <p:nvSpPr>
            <p:cNvPr id="23" name="Rounded Rectangle 22"/>
            <p:cNvSpPr/>
            <p:nvPr/>
          </p:nvSpPr>
          <p:spPr>
            <a:xfrm>
              <a:off x="3048000" y="3276600"/>
              <a:ext cx="762000" cy="5334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00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CC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4572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6" name="Group 21"/>
          <p:cNvGrpSpPr/>
          <p:nvPr/>
        </p:nvGrpSpPr>
        <p:grpSpPr>
          <a:xfrm>
            <a:off x="3810000" y="3352800"/>
            <a:ext cx="1905000" cy="381000"/>
            <a:chOff x="2057400" y="4800600"/>
            <a:chExt cx="1905000" cy="381000"/>
          </a:xfrm>
        </p:grpSpPr>
        <p:sp>
          <p:nvSpPr>
            <p:cNvPr id="20" name="Rectangle 19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23"/>
          <p:cNvGrpSpPr/>
          <p:nvPr/>
        </p:nvGrpSpPr>
        <p:grpSpPr>
          <a:xfrm>
            <a:off x="3733800" y="1905000"/>
            <a:ext cx="1905000" cy="381000"/>
            <a:chOff x="2057400" y="4800600"/>
            <a:chExt cx="1905000" cy="381000"/>
          </a:xfrm>
        </p:grpSpPr>
        <p:sp>
          <p:nvSpPr>
            <p:cNvPr id="25" name="Rectangle 24"/>
            <p:cNvSpPr/>
            <p:nvPr/>
          </p:nvSpPr>
          <p:spPr>
            <a:xfrm>
              <a:off x="2057400" y="4800600"/>
              <a:ext cx="1676400" cy="381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33600" y="48006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Coenzyme A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Explosion 2 27"/>
          <p:cNvSpPr/>
          <p:nvPr/>
        </p:nvSpPr>
        <p:spPr>
          <a:xfrm>
            <a:off x="2895600" y="2743200"/>
            <a:ext cx="2667000" cy="1905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Explosion 2 28"/>
          <p:cNvSpPr/>
          <p:nvPr/>
        </p:nvSpPr>
        <p:spPr>
          <a:xfrm>
            <a:off x="2743200" y="1066800"/>
            <a:ext cx="2743200" cy="1828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12" name="Group 19"/>
          <p:cNvGrpSpPr/>
          <p:nvPr/>
        </p:nvGrpSpPr>
        <p:grpSpPr>
          <a:xfrm>
            <a:off x="4267200" y="4572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3886200" y="3352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Coenzyme 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2667000" y="1524000"/>
            <a:ext cx="1905000" cy="685800"/>
            <a:chOff x="2667000" y="1524000"/>
            <a:chExt cx="1905000" cy="685800"/>
          </a:xfrm>
        </p:grpSpPr>
        <p:sp>
          <p:nvSpPr>
            <p:cNvPr id="31" name="Snip Single Corner Rectangle 30"/>
            <p:cNvSpPr/>
            <p:nvPr/>
          </p:nvSpPr>
          <p:spPr>
            <a:xfrm>
              <a:off x="2667000" y="15240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743200" y="16764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3124200" y="3276600"/>
            <a:ext cx="1905000" cy="685800"/>
            <a:chOff x="3124200" y="3276600"/>
            <a:chExt cx="1905000" cy="685800"/>
          </a:xfrm>
        </p:grpSpPr>
        <p:sp>
          <p:nvSpPr>
            <p:cNvPr id="30" name="Snip Single Corner Rectangle 29"/>
            <p:cNvSpPr/>
            <p:nvPr/>
          </p:nvSpPr>
          <p:spPr>
            <a:xfrm>
              <a:off x="3124200" y="32766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200400" y="34290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4267200" y="4572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9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3886200" y="3352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Coenzyme 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0" name="Group 33"/>
          <p:cNvGrpSpPr/>
          <p:nvPr/>
        </p:nvGrpSpPr>
        <p:grpSpPr>
          <a:xfrm>
            <a:off x="2667000" y="1524000"/>
            <a:ext cx="1905000" cy="685800"/>
            <a:chOff x="2667000" y="1524000"/>
            <a:chExt cx="1905000" cy="685800"/>
          </a:xfrm>
        </p:grpSpPr>
        <p:sp>
          <p:nvSpPr>
            <p:cNvPr id="31" name="Snip Single Corner Rectangle 30"/>
            <p:cNvSpPr/>
            <p:nvPr/>
          </p:nvSpPr>
          <p:spPr>
            <a:xfrm>
              <a:off x="2667000" y="15240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743200" y="16764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  <p:grpSp>
        <p:nvGrpSpPr>
          <p:cNvPr id="11" name="Group 34"/>
          <p:cNvGrpSpPr/>
          <p:nvPr/>
        </p:nvGrpSpPr>
        <p:grpSpPr>
          <a:xfrm>
            <a:off x="3124200" y="3276600"/>
            <a:ext cx="1905000" cy="685800"/>
            <a:chOff x="3124200" y="3276600"/>
            <a:chExt cx="1905000" cy="685800"/>
          </a:xfrm>
        </p:grpSpPr>
        <p:sp>
          <p:nvSpPr>
            <p:cNvPr id="30" name="Snip Single Corner Rectangle 29"/>
            <p:cNvSpPr/>
            <p:nvPr/>
          </p:nvSpPr>
          <p:spPr>
            <a:xfrm>
              <a:off x="3124200" y="32766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200400" y="34290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4267200" y="4572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9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3886200" y="3352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Coenzyme 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0" name="Group 33"/>
          <p:cNvGrpSpPr/>
          <p:nvPr/>
        </p:nvGrpSpPr>
        <p:grpSpPr>
          <a:xfrm>
            <a:off x="2667000" y="1524000"/>
            <a:ext cx="1905000" cy="685800"/>
            <a:chOff x="2667000" y="1524000"/>
            <a:chExt cx="1905000" cy="685800"/>
          </a:xfrm>
        </p:grpSpPr>
        <p:sp>
          <p:nvSpPr>
            <p:cNvPr id="31" name="Snip Single Corner Rectangle 30"/>
            <p:cNvSpPr/>
            <p:nvPr/>
          </p:nvSpPr>
          <p:spPr>
            <a:xfrm>
              <a:off x="2667000" y="15240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743200" y="16764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  <p:grpSp>
        <p:nvGrpSpPr>
          <p:cNvPr id="11" name="Group 34"/>
          <p:cNvGrpSpPr/>
          <p:nvPr/>
        </p:nvGrpSpPr>
        <p:grpSpPr>
          <a:xfrm>
            <a:off x="3124200" y="3276600"/>
            <a:ext cx="1905000" cy="685800"/>
            <a:chOff x="3124200" y="3276600"/>
            <a:chExt cx="1905000" cy="685800"/>
          </a:xfrm>
        </p:grpSpPr>
        <p:sp>
          <p:nvSpPr>
            <p:cNvPr id="30" name="Snip Single Corner Rectangle 29"/>
            <p:cNvSpPr/>
            <p:nvPr/>
          </p:nvSpPr>
          <p:spPr>
            <a:xfrm>
              <a:off x="3124200" y="32766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200400" y="34290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4267200" y="4572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9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3886200" y="3352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Coenzyme 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0" name="Group 33"/>
          <p:cNvGrpSpPr/>
          <p:nvPr/>
        </p:nvGrpSpPr>
        <p:grpSpPr>
          <a:xfrm>
            <a:off x="2667000" y="1524000"/>
            <a:ext cx="1905000" cy="685800"/>
            <a:chOff x="2667000" y="1524000"/>
            <a:chExt cx="1905000" cy="685800"/>
          </a:xfrm>
        </p:grpSpPr>
        <p:sp>
          <p:nvSpPr>
            <p:cNvPr id="31" name="Snip Single Corner Rectangle 30"/>
            <p:cNvSpPr/>
            <p:nvPr/>
          </p:nvSpPr>
          <p:spPr>
            <a:xfrm>
              <a:off x="2667000" y="15240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743200" y="16764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  <p:grpSp>
        <p:nvGrpSpPr>
          <p:cNvPr id="11" name="Group 34"/>
          <p:cNvGrpSpPr/>
          <p:nvPr/>
        </p:nvGrpSpPr>
        <p:grpSpPr>
          <a:xfrm>
            <a:off x="3124200" y="3276600"/>
            <a:ext cx="1905000" cy="685800"/>
            <a:chOff x="3124200" y="3276600"/>
            <a:chExt cx="1905000" cy="685800"/>
          </a:xfrm>
        </p:grpSpPr>
        <p:sp>
          <p:nvSpPr>
            <p:cNvPr id="30" name="Snip Single Corner Rectangle 29"/>
            <p:cNvSpPr/>
            <p:nvPr/>
          </p:nvSpPr>
          <p:spPr>
            <a:xfrm>
              <a:off x="3124200" y="32766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200400" y="34290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4267200" y="4572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9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3886200" y="3352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Coenzyme 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0" name="Group 33"/>
          <p:cNvGrpSpPr/>
          <p:nvPr/>
        </p:nvGrpSpPr>
        <p:grpSpPr>
          <a:xfrm>
            <a:off x="2667000" y="1524000"/>
            <a:ext cx="1905000" cy="685800"/>
            <a:chOff x="2667000" y="1524000"/>
            <a:chExt cx="1905000" cy="685800"/>
          </a:xfrm>
        </p:grpSpPr>
        <p:sp>
          <p:nvSpPr>
            <p:cNvPr id="31" name="Snip Single Corner Rectangle 30"/>
            <p:cNvSpPr/>
            <p:nvPr/>
          </p:nvSpPr>
          <p:spPr>
            <a:xfrm>
              <a:off x="2667000" y="15240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743200" y="16764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  <p:grpSp>
        <p:nvGrpSpPr>
          <p:cNvPr id="11" name="Group 34"/>
          <p:cNvGrpSpPr/>
          <p:nvPr/>
        </p:nvGrpSpPr>
        <p:grpSpPr>
          <a:xfrm>
            <a:off x="3124200" y="3276600"/>
            <a:ext cx="1905000" cy="685800"/>
            <a:chOff x="3124200" y="3276600"/>
            <a:chExt cx="1905000" cy="685800"/>
          </a:xfrm>
        </p:grpSpPr>
        <p:sp>
          <p:nvSpPr>
            <p:cNvPr id="30" name="Snip Single Corner Rectangle 29"/>
            <p:cNvSpPr/>
            <p:nvPr/>
          </p:nvSpPr>
          <p:spPr>
            <a:xfrm>
              <a:off x="3124200" y="32766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200400" y="34290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57200" y="1981200"/>
            <a:ext cx="1828800" cy="533400"/>
            <a:chOff x="1219200" y="2362200"/>
            <a:chExt cx="1828800" cy="533400"/>
          </a:xfrm>
        </p:grpSpPr>
        <p:sp>
          <p:nvSpPr>
            <p:cNvPr id="2" name="Flowchart: Decision 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33400" y="3276600"/>
            <a:ext cx="1828800" cy="533400"/>
            <a:chOff x="1219200" y="2362200"/>
            <a:chExt cx="1828800" cy="533400"/>
          </a:xfrm>
        </p:grpSpPr>
        <p:sp>
          <p:nvSpPr>
            <p:cNvPr id="6" name="Flowchart: Decision 5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19"/>
          <p:cNvGrpSpPr/>
          <p:nvPr/>
        </p:nvGrpSpPr>
        <p:grpSpPr>
          <a:xfrm>
            <a:off x="4267200" y="457200"/>
            <a:ext cx="685800" cy="609600"/>
            <a:chOff x="3429000" y="1828800"/>
            <a:chExt cx="685800" cy="609600"/>
          </a:xfrm>
        </p:grpSpPr>
        <p:sp>
          <p:nvSpPr>
            <p:cNvPr id="14" name="Oval 13"/>
            <p:cNvSpPr/>
            <p:nvPr/>
          </p:nvSpPr>
          <p:spPr>
            <a:xfrm>
              <a:off x="3429000" y="18288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505200" y="19812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grpSp>
        <p:nvGrpSpPr>
          <p:cNvPr id="9" name="Group 20"/>
          <p:cNvGrpSpPr/>
          <p:nvPr/>
        </p:nvGrpSpPr>
        <p:grpSpPr>
          <a:xfrm>
            <a:off x="4419600" y="2362200"/>
            <a:ext cx="685800" cy="609600"/>
            <a:chOff x="3581400" y="3200400"/>
            <a:chExt cx="685800" cy="609600"/>
          </a:xfrm>
        </p:grpSpPr>
        <p:sp>
          <p:nvSpPr>
            <p:cNvPr id="15" name="Oval 14"/>
            <p:cNvSpPr/>
            <p:nvPr/>
          </p:nvSpPr>
          <p:spPr>
            <a:xfrm>
              <a:off x="3581400" y="3200400"/>
              <a:ext cx="685800" cy="609600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581400" y="3352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CO2</a:t>
              </a:r>
              <a:endParaRPr lang="en-US" dirty="0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3886200" y="3352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Coenzyme 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0" name="Group 33"/>
          <p:cNvGrpSpPr/>
          <p:nvPr/>
        </p:nvGrpSpPr>
        <p:grpSpPr>
          <a:xfrm>
            <a:off x="2667000" y="1524000"/>
            <a:ext cx="1905000" cy="685800"/>
            <a:chOff x="2667000" y="1524000"/>
            <a:chExt cx="1905000" cy="685800"/>
          </a:xfrm>
        </p:grpSpPr>
        <p:sp>
          <p:nvSpPr>
            <p:cNvPr id="31" name="Snip Single Corner Rectangle 30"/>
            <p:cNvSpPr/>
            <p:nvPr/>
          </p:nvSpPr>
          <p:spPr>
            <a:xfrm>
              <a:off x="2667000" y="15240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743200" y="16764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  <p:grpSp>
        <p:nvGrpSpPr>
          <p:cNvPr id="11" name="Group 34"/>
          <p:cNvGrpSpPr/>
          <p:nvPr/>
        </p:nvGrpSpPr>
        <p:grpSpPr>
          <a:xfrm>
            <a:off x="3124200" y="3276600"/>
            <a:ext cx="1905000" cy="685800"/>
            <a:chOff x="3124200" y="3276600"/>
            <a:chExt cx="1905000" cy="685800"/>
          </a:xfrm>
        </p:grpSpPr>
        <p:sp>
          <p:nvSpPr>
            <p:cNvPr id="30" name="Snip Single Corner Rectangle 29"/>
            <p:cNvSpPr/>
            <p:nvPr/>
          </p:nvSpPr>
          <p:spPr>
            <a:xfrm>
              <a:off x="3124200" y="32766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200400" y="34290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advClick="0" advTm="0">
    <p:wedge/>
  </p:transition>
  <p:timing>
    <p:tnLst>
      <p:par>
        <p:cTn id="1" dur="indefinite" restart="never" nodeType="tmRoot"/>
      </p:par>
    </p:tnLst>
  </p:timing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4660966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4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6477000" y="2286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Matrix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6477000" y="2286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Matrix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6477000" y="2286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Matrix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6477000" y="2286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Matrix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6477000" y="2286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Matrix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6477000" y="2286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Matrix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6477000" y="2286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Matrix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5105400" y="-457200"/>
            <a:ext cx="4038600" cy="7315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6" name="Straight Arrow Connector 5"/>
          <p:cNvCxnSpPr/>
          <p:nvPr/>
        </p:nvCxnSpPr>
        <p:spPr>
          <a:xfrm>
            <a:off x="3886200" y="2057400"/>
            <a:ext cx="1219200" cy="6096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895600" y="1752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9" name="Straight Arrow Connector 8"/>
          <p:cNvCxnSpPr>
            <a:endCxn id="15" idx="83"/>
          </p:cNvCxnSpPr>
          <p:nvPr/>
        </p:nvCxnSpPr>
        <p:spPr>
          <a:xfrm>
            <a:off x="5334000" y="762000"/>
            <a:ext cx="884134" cy="4119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343400" y="4572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4648200" y="3505200"/>
            <a:ext cx="8382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895600" y="40386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Intermembrane</a:t>
            </a:r>
          </a:p>
          <a:p>
            <a:r>
              <a:rPr lang="en-US" dirty="0" smtClean="0"/>
              <a:t>space</a:t>
            </a:r>
            <a:endParaRPr lang="en-US" dirty="0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5181600" y="5410200"/>
            <a:ext cx="1600200" cy="304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343400" y="5562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cristae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6477000" y="2286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Matrix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962400" y="-3048000"/>
            <a:ext cx="6705600" cy="128016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962400" y="-3048000"/>
            <a:ext cx="6705600" cy="128016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276600" y="-6477000"/>
            <a:ext cx="8763000" cy="165354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505200" y="-8382000"/>
            <a:ext cx="9753600" cy="179832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505200" y="-7239000"/>
            <a:ext cx="11811000" cy="222504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505200" y="-7239000"/>
            <a:ext cx="11811000" cy="22250400"/>
            <a:chOff x="5029200" y="1295400"/>
            <a:chExt cx="2438400" cy="5334000"/>
          </a:xfrm>
        </p:grpSpPr>
        <p:sp>
          <p:nvSpPr>
            <p:cNvPr id="11" name="Oval 10"/>
            <p:cNvSpPr/>
            <p:nvPr/>
          </p:nvSpPr>
          <p:spPr>
            <a:xfrm>
              <a:off x="5029200" y="1295400"/>
              <a:ext cx="2438400" cy="5334000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486400" y="1600200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81000" y="2895600"/>
            <a:ext cx="3429000" cy="762000"/>
            <a:chOff x="381000" y="2895600"/>
            <a:chExt cx="3429000" cy="762000"/>
          </a:xfrm>
        </p:grpSpPr>
        <p:grpSp>
          <p:nvGrpSpPr>
            <p:cNvPr id="5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685800" y="28956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990600" y="28956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990600" y="28956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1371600" y="28956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1371600" y="28956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2362200" y="28956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2743200" y="28956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3352800" y="28956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3733800" y="30480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4114800" y="32004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4572000" y="34290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5181600" y="37338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86200" y="-135635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5715000" y="39624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124200" y="-13411200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6553200" y="38862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381000" y="-11887199"/>
            <a:ext cx="15925800" cy="23774398"/>
            <a:chOff x="5775887" y="1112729"/>
            <a:chExt cx="2438400" cy="5699342"/>
          </a:xfrm>
        </p:grpSpPr>
        <p:sp>
          <p:nvSpPr>
            <p:cNvPr id="11" name="Oval 10"/>
            <p:cNvSpPr/>
            <p:nvPr/>
          </p:nvSpPr>
          <p:spPr>
            <a:xfrm>
              <a:off x="5775887" y="1112729"/>
              <a:ext cx="2438400" cy="5699342"/>
            </a:xfrm>
            <a:prstGeom prst="ellipse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6219233" y="1934749"/>
              <a:ext cx="1651715" cy="4234811"/>
            </a:xfrm>
            <a:custGeom>
              <a:avLst/>
              <a:gdLst>
                <a:gd name="connsiteX0" fmla="*/ 207406 w 965915"/>
                <a:gd name="connsiteY0" fmla="*/ 382138 h 2634611"/>
                <a:gd name="connsiteX1" fmla="*/ 180111 w 965915"/>
                <a:gd name="connsiteY1" fmla="*/ 341194 h 2634611"/>
                <a:gd name="connsiteX2" fmla="*/ 221054 w 965915"/>
                <a:gd name="connsiteY2" fmla="*/ 68239 h 2634611"/>
                <a:gd name="connsiteX3" fmla="*/ 234702 w 965915"/>
                <a:gd name="connsiteY3" fmla="*/ 27296 h 2634611"/>
                <a:gd name="connsiteX4" fmla="*/ 275645 w 965915"/>
                <a:gd name="connsiteY4" fmla="*/ 0 h 2634611"/>
                <a:gd name="connsiteX5" fmla="*/ 548600 w 965915"/>
                <a:gd name="connsiteY5" fmla="*/ 13648 h 2634611"/>
                <a:gd name="connsiteX6" fmla="*/ 589544 w 965915"/>
                <a:gd name="connsiteY6" fmla="*/ 27296 h 2634611"/>
                <a:gd name="connsiteX7" fmla="*/ 630487 w 965915"/>
                <a:gd name="connsiteY7" fmla="*/ 54591 h 2634611"/>
                <a:gd name="connsiteX8" fmla="*/ 657782 w 965915"/>
                <a:gd name="connsiteY8" fmla="*/ 95535 h 2634611"/>
                <a:gd name="connsiteX9" fmla="*/ 685078 w 965915"/>
                <a:gd name="connsiteY9" fmla="*/ 177421 h 2634611"/>
                <a:gd name="connsiteX10" fmla="*/ 657782 w 965915"/>
                <a:gd name="connsiteY10" fmla="*/ 272955 h 2634611"/>
                <a:gd name="connsiteX11" fmla="*/ 603191 w 965915"/>
                <a:gd name="connsiteY11" fmla="*/ 354842 h 2634611"/>
                <a:gd name="connsiteX12" fmla="*/ 575896 w 965915"/>
                <a:gd name="connsiteY12" fmla="*/ 436729 h 2634611"/>
                <a:gd name="connsiteX13" fmla="*/ 562248 w 965915"/>
                <a:gd name="connsiteY13" fmla="*/ 477672 h 2634611"/>
                <a:gd name="connsiteX14" fmla="*/ 575896 w 965915"/>
                <a:gd name="connsiteY14" fmla="*/ 559558 h 2634611"/>
                <a:gd name="connsiteX15" fmla="*/ 616839 w 965915"/>
                <a:gd name="connsiteY15" fmla="*/ 573206 h 2634611"/>
                <a:gd name="connsiteX16" fmla="*/ 780612 w 965915"/>
                <a:gd name="connsiteY16" fmla="*/ 600502 h 2634611"/>
                <a:gd name="connsiteX17" fmla="*/ 903442 w 965915"/>
                <a:gd name="connsiteY17" fmla="*/ 709684 h 2634611"/>
                <a:gd name="connsiteX18" fmla="*/ 889794 w 965915"/>
                <a:gd name="connsiteY18" fmla="*/ 955343 h 2634611"/>
                <a:gd name="connsiteX19" fmla="*/ 848851 w 965915"/>
                <a:gd name="connsiteY19" fmla="*/ 982639 h 2634611"/>
                <a:gd name="connsiteX20" fmla="*/ 780612 w 965915"/>
                <a:gd name="connsiteY20" fmla="*/ 996287 h 2634611"/>
                <a:gd name="connsiteX21" fmla="*/ 739669 w 965915"/>
                <a:gd name="connsiteY21" fmla="*/ 1009935 h 2634611"/>
                <a:gd name="connsiteX22" fmla="*/ 671430 w 965915"/>
                <a:gd name="connsiteY22" fmla="*/ 1119117 h 2634611"/>
                <a:gd name="connsiteX23" fmla="*/ 644135 w 965915"/>
                <a:gd name="connsiteY23" fmla="*/ 1173708 h 2634611"/>
                <a:gd name="connsiteX24" fmla="*/ 630487 w 965915"/>
                <a:gd name="connsiteY24" fmla="*/ 1228299 h 2634611"/>
                <a:gd name="connsiteX25" fmla="*/ 671430 w 965915"/>
                <a:gd name="connsiteY25" fmla="*/ 1433015 h 2634611"/>
                <a:gd name="connsiteX26" fmla="*/ 712373 w 965915"/>
                <a:gd name="connsiteY26" fmla="*/ 1446663 h 2634611"/>
                <a:gd name="connsiteX27" fmla="*/ 766964 w 965915"/>
                <a:gd name="connsiteY27" fmla="*/ 1487606 h 2634611"/>
                <a:gd name="connsiteX28" fmla="*/ 848851 w 965915"/>
                <a:gd name="connsiteY28" fmla="*/ 1542197 h 2634611"/>
                <a:gd name="connsiteX29" fmla="*/ 903442 w 965915"/>
                <a:gd name="connsiteY29" fmla="*/ 1624084 h 2634611"/>
                <a:gd name="connsiteX30" fmla="*/ 930738 w 965915"/>
                <a:gd name="connsiteY30" fmla="*/ 1733266 h 2634611"/>
                <a:gd name="connsiteX31" fmla="*/ 821555 w 965915"/>
                <a:gd name="connsiteY31" fmla="*/ 1869743 h 2634611"/>
                <a:gd name="connsiteX32" fmla="*/ 766964 w 965915"/>
                <a:gd name="connsiteY32" fmla="*/ 1951630 h 2634611"/>
                <a:gd name="connsiteX33" fmla="*/ 739669 w 965915"/>
                <a:gd name="connsiteY33" fmla="*/ 1992573 h 2634611"/>
                <a:gd name="connsiteX34" fmla="*/ 712373 w 965915"/>
                <a:gd name="connsiteY34" fmla="*/ 2074460 h 2634611"/>
                <a:gd name="connsiteX35" fmla="*/ 726021 w 965915"/>
                <a:gd name="connsiteY35" fmla="*/ 2197290 h 2634611"/>
                <a:gd name="connsiteX36" fmla="*/ 766964 w 965915"/>
                <a:gd name="connsiteY36" fmla="*/ 2251881 h 2634611"/>
                <a:gd name="connsiteX37" fmla="*/ 835203 w 965915"/>
                <a:gd name="connsiteY37" fmla="*/ 2333767 h 2634611"/>
                <a:gd name="connsiteX38" fmla="*/ 794260 w 965915"/>
                <a:gd name="connsiteY38" fmla="*/ 2593075 h 2634611"/>
                <a:gd name="connsiteX39" fmla="*/ 753317 w 965915"/>
                <a:gd name="connsiteY39" fmla="*/ 2634018 h 2634611"/>
                <a:gd name="connsiteX40" fmla="*/ 698726 w 965915"/>
                <a:gd name="connsiteY40" fmla="*/ 2620370 h 2634611"/>
                <a:gd name="connsiteX41" fmla="*/ 671430 w 965915"/>
                <a:gd name="connsiteY41" fmla="*/ 2538484 h 2634611"/>
                <a:gd name="connsiteX42" fmla="*/ 657782 w 965915"/>
                <a:gd name="connsiteY42" fmla="*/ 2415654 h 2634611"/>
                <a:gd name="connsiteX43" fmla="*/ 630487 w 965915"/>
                <a:gd name="connsiteY43" fmla="*/ 2374711 h 2634611"/>
                <a:gd name="connsiteX44" fmla="*/ 521305 w 965915"/>
                <a:gd name="connsiteY44" fmla="*/ 2388358 h 2634611"/>
                <a:gd name="connsiteX45" fmla="*/ 494009 w 965915"/>
                <a:gd name="connsiteY45" fmla="*/ 2442949 h 2634611"/>
                <a:gd name="connsiteX46" fmla="*/ 453066 w 965915"/>
                <a:gd name="connsiteY46" fmla="*/ 2497541 h 2634611"/>
                <a:gd name="connsiteX47" fmla="*/ 439418 w 965915"/>
                <a:gd name="connsiteY47" fmla="*/ 2538484 h 2634611"/>
                <a:gd name="connsiteX48" fmla="*/ 398475 w 965915"/>
                <a:gd name="connsiteY48" fmla="*/ 2565779 h 2634611"/>
                <a:gd name="connsiteX49" fmla="*/ 343884 w 965915"/>
                <a:gd name="connsiteY49" fmla="*/ 2606723 h 2634611"/>
                <a:gd name="connsiteX50" fmla="*/ 248350 w 965915"/>
                <a:gd name="connsiteY50" fmla="*/ 2552132 h 2634611"/>
                <a:gd name="connsiteX51" fmla="*/ 221054 w 965915"/>
                <a:gd name="connsiteY51" fmla="*/ 2470245 h 2634611"/>
                <a:gd name="connsiteX52" fmla="*/ 234702 w 965915"/>
                <a:gd name="connsiteY52" fmla="*/ 2306472 h 2634611"/>
                <a:gd name="connsiteX53" fmla="*/ 316588 w 965915"/>
                <a:gd name="connsiteY53" fmla="*/ 2251881 h 2634611"/>
                <a:gd name="connsiteX54" fmla="*/ 343884 w 965915"/>
                <a:gd name="connsiteY54" fmla="*/ 2210938 h 2634611"/>
                <a:gd name="connsiteX55" fmla="*/ 343884 w 965915"/>
                <a:gd name="connsiteY55" fmla="*/ 2101755 h 2634611"/>
                <a:gd name="connsiteX56" fmla="*/ 302941 w 965915"/>
                <a:gd name="connsiteY56" fmla="*/ 2088108 h 2634611"/>
                <a:gd name="connsiteX57" fmla="*/ 207406 w 965915"/>
                <a:gd name="connsiteY57" fmla="*/ 2047164 h 2634611"/>
                <a:gd name="connsiteX58" fmla="*/ 166463 w 965915"/>
                <a:gd name="connsiteY58" fmla="*/ 2033517 h 2634611"/>
                <a:gd name="connsiteX59" fmla="*/ 70929 w 965915"/>
                <a:gd name="connsiteY59" fmla="*/ 1978926 h 2634611"/>
                <a:gd name="connsiteX60" fmla="*/ 43633 w 965915"/>
                <a:gd name="connsiteY60" fmla="*/ 1924335 h 2634611"/>
                <a:gd name="connsiteX61" fmla="*/ 16338 w 965915"/>
                <a:gd name="connsiteY61" fmla="*/ 1883391 h 2634611"/>
                <a:gd name="connsiteX62" fmla="*/ 2690 w 965915"/>
                <a:gd name="connsiteY62" fmla="*/ 1815152 h 2634611"/>
                <a:gd name="connsiteX63" fmla="*/ 16338 w 965915"/>
                <a:gd name="connsiteY63" fmla="*/ 1624084 h 2634611"/>
                <a:gd name="connsiteX64" fmla="*/ 57281 w 965915"/>
                <a:gd name="connsiteY64" fmla="*/ 1596788 h 2634611"/>
                <a:gd name="connsiteX65" fmla="*/ 207406 w 965915"/>
                <a:gd name="connsiteY65" fmla="*/ 1569493 h 2634611"/>
                <a:gd name="connsiteX66" fmla="*/ 234702 w 965915"/>
                <a:gd name="connsiteY66" fmla="*/ 1528549 h 2634611"/>
                <a:gd name="connsiteX67" fmla="*/ 180111 w 965915"/>
                <a:gd name="connsiteY67" fmla="*/ 1460311 h 2634611"/>
                <a:gd name="connsiteX68" fmla="*/ 139167 w 965915"/>
                <a:gd name="connsiteY68" fmla="*/ 1419367 h 2634611"/>
                <a:gd name="connsiteX69" fmla="*/ 43633 w 965915"/>
                <a:gd name="connsiteY69" fmla="*/ 1310185 h 2634611"/>
                <a:gd name="connsiteX70" fmla="*/ 2690 w 965915"/>
                <a:gd name="connsiteY70" fmla="*/ 1228299 h 2634611"/>
                <a:gd name="connsiteX71" fmla="*/ 57281 w 965915"/>
                <a:gd name="connsiteY71" fmla="*/ 1105469 h 2634611"/>
                <a:gd name="connsiteX72" fmla="*/ 111872 w 965915"/>
                <a:gd name="connsiteY72" fmla="*/ 1037230 h 2634611"/>
                <a:gd name="connsiteX73" fmla="*/ 221054 w 965915"/>
                <a:gd name="connsiteY73" fmla="*/ 1023582 h 2634611"/>
                <a:gd name="connsiteX74" fmla="*/ 221054 w 965915"/>
                <a:gd name="connsiteY74" fmla="*/ 791570 h 2634611"/>
                <a:gd name="connsiteX75" fmla="*/ 207406 w 965915"/>
                <a:gd name="connsiteY75" fmla="*/ 750627 h 2634611"/>
                <a:gd name="connsiteX76" fmla="*/ 166463 w 965915"/>
                <a:gd name="connsiteY76" fmla="*/ 736979 h 2634611"/>
                <a:gd name="connsiteX77" fmla="*/ 125520 w 965915"/>
                <a:gd name="connsiteY77" fmla="*/ 696036 h 2634611"/>
                <a:gd name="connsiteX78" fmla="*/ 84576 w 965915"/>
                <a:gd name="connsiteY78" fmla="*/ 682388 h 2634611"/>
                <a:gd name="connsiteX79" fmla="*/ 29985 w 965915"/>
                <a:gd name="connsiteY79" fmla="*/ 600502 h 2634611"/>
                <a:gd name="connsiteX80" fmla="*/ 43633 w 965915"/>
                <a:gd name="connsiteY80" fmla="*/ 491320 h 2634611"/>
                <a:gd name="connsiteX81" fmla="*/ 57281 w 965915"/>
                <a:gd name="connsiteY81" fmla="*/ 450376 h 2634611"/>
                <a:gd name="connsiteX82" fmla="*/ 98224 w 965915"/>
                <a:gd name="connsiteY82" fmla="*/ 423081 h 2634611"/>
                <a:gd name="connsiteX83" fmla="*/ 125520 w 965915"/>
                <a:gd name="connsiteY83" fmla="*/ 382138 h 2634611"/>
                <a:gd name="connsiteX84" fmla="*/ 207406 w 965915"/>
                <a:gd name="connsiteY84" fmla="*/ 327546 h 2634611"/>
                <a:gd name="connsiteX85" fmla="*/ 221054 w 965915"/>
                <a:gd name="connsiteY85" fmla="*/ 313899 h 26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5915" h="2634611">
                  <a:moveTo>
                    <a:pt x="207406" y="382138"/>
                  </a:moveTo>
                  <a:cubicBezTo>
                    <a:pt x="198308" y="368490"/>
                    <a:pt x="181074" y="357568"/>
                    <a:pt x="180111" y="341194"/>
                  </a:cubicBezTo>
                  <a:cubicBezTo>
                    <a:pt x="171477" y="194419"/>
                    <a:pt x="184530" y="177810"/>
                    <a:pt x="221054" y="68239"/>
                  </a:cubicBezTo>
                  <a:cubicBezTo>
                    <a:pt x="225603" y="54591"/>
                    <a:pt x="222732" y="35276"/>
                    <a:pt x="234702" y="27296"/>
                  </a:cubicBezTo>
                  <a:lnTo>
                    <a:pt x="275645" y="0"/>
                  </a:lnTo>
                  <a:cubicBezTo>
                    <a:pt x="366630" y="4549"/>
                    <a:pt x="457844" y="5756"/>
                    <a:pt x="548600" y="13648"/>
                  </a:cubicBezTo>
                  <a:cubicBezTo>
                    <a:pt x="562932" y="14894"/>
                    <a:pt x="576677" y="20862"/>
                    <a:pt x="589544" y="27296"/>
                  </a:cubicBezTo>
                  <a:cubicBezTo>
                    <a:pt x="604215" y="34631"/>
                    <a:pt x="616839" y="45493"/>
                    <a:pt x="630487" y="54591"/>
                  </a:cubicBezTo>
                  <a:cubicBezTo>
                    <a:pt x="639585" y="68239"/>
                    <a:pt x="651120" y="80546"/>
                    <a:pt x="657782" y="95535"/>
                  </a:cubicBezTo>
                  <a:cubicBezTo>
                    <a:pt x="669467" y="121827"/>
                    <a:pt x="685078" y="177421"/>
                    <a:pt x="685078" y="177421"/>
                  </a:cubicBezTo>
                  <a:cubicBezTo>
                    <a:pt x="681865" y="190272"/>
                    <a:pt x="666682" y="256935"/>
                    <a:pt x="657782" y="272955"/>
                  </a:cubicBezTo>
                  <a:cubicBezTo>
                    <a:pt x="641850" y="301632"/>
                    <a:pt x="603191" y="354842"/>
                    <a:pt x="603191" y="354842"/>
                  </a:cubicBezTo>
                  <a:lnTo>
                    <a:pt x="575896" y="436729"/>
                  </a:lnTo>
                  <a:lnTo>
                    <a:pt x="562248" y="477672"/>
                  </a:lnTo>
                  <a:cubicBezTo>
                    <a:pt x="566797" y="504967"/>
                    <a:pt x="562167" y="535532"/>
                    <a:pt x="575896" y="559558"/>
                  </a:cubicBezTo>
                  <a:cubicBezTo>
                    <a:pt x="583033" y="572048"/>
                    <a:pt x="602685" y="570633"/>
                    <a:pt x="616839" y="573206"/>
                  </a:cubicBezTo>
                  <a:cubicBezTo>
                    <a:pt x="851129" y="615805"/>
                    <a:pt x="635976" y="564342"/>
                    <a:pt x="780612" y="600502"/>
                  </a:cubicBezTo>
                  <a:cubicBezTo>
                    <a:pt x="881425" y="667710"/>
                    <a:pt x="842816" y="628849"/>
                    <a:pt x="903442" y="709684"/>
                  </a:cubicBezTo>
                  <a:cubicBezTo>
                    <a:pt x="898893" y="791570"/>
                    <a:pt x="905878" y="874923"/>
                    <a:pt x="889794" y="955343"/>
                  </a:cubicBezTo>
                  <a:cubicBezTo>
                    <a:pt x="886577" y="971427"/>
                    <a:pt x="864209" y="976880"/>
                    <a:pt x="848851" y="982639"/>
                  </a:cubicBezTo>
                  <a:cubicBezTo>
                    <a:pt x="827131" y="990784"/>
                    <a:pt x="803116" y="990661"/>
                    <a:pt x="780612" y="996287"/>
                  </a:cubicBezTo>
                  <a:cubicBezTo>
                    <a:pt x="766656" y="999776"/>
                    <a:pt x="753317" y="1005386"/>
                    <a:pt x="739669" y="1009935"/>
                  </a:cubicBezTo>
                  <a:cubicBezTo>
                    <a:pt x="711228" y="1052596"/>
                    <a:pt x="698868" y="1069729"/>
                    <a:pt x="671430" y="1119117"/>
                  </a:cubicBezTo>
                  <a:cubicBezTo>
                    <a:pt x="661550" y="1136902"/>
                    <a:pt x="651278" y="1154659"/>
                    <a:pt x="644135" y="1173708"/>
                  </a:cubicBezTo>
                  <a:cubicBezTo>
                    <a:pt x="637549" y="1191271"/>
                    <a:pt x="635036" y="1210102"/>
                    <a:pt x="630487" y="1228299"/>
                  </a:cubicBezTo>
                  <a:cubicBezTo>
                    <a:pt x="633457" y="1263934"/>
                    <a:pt x="617354" y="1389754"/>
                    <a:pt x="671430" y="1433015"/>
                  </a:cubicBezTo>
                  <a:cubicBezTo>
                    <a:pt x="682663" y="1442002"/>
                    <a:pt x="698725" y="1442114"/>
                    <a:pt x="712373" y="1446663"/>
                  </a:cubicBezTo>
                  <a:cubicBezTo>
                    <a:pt x="730570" y="1460311"/>
                    <a:pt x="748330" y="1474562"/>
                    <a:pt x="766964" y="1487606"/>
                  </a:cubicBezTo>
                  <a:cubicBezTo>
                    <a:pt x="793839" y="1506418"/>
                    <a:pt x="848851" y="1542197"/>
                    <a:pt x="848851" y="1542197"/>
                  </a:cubicBezTo>
                  <a:cubicBezTo>
                    <a:pt x="867048" y="1569493"/>
                    <a:pt x="895485" y="1592258"/>
                    <a:pt x="903442" y="1624084"/>
                  </a:cubicBezTo>
                  <a:lnTo>
                    <a:pt x="930738" y="1733266"/>
                  </a:lnTo>
                  <a:cubicBezTo>
                    <a:pt x="903237" y="1980774"/>
                    <a:pt x="965915" y="1777878"/>
                    <a:pt x="821555" y="1869743"/>
                  </a:cubicBezTo>
                  <a:cubicBezTo>
                    <a:pt x="793878" y="1887355"/>
                    <a:pt x="785161" y="1924334"/>
                    <a:pt x="766964" y="1951630"/>
                  </a:cubicBezTo>
                  <a:cubicBezTo>
                    <a:pt x="757866" y="1965278"/>
                    <a:pt x="744856" y="1977012"/>
                    <a:pt x="739669" y="1992573"/>
                  </a:cubicBezTo>
                  <a:lnTo>
                    <a:pt x="712373" y="2074460"/>
                  </a:lnTo>
                  <a:cubicBezTo>
                    <a:pt x="716922" y="2115403"/>
                    <a:pt x="713906" y="2157916"/>
                    <a:pt x="726021" y="2197290"/>
                  </a:cubicBezTo>
                  <a:cubicBezTo>
                    <a:pt x="732710" y="2219030"/>
                    <a:pt x="752161" y="2234611"/>
                    <a:pt x="766964" y="2251881"/>
                  </a:cubicBezTo>
                  <a:cubicBezTo>
                    <a:pt x="845778" y="2343829"/>
                    <a:pt x="774876" y="2243275"/>
                    <a:pt x="835203" y="2333767"/>
                  </a:cubicBezTo>
                  <a:cubicBezTo>
                    <a:pt x="826638" y="2470801"/>
                    <a:pt x="860636" y="2513424"/>
                    <a:pt x="794260" y="2593075"/>
                  </a:cubicBezTo>
                  <a:cubicBezTo>
                    <a:pt x="781904" y="2607902"/>
                    <a:pt x="766965" y="2620370"/>
                    <a:pt x="753317" y="2634018"/>
                  </a:cubicBezTo>
                  <a:cubicBezTo>
                    <a:pt x="735120" y="2629469"/>
                    <a:pt x="710933" y="2634611"/>
                    <a:pt x="698726" y="2620370"/>
                  </a:cubicBezTo>
                  <a:cubicBezTo>
                    <a:pt x="680001" y="2598525"/>
                    <a:pt x="671430" y="2538484"/>
                    <a:pt x="671430" y="2538484"/>
                  </a:cubicBezTo>
                  <a:cubicBezTo>
                    <a:pt x="666881" y="2497541"/>
                    <a:pt x="667773" y="2455619"/>
                    <a:pt x="657782" y="2415654"/>
                  </a:cubicBezTo>
                  <a:cubicBezTo>
                    <a:pt x="653804" y="2399741"/>
                    <a:pt x="646571" y="2377928"/>
                    <a:pt x="630487" y="2374711"/>
                  </a:cubicBezTo>
                  <a:cubicBezTo>
                    <a:pt x="594522" y="2367518"/>
                    <a:pt x="557699" y="2383809"/>
                    <a:pt x="521305" y="2388358"/>
                  </a:cubicBezTo>
                  <a:cubicBezTo>
                    <a:pt x="512206" y="2406555"/>
                    <a:pt x="504792" y="2425696"/>
                    <a:pt x="494009" y="2442949"/>
                  </a:cubicBezTo>
                  <a:cubicBezTo>
                    <a:pt x="481953" y="2462238"/>
                    <a:pt x="464351" y="2477791"/>
                    <a:pt x="453066" y="2497541"/>
                  </a:cubicBezTo>
                  <a:cubicBezTo>
                    <a:pt x="445929" y="2510032"/>
                    <a:pt x="448405" y="2527251"/>
                    <a:pt x="439418" y="2538484"/>
                  </a:cubicBezTo>
                  <a:cubicBezTo>
                    <a:pt x="429171" y="2551292"/>
                    <a:pt x="411822" y="2556245"/>
                    <a:pt x="398475" y="2565779"/>
                  </a:cubicBezTo>
                  <a:cubicBezTo>
                    <a:pt x="379966" y="2579000"/>
                    <a:pt x="362081" y="2593075"/>
                    <a:pt x="343884" y="2606723"/>
                  </a:cubicBezTo>
                  <a:cubicBezTo>
                    <a:pt x="280341" y="2594014"/>
                    <a:pt x="273819" y="2609437"/>
                    <a:pt x="248350" y="2552132"/>
                  </a:cubicBezTo>
                  <a:cubicBezTo>
                    <a:pt x="236665" y="2525840"/>
                    <a:pt x="221054" y="2470245"/>
                    <a:pt x="221054" y="2470245"/>
                  </a:cubicBezTo>
                  <a:cubicBezTo>
                    <a:pt x="225603" y="2415654"/>
                    <a:pt x="212745" y="2356659"/>
                    <a:pt x="234702" y="2306472"/>
                  </a:cubicBezTo>
                  <a:cubicBezTo>
                    <a:pt x="247851" y="2276417"/>
                    <a:pt x="316588" y="2251881"/>
                    <a:pt x="316588" y="2251881"/>
                  </a:cubicBezTo>
                  <a:cubicBezTo>
                    <a:pt x="325687" y="2238233"/>
                    <a:pt x="336548" y="2225609"/>
                    <a:pt x="343884" y="2210938"/>
                  </a:cubicBezTo>
                  <a:cubicBezTo>
                    <a:pt x="360649" y="2177408"/>
                    <a:pt x="367155" y="2136662"/>
                    <a:pt x="343884" y="2101755"/>
                  </a:cubicBezTo>
                  <a:cubicBezTo>
                    <a:pt x="335904" y="2089785"/>
                    <a:pt x="316298" y="2093451"/>
                    <a:pt x="302941" y="2088108"/>
                  </a:cubicBezTo>
                  <a:cubicBezTo>
                    <a:pt x="270773" y="2075241"/>
                    <a:pt x="239574" y="2060031"/>
                    <a:pt x="207406" y="2047164"/>
                  </a:cubicBezTo>
                  <a:cubicBezTo>
                    <a:pt x="194049" y="2041821"/>
                    <a:pt x="179686" y="2039184"/>
                    <a:pt x="166463" y="2033517"/>
                  </a:cubicBezTo>
                  <a:cubicBezTo>
                    <a:pt x="117983" y="2012740"/>
                    <a:pt x="112045" y="2006336"/>
                    <a:pt x="70929" y="1978926"/>
                  </a:cubicBezTo>
                  <a:cubicBezTo>
                    <a:pt x="61830" y="1960729"/>
                    <a:pt x="53727" y="1941999"/>
                    <a:pt x="43633" y="1924335"/>
                  </a:cubicBezTo>
                  <a:cubicBezTo>
                    <a:pt x="35495" y="1910093"/>
                    <a:pt x="22097" y="1898749"/>
                    <a:pt x="16338" y="1883391"/>
                  </a:cubicBezTo>
                  <a:cubicBezTo>
                    <a:pt x="8193" y="1861671"/>
                    <a:pt x="7239" y="1837898"/>
                    <a:pt x="2690" y="1815152"/>
                  </a:cubicBezTo>
                  <a:cubicBezTo>
                    <a:pt x="7239" y="1751463"/>
                    <a:pt x="852" y="1686029"/>
                    <a:pt x="16338" y="1624084"/>
                  </a:cubicBezTo>
                  <a:cubicBezTo>
                    <a:pt x="20316" y="1608171"/>
                    <a:pt x="42610" y="1604123"/>
                    <a:pt x="57281" y="1596788"/>
                  </a:cubicBezTo>
                  <a:cubicBezTo>
                    <a:pt x="99354" y="1575751"/>
                    <a:pt x="169779" y="1574196"/>
                    <a:pt x="207406" y="1569493"/>
                  </a:cubicBezTo>
                  <a:cubicBezTo>
                    <a:pt x="216505" y="1555845"/>
                    <a:pt x="232005" y="1544729"/>
                    <a:pt x="234702" y="1528549"/>
                  </a:cubicBezTo>
                  <a:cubicBezTo>
                    <a:pt x="241806" y="1485926"/>
                    <a:pt x="203449" y="1479759"/>
                    <a:pt x="180111" y="1460311"/>
                  </a:cubicBezTo>
                  <a:cubicBezTo>
                    <a:pt x="165283" y="1447955"/>
                    <a:pt x="151017" y="1434602"/>
                    <a:pt x="139167" y="1419367"/>
                  </a:cubicBezTo>
                  <a:cubicBezTo>
                    <a:pt x="53430" y="1309135"/>
                    <a:pt x="122895" y="1363027"/>
                    <a:pt x="43633" y="1310185"/>
                  </a:cubicBezTo>
                  <a:cubicBezTo>
                    <a:pt x="32901" y="1294086"/>
                    <a:pt x="0" y="1252514"/>
                    <a:pt x="2690" y="1228299"/>
                  </a:cubicBezTo>
                  <a:cubicBezTo>
                    <a:pt x="12750" y="1137757"/>
                    <a:pt x="26807" y="1166415"/>
                    <a:pt x="57281" y="1105469"/>
                  </a:cubicBezTo>
                  <a:cubicBezTo>
                    <a:pt x="76436" y="1067160"/>
                    <a:pt x="58595" y="1051760"/>
                    <a:pt x="111872" y="1037230"/>
                  </a:cubicBezTo>
                  <a:cubicBezTo>
                    <a:pt x="147257" y="1027579"/>
                    <a:pt x="184660" y="1028131"/>
                    <a:pt x="221054" y="1023582"/>
                  </a:cubicBezTo>
                  <a:cubicBezTo>
                    <a:pt x="253313" y="926807"/>
                    <a:pt x="242745" y="975936"/>
                    <a:pt x="221054" y="791570"/>
                  </a:cubicBezTo>
                  <a:cubicBezTo>
                    <a:pt x="219373" y="777283"/>
                    <a:pt x="217578" y="760799"/>
                    <a:pt x="207406" y="750627"/>
                  </a:cubicBezTo>
                  <a:cubicBezTo>
                    <a:pt x="197234" y="740455"/>
                    <a:pt x="180111" y="741528"/>
                    <a:pt x="166463" y="736979"/>
                  </a:cubicBezTo>
                  <a:cubicBezTo>
                    <a:pt x="152815" y="723331"/>
                    <a:pt x="141579" y="706742"/>
                    <a:pt x="125520" y="696036"/>
                  </a:cubicBezTo>
                  <a:cubicBezTo>
                    <a:pt x="113550" y="688056"/>
                    <a:pt x="94749" y="692561"/>
                    <a:pt x="84576" y="682388"/>
                  </a:cubicBezTo>
                  <a:cubicBezTo>
                    <a:pt x="61379" y="659192"/>
                    <a:pt x="29985" y="600502"/>
                    <a:pt x="29985" y="600502"/>
                  </a:cubicBezTo>
                  <a:cubicBezTo>
                    <a:pt x="34534" y="564108"/>
                    <a:pt x="37072" y="527406"/>
                    <a:pt x="43633" y="491320"/>
                  </a:cubicBezTo>
                  <a:cubicBezTo>
                    <a:pt x="46207" y="477166"/>
                    <a:pt x="48294" y="461610"/>
                    <a:pt x="57281" y="450376"/>
                  </a:cubicBezTo>
                  <a:cubicBezTo>
                    <a:pt x="67527" y="437568"/>
                    <a:pt x="84576" y="432179"/>
                    <a:pt x="98224" y="423081"/>
                  </a:cubicBezTo>
                  <a:cubicBezTo>
                    <a:pt x="107323" y="409433"/>
                    <a:pt x="113176" y="392939"/>
                    <a:pt x="125520" y="382138"/>
                  </a:cubicBezTo>
                  <a:cubicBezTo>
                    <a:pt x="150208" y="360536"/>
                    <a:pt x="184208" y="350742"/>
                    <a:pt x="207406" y="327546"/>
                  </a:cubicBezTo>
                  <a:lnTo>
                    <a:pt x="221054" y="313899"/>
                  </a:lnTo>
                </a:path>
              </a:pathLst>
            </a:cu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12"/>
          <p:cNvGrpSpPr/>
          <p:nvPr/>
        </p:nvGrpSpPr>
        <p:grpSpPr>
          <a:xfrm>
            <a:off x="5715000" y="3276600"/>
            <a:ext cx="3429000" cy="762000"/>
            <a:chOff x="381000" y="2895600"/>
            <a:chExt cx="3429000" cy="762000"/>
          </a:xfrm>
        </p:grpSpPr>
        <p:grpSp>
          <p:nvGrpSpPr>
            <p:cNvPr id="4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6" name="Snip Single Corner Rectangle 5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8" name="Oval 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12"/>
          <p:cNvGrpSpPr/>
          <p:nvPr/>
        </p:nvGrpSpPr>
        <p:grpSpPr>
          <a:xfrm>
            <a:off x="304800" y="2514600"/>
            <a:ext cx="3429000" cy="762000"/>
            <a:chOff x="381000" y="2895600"/>
            <a:chExt cx="3429000" cy="762000"/>
          </a:xfrm>
        </p:grpSpPr>
        <p:grpSp>
          <p:nvGrpSpPr>
            <p:cNvPr id="3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22" name="Snip Single Corner Rectangle 21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18" name="Oval 1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sp>
        <p:nvSpPr>
          <p:cNvPr id="45" name="Rectangle 44"/>
          <p:cNvSpPr/>
          <p:nvPr/>
        </p:nvSpPr>
        <p:spPr>
          <a:xfrm>
            <a:off x="4724400" y="3657600"/>
            <a:ext cx="343863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Krebs Cycle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12"/>
          <p:cNvGrpSpPr/>
          <p:nvPr/>
        </p:nvGrpSpPr>
        <p:grpSpPr>
          <a:xfrm>
            <a:off x="838200" y="2514600"/>
            <a:ext cx="3429000" cy="762000"/>
            <a:chOff x="381000" y="2895600"/>
            <a:chExt cx="3429000" cy="762000"/>
          </a:xfrm>
        </p:grpSpPr>
        <p:grpSp>
          <p:nvGrpSpPr>
            <p:cNvPr id="3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22" name="Snip Single Corner Rectangle 21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18" name="Oval 1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572000" y="3733800"/>
            <a:ext cx="343863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Krebs Cycle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12"/>
          <p:cNvGrpSpPr/>
          <p:nvPr/>
        </p:nvGrpSpPr>
        <p:grpSpPr>
          <a:xfrm>
            <a:off x="838200" y="2514600"/>
            <a:ext cx="3429000" cy="762000"/>
            <a:chOff x="381000" y="2895600"/>
            <a:chExt cx="3429000" cy="762000"/>
          </a:xfrm>
        </p:grpSpPr>
        <p:grpSp>
          <p:nvGrpSpPr>
            <p:cNvPr id="3" name="Group 34"/>
            <p:cNvGrpSpPr/>
            <p:nvPr/>
          </p:nvGrpSpPr>
          <p:grpSpPr>
            <a:xfrm>
              <a:off x="1905000" y="2895600"/>
              <a:ext cx="1905000" cy="685800"/>
              <a:chOff x="3124200" y="3276600"/>
              <a:chExt cx="1905000" cy="685800"/>
            </a:xfrm>
          </p:grpSpPr>
          <p:sp>
            <p:nvSpPr>
              <p:cNvPr id="22" name="Snip Single Corner Rectangle 21"/>
              <p:cNvSpPr/>
              <p:nvPr/>
            </p:nvSpPr>
            <p:spPr>
              <a:xfrm>
                <a:off x="3124200" y="3276600"/>
                <a:ext cx="1676400" cy="685800"/>
              </a:xfrm>
              <a:prstGeom prst="snip1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3200400" y="3429000"/>
                <a:ext cx="182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Acetyl CoA</a:t>
                </a:r>
                <a:endParaRPr lang="en-US" dirty="0"/>
              </a:p>
            </p:txBody>
          </p:sp>
        </p:grpSp>
        <p:sp>
          <p:nvSpPr>
            <p:cNvPr id="18" name="Oval 17"/>
            <p:cNvSpPr/>
            <p:nvPr/>
          </p:nvSpPr>
          <p:spPr>
            <a:xfrm>
              <a:off x="1143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381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295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33400" y="2971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4572000" y="3733800"/>
            <a:ext cx="343863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Krebs Cycle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34"/>
          <p:cNvGrpSpPr/>
          <p:nvPr/>
        </p:nvGrpSpPr>
        <p:grpSpPr>
          <a:xfrm>
            <a:off x="3581400" y="2514600"/>
            <a:ext cx="1905000" cy="685800"/>
            <a:chOff x="3124200" y="3276600"/>
            <a:chExt cx="1905000" cy="685800"/>
          </a:xfrm>
        </p:grpSpPr>
        <p:sp>
          <p:nvSpPr>
            <p:cNvPr id="22" name="Snip Single Corner Rectangle 21"/>
            <p:cNvSpPr/>
            <p:nvPr/>
          </p:nvSpPr>
          <p:spPr>
            <a:xfrm>
              <a:off x="3124200" y="32766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200400" y="34290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  <p:sp>
        <p:nvSpPr>
          <p:cNvPr id="18" name="Oval 17"/>
          <p:cNvSpPr/>
          <p:nvPr/>
        </p:nvSpPr>
        <p:spPr>
          <a:xfrm>
            <a:off x="2286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38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28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sp>
        <p:nvSpPr>
          <p:cNvPr id="38" name="Rectangle 37"/>
          <p:cNvSpPr/>
          <p:nvPr/>
        </p:nvSpPr>
        <p:spPr>
          <a:xfrm>
            <a:off x="4343400" y="3962400"/>
            <a:ext cx="343863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Krebs Cycle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34"/>
          <p:cNvGrpSpPr/>
          <p:nvPr/>
        </p:nvGrpSpPr>
        <p:grpSpPr>
          <a:xfrm>
            <a:off x="3581400" y="2514600"/>
            <a:ext cx="1905000" cy="685800"/>
            <a:chOff x="3124200" y="3276600"/>
            <a:chExt cx="1905000" cy="685800"/>
          </a:xfrm>
        </p:grpSpPr>
        <p:sp>
          <p:nvSpPr>
            <p:cNvPr id="22" name="Snip Single Corner Rectangle 21"/>
            <p:cNvSpPr/>
            <p:nvPr/>
          </p:nvSpPr>
          <p:spPr>
            <a:xfrm>
              <a:off x="3124200" y="3276600"/>
              <a:ext cx="1676400" cy="685800"/>
            </a:xfrm>
            <a:prstGeom prst="snip1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200400" y="3429000"/>
              <a:ext cx="1828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Acetyl CoA</a:t>
              </a:r>
              <a:endParaRPr lang="en-US" dirty="0"/>
            </a:p>
          </p:txBody>
        </p:sp>
      </p:grpSp>
      <p:sp>
        <p:nvSpPr>
          <p:cNvPr id="18" name="Oval 17"/>
          <p:cNvSpPr/>
          <p:nvPr/>
        </p:nvSpPr>
        <p:spPr>
          <a:xfrm>
            <a:off x="2286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38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sp>
        <p:nvSpPr>
          <p:cNvPr id="38" name="Rectangle 37"/>
          <p:cNvSpPr/>
          <p:nvPr/>
        </p:nvSpPr>
        <p:spPr>
          <a:xfrm>
            <a:off x="4343400" y="3962400"/>
            <a:ext cx="343863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Krebs Cycle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86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38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724400" y="1447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29" name="Left Arrow 28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86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38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2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3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25"/>
          <p:cNvGrpSpPr/>
          <p:nvPr/>
        </p:nvGrpSpPr>
        <p:grpSpPr>
          <a:xfrm>
            <a:off x="4724400" y="1447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29" name="Left Arrow 28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26" name="Group 17"/>
          <p:cNvGrpSpPr/>
          <p:nvPr/>
        </p:nvGrpSpPr>
        <p:grpSpPr>
          <a:xfrm>
            <a:off x="2971800" y="609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86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38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2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3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25"/>
          <p:cNvGrpSpPr/>
          <p:nvPr/>
        </p:nvGrpSpPr>
        <p:grpSpPr>
          <a:xfrm>
            <a:off x="4724400" y="1447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29" name="Left Arrow 28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3657600" y="3810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86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38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2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3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25"/>
          <p:cNvGrpSpPr/>
          <p:nvPr/>
        </p:nvGrpSpPr>
        <p:grpSpPr>
          <a:xfrm>
            <a:off x="4724400" y="1447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29" name="Left Arrow 28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4191000" y="609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39" name="Group 267"/>
          <p:cNvGrpSpPr/>
          <p:nvPr/>
        </p:nvGrpSpPr>
        <p:grpSpPr>
          <a:xfrm>
            <a:off x="2743200" y="457200"/>
            <a:ext cx="457200" cy="383977"/>
            <a:chOff x="6248400" y="5486400"/>
            <a:chExt cx="457200" cy="383977"/>
          </a:xfrm>
        </p:grpSpPr>
        <p:sp>
          <p:nvSpPr>
            <p:cNvPr id="40" name="Oval 3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86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38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2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3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25"/>
          <p:cNvGrpSpPr/>
          <p:nvPr/>
        </p:nvGrpSpPr>
        <p:grpSpPr>
          <a:xfrm>
            <a:off x="4724400" y="1447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29" name="Left Arrow 28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4724400" y="8382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9" name="Group 267"/>
          <p:cNvGrpSpPr/>
          <p:nvPr/>
        </p:nvGrpSpPr>
        <p:grpSpPr>
          <a:xfrm>
            <a:off x="3505200" y="533400"/>
            <a:ext cx="457200" cy="383977"/>
            <a:chOff x="6248400" y="5486400"/>
            <a:chExt cx="457200" cy="383977"/>
          </a:xfrm>
        </p:grpSpPr>
        <p:sp>
          <p:nvSpPr>
            <p:cNvPr id="40" name="Oval 3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86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38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2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3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25"/>
          <p:cNvGrpSpPr/>
          <p:nvPr/>
        </p:nvGrpSpPr>
        <p:grpSpPr>
          <a:xfrm>
            <a:off x="4724400" y="1447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29" name="Left Arrow 28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8" name="Group 17"/>
          <p:cNvGrpSpPr/>
          <p:nvPr/>
        </p:nvGrpSpPr>
        <p:grpSpPr>
          <a:xfrm>
            <a:off x="4953000" y="10668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9" name="Group 267"/>
          <p:cNvGrpSpPr/>
          <p:nvPr/>
        </p:nvGrpSpPr>
        <p:grpSpPr>
          <a:xfrm>
            <a:off x="4038600" y="609600"/>
            <a:ext cx="457200" cy="383977"/>
            <a:chOff x="6248400" y="5486400"/>
            <a:chExt cx="457200" cy="383977"/>
          </a:xfrm>
        </p:grpSpPr>
        <p:sp>
          <p:nvSpPr>
            <p:cNvPr id="40" name="Oval 3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86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38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2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3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25"/>
          <p:cNvGrpSpPr/>
          <p:nvPr/>
        </p:nvGrpSpPr>
        <p:grpSpPr>
          <a:xfrm>
            <a:off x="4724400" y="1447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</a:t>
              </a:r>
              <a:endParaRPr lang="en-US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29" name="Left Arrow 28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9" name="Group 267"/>
          <p:cNvGrpSpPr/>
          <p:nvPr/>
        </p:nvGrpSpPr>
        <p:grpSpPr>
          <a:xfrm>
            <a:off x="4038600" y="609600"/>
            <a:ext cx="457200" cy="383977"/>
            <a:chOff x="6248400" y="5486400"/>
            <a:chExt cx="457200" cy="383977"/>
          </a:xfrm>
        </p:grpSpPr>
        <p:sp>
          <p:nvSpPr>
            <p:cNvPr id="40" name="Oval 3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86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38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4724400" y="1447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</a:t>
              </a:r>
              <a:endParaRPr lang="en-US" dirty="0"/>
            </a:p>
          </p:txBody>
        </p:sp>
      </p:grpSp>
      <p:grpSp>
        <p:nvGrpSpPr>
          <p:cNvPr id="8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29" name="Left Arrow 28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9" name="Group 267"/>
          <p:cNvGrpSpPr/>
          <p:nvPr/>
        </p:nvGrpSpPr>
        <p:grpSpPr>
          <a:xfrm>
            <a:off x="4572000" y="762000"/>
            <a:ext cx="457200" cy="383977"/>
            <a:chOff x="6248400" y="5486400"/>
            <a:chExt cx="457200" cy="383977"/>
          </a:xfrm>
        </p:grpSpPr>
        <p:sp>
          <p:nvSpPr>
            <p:cNvPr id="40" name="Oval 3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86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38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4724400" y="1447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</a:t>
              </a:r>
              <a:endParaRPr lang="en-US" dirty="0"/>
            </a:p>
          </p:txBody>
        </p:sp>
      </p:grpSp>
      <p:grpSp>
        <p:nvGrpSpPr>
          <p:cNvPr id="8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29" name="Left Arrow 28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9" name="Group 267"/>
          <p:cNvGrpSpPr/>
          <p:nvPr/>
        </p:nvGrpSpPr>
        <p:grpSpPr>
          <a:xfrm>
            <a:off x="5029200" y="1066800"/>
            <a:ext cx="457200" cy="383977"/>
            <a:chOff x="6248400" y="5486400"/>
            <a:chExt cx="457200" cy="383977"/>
          </a:xfrm>
        </p:grpSpPr>
        <p:sp>
          <p:nvSpPr>
            <p:cNvPr id="40" name="Oval 39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38"/>
          <p:cNvGrpSpPr/>
          <p:nvPr/>
        </p:nvGrpSpPr>
        <p:grpSpPr>
          <a:xfrm>
            <a:off x="2743200" y="2895600"/>
            <a:ext cx="838200" cy="762000"/>
            <a:chOff x="2667000" y="2895600"/>
            <a:chExt cx="838200" cy="762000"/>
          </a:xfrm>
        </p:grpSpPr>
        <p:sp>
          <p:nvSpPr>
            <p:cNvPr id="18" name="Oval 17"/>
            <p:cNvSpPr/>
            <p:nvPr/>
          </p:nvSpPr>
          <p:spPr>
            <a:xfrm>
              <a:off x="2667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667000" y="2971800"/>
              <a:ext cx="838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CO2</a:t>
              </a:r>
              <a:endParaRPr lang="en-US" sz="2800" b="1" dirty="0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5562600" y="1066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38"/>
          <p:cNvGrpSpPr/>
          <p:nvPr/>
        </p:nvGrpSpPr>
        <p:grpSpPr>
          <a:xfrm>
            <a:off x="3505200" y="3352800"/>
            <a:ext cx="838200" cy="762000"/>
            <a:chOff x="2667000" y="2895600"/>
            <a:chExt cx="838200" cy="762000"/>
          </a:xfrm>
        </p:grpSpPr>
        <p:sp>
          <p:nvSpPr>
            <p:cNvPr id="18" name="Oval 17"/>
            <p:cNvSpPr/>
            <p:nvPr/>
          </p:nvSpPr>
          <p:spPr>
            <a:xfrm>
              <a:off x="2667000" y="2895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667000" y="2971800"/>
              <a:ext cx="838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CO2</a:t>
              </a:r>
              <a:endParaRPr lang="en-US" sz="2800" b="1" dirty="0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4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4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648200" y="1447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39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40" name="Left Arrow 39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42" name="Group 17"/>
          <p:cNvGrpSpPr/>
          <p:nvPr/>
        </p:nvGrpSpPr>
        <p:grpSpPr>
          <a:xfrm>
            <a:off x="2667000" y="457200"/>
            <a:ext cx="533400" cy="457200"/>
            <a:chOff x="1447800" y="5257800"/>
            <a:chExt cx="533400" cy="457200"/>
          </a:xfrm>
        </p:grpSpPr>
        <p:sp>
          <p:nvSpPr>
            <p:cNvPr id="43" name="Oval 42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4648200" y="1447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9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40" name="Left Arrow 39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10" name="Group 17"/>
          <p:cNvGrpSpPr/>
          <p:nvPr/>
        </p:nvGrpSpPr>
        <p:grpSpPr>
          <a:xfrm>
            <a:off x="3352800" y="304800"/>
            <a:ext cx="533400" cy="457200"/>
            <a:chOff x="1447800" y="5257800"/>
            <a:chExt cx="533400" cy="457200"/>
          </a:xfrm>
        </p:grpSpPr>
        <p:sp>
          <p:nvSpPr>
            <p:cNvPr id="43" name="Oval 42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4648200" y="1447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9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40" name="Left Arrow 39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10" name="Group 17"/>
          <p:cNvGrpSpPr/>
          <p:nvPr/>
        </p:nvGrpSpPr>
        <p:grpSpPr>
          <a:xfrm>
            <a:off x="3733800" y="381000"/>
            <a:ext cx="533400" cy="457200"/>
            <a:chOff x="1447800" y="5257800"/>
            <a:chExt cx="533400" cy="457200"/>
          </a:xfrm>
        </p:grpSpPr>
        <p:sp>
          <p:nvSpPr>
            <p:cNvPr id="43" name="Oval 42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4648200" y="1447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9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40" name="Left Arrow 39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10" name="Group 17"/>
          <p:cNvGrpSpPr/>
          <p:nvPr/>
        </p:nvGrpSpPr>
        <p:grpSpPr>
          <a:xfrm>
            <a:off x="4191000" y="609600"/>
            <a:ext cx="533400" cy="457200"/>
            <a:chOff x="1447800" y="5257800"/>
            <a:chExt cx="533400" cy="457200"/>
          </a:xfrm>
        </p:grpSpPr>
        <p:sp>
          <p:nvSpPr>
            <p:cNvPr id="43" name="Oval 42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39" name="Group 267"/>
          <p:cNvGrpSpPr/>
          <p:nvPr/>
        </p:nvGrpSpPr>
        <p:grpSpPr>
          <a:xfrm>
            <a:off x="2514600" y="304800"/>
            <a:ext cx="457200" cy="383977"/>
            <a:chOff x="6248400" y="5486400"/>
            <a:chExt cx="457200" cy="383977"/>
          </a:xfrm>
        </p:grpSpPr>
        <p:sp>
          <p:nvSpPr>
            <p:cNvPr id="42" name="Oval 41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4648200" y="1447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9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40" name="Left Arrow 39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10" name="Group 17"/>
          <p:cNvGrpSpPr/>
          <p:nvPr/>
        </p:nvGrpSpPr>
        <p:grpSpPr>
          <a:xfrm>
            <a:off x="4495800" y="762000"/>
            <a:ext cx="533400" cy="457200"/>
            <a:chOff x="1447800" y="5257800"/>
            <a:chExt cx="533400" cy="457200"/>
          </a:xfrm>
        </p:grpSpPr>
        <p:sp>
          <p:nvSpPr>
            <p:cNvPr id="43" name="Oval 42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1" name="Group 267"/>
          <p:cNvGrpSpPr/>
          <p:nvPr/>
        </p:nvGrpSpPr>
        <p:grpSpPr>
          <a:xfrm>
            <a:off x="3048000" y="304800"/>
            <a:ext cx="457200" cy="383977"/>
            <a:chOff x="6248400" y="5486400"/>
            <a:chExt cx="457200" cy="383977"/>
          </a:xfrm>
        </p:grpSpPr>
        <p:sp>
          <p:nvSpPr>
            <p:cNvPr id="42" name="Oval 41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4648200" y="1447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9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40" name="Left Arrow 39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10" name="Group 17"/>
          <p:cNvGrpSpPr/>
          <p:nvPr/>
        </p:nvGrpSpPr>
        <p:grpSpPr>
          <a:xfrm>
            <a:off x="4724400" y="914400"/>
            <a:ext cx="533400" cy="457200"/>
            <a:chOff x="1447800" y="5257800"/>
            <a:chExt cx="533400" cy="457200"/>
          </a:xfrm>
        </p:grpSpPr>
        <p:sp>
          <p:nvSpPr>
            <p:cNvPr id="43" name="Oval 42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1" name="Group 267"/>
          <p:cNvGrpSpPr/>
          <p:nvPr/>
        </p:nvGrpSpPr>
        <p:grpSpPr>
          <a:xfrm>
            <a:off x="3429000" y="381000"/>
            <a:ext cx="457200" cy="383977"/>
            <a:chOff x="6248400" y="5486400"/>
            <a:chExt cx="457200" cy="383977"/>
          </a:xfrm>
        </p:grpSpPr>
        <p:sp>
          <p:nvSpPr>
            <p:cNvPr id="42" name="Oval 41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10" name="Group 17"/>
          <p:cNvGrpSpPr/>
          <p:nvPr/>
        </p:nvGrpSpPr>
        <p:grpSpPr>
          <a:xfrm>
            <a:off x="4953000" y="1219200"/>
            <a:ext cx="533400" cy="457200"/>
            <a:chOff x="1447800" y="5257800"/>
            <a:chExt cx="533400" cy="457200"/>
          </a:xfrm>
        </p:grpSpPr>
        <p:sp>
          <p:nvSpPr>
            <p:cNvPr id="43" name="Oval 42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4648200" y="1447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9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40" name="Left Arrow 39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11" name="Group 267"/>
          <p:cNvGrpSpPr/>
          <p:nvPr/>
        </p:nvGrpSpPr>
        <p:grpSpPr>
          <a:xfrm>
            <a:off x="3962400" y="609600"/>
            <a:ext cx="457200" cy="383977"/>
            <a:chOff x="6248400" y="5486400"/>
            <a:chExt cx="457200" cy="383977"/>
          </a:xfrm>
        </p:grpSpPr>
        <p:sp>
          <p:nvSpPr>
            <p:cNvPr id="42" name="Oval 41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5"/>
          <p:cNvGrpSpPr/>
          <p:nvPr/>
        </p:nvGrpSpPr>
        <p:grpSpPr>
          <a:xfrm>
            <a:off x="4648200" y="1447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</a:t>
              </a:r>
              <a:endParaRPr lang="en-US" dirty="0"/>
            </a:p>
          </p:txBody>
        </p:sp>
      </p:grpSp>
      <p:grpSp>
        <p:nvGrpSpPr>
          <p:cNvPr id="10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40" name="Left Arrow 39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11" name="Group 267"/>
          <p:cNvGrpSpPr/>
          <p:nvPr/>
        </p:nvGrpSpPr>
        <p:grpSpPr>
          <a:xfrm>
            <a:off x="4419600" y="838200"/>
            <a:ext cx="457200" cy="383977"/>
            <a:chOff x="6248400" y="5486400"/>
            <a:chExt cx="457200" cy="383977"/>
          </a:xfrm>
        </p:grpSpPr>
        <p:sp>
          <p:nvSpPr>
            <p:cNvPr id="42" name="Oval 41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4648200" y="1447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</a:t>
              </a:r>
              <a:endParaRPr lang="en-US" dirty="0"/>
            </a:p>
          </p:txBody>
        </p:sp>
      </p:grpSp>
      <p:grpSp>
        <p:nvGrpSpPr>
          <p:cNvPr id="9" name="Group 34"/>
          <p:cNvGrpSpPr/>
          <p:nvPr/>
        </p:nvGrpSpPr>
        <p:grpSpPr>
          <a:xfrm>
            <a:off x="3124200" y="1295400"/>
            <a:ext cx="1600200" cy="838200"/>
            <a:chOff x="3048000" y="1295400"/>
            <a:chExt cx="1600200" cy="838200"/>
          </a:xfrm>
        </p:grpSpPr>
        <p:sp>
          <p:nvSpPr>
            <p:cNvPr id="40" name="Left Arrow 39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  <p:grpSp>
        <p:nvGrpSpPr>
          <p:cNvPr id="10" name="Group 267"/>
          <p:cNvGrpSpPr/>
          <p:nvPr/>
        </p:nvGrpSpPr>
        <p:grpSpPr>
          <a:xfrm>
            <a:off x="4953000" y="1219200"/>
            <a:ext cx="457200" cy="383977"/>
            <a:chOff x="6248400" y="5486400"/>
            <a:chExt cx="457200" cy="383977"/>
          </a:xfrm>
        </p:grpSpPr>
        <p:sp>
          <p:nvSpPr>
            <p:cNvPr id="42" name="Oval 41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1524000" y="2514600"/>
            <a:ext cx="762000" cy="762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1676400" y="2590800"/>
            <a:ext cx="68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4648200" y="1447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38"/>
          <p:cNvGrpSpPr/>
          <p:nvPr/>
        </p:nvGrpSpPr>
        <p:grpSpPr>
          <a:xfrm>
            <a:off x="1905000" y="2667000"/>
            <a:ext cx="838200" cy="762000"/>
            <a:chOff x="1447800" y="2514600"/>
            <a:chExt cx="838200" cy="762000"/>
          </a:xfrm>
        </p:grpSpPr>
        <p:sp>
          <p:nvSpPr>
            <p:cNvPr id="19" name="Oval 18"/>
            <p:cNvSpPr/>
            <p:nvPr/>
          </p:nvSpPr>
          <p:spPr>
            <a:xfrm>
              <a:off x="1524000" y="2514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447800" y="2590800"/>
              <a:ext cx="838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CO2</a:t>
              </a:r>
              <a:endParaRPr lang="en-US" sz="2800" b="1" dirty="0"/>
            </a:p>
          </p:txBody>
        </p:sp>
      </p:grp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5257800" y="15240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38"/>
          <p:cNvGrpSpPr/>
          <p:nvPr/>
        </p:nvGrpSpPr>
        <p:grpSpPr>
          <a:xfrm>
            <a:off x="2286000" y="2819400"/>
            <a:ext cx="838200" cy="762000"/>
            <a:chOff x="1447800" y="2514600"/>
            <a:chExt cx="838200" cy="762000"/>
          </a:xfrm>
        </p:grpSpPr>
        <p:sp>
          <p:nvSpPr>
            <p:cNvPr id="19" name="Oval 18"/>
            <p:cNvSpPr/>
            <p:nvPr/>
          </p:nvSpPr>
          <p:spPr>
            <a:xfrm>
              <a:off x="1524000" y="2514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447800" y="2590800"/>
              <a:ext cx="838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CO2</a:t>
              </a:r>
              <a:endParaRPr lang="en-US" sz="2800" b="1" dirty="0"/>
            </a:p>
          </p:txBody>
        </p:sp>
      </p:grpSp>
      <p:grpSp>
        <p:nvGrpSpPr>
          <p:cNvPr id="4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5"/>
          <p:cNvGrpSpPr/>
          <p:nvPr/>
        </p:nvGrpSpPr>
        <p:grpSpPr>
          <a:xfrm>
            <a:off x="5943600" y="1447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38"/>
          <p:cNvGrpSpPr/>
          <p:nvPr/>
        </p:nvGrpSpPr>
        <p:grpSpPr>
          <a:xfrm>
            <a:off x="3124200" y="3048000"/>
            <a:ext cx="838200" cy="762000"/>
            <a:chOff x="1447800" y="2514600"/>
            <a:chExt cx="838200" cy="762000"/>
          </a:xfrm>
        </p:grpSpPr>
        <p:sp>
          <p:nvSpPr>
            <p:cNvPr id="19" name="Oval 18"/>
            <p:cNvSpPr/>
            <p:nvPr/>
          </p:nvSpPr>
          <p:spPr>
            <a:xfrm>
              <a:off x="1524000" y="2514600"/>
              <a:ext cx="762000" cy="7620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447800" y="2590800"/>
              <a:ext cx="838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CO2</a:t>
              </a:r>
              <a:endParaRPr lang="en-US" sz="2800" b="1" dirty="0"/>
            </a:p>
          </p:txBody>
        </p:sp>
      </p:grpSp>
      <p:grpSp>
        <p:nvGrpSpPr>
          <p:cNvPr id="4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5"/>
          <p:cNvGrpSpPr/>
          <p:nvPr/>
        </p:nvGrpSpPr>
        <p:grpSpPr>
          <a:xfrm>
            <a:off x="6477000" y="11430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26" name="Group 35"/>
          <p:cNvGrpSpPr/>
          <p:nvPr/>
        </p:nvGrpSpPr>
        <p:grpSpPr>
          <a:xfrm>
            <a:off x="4876800" y="1905000"/>
            <a:ext cx="838200" cy="381000"/>
            <a:chOff x="2895600" y="838200"/>
            <a:chExt cx="838200" cy="381000"/>
          </a:xfrm>
        </p:grpSpPr>
        <p:sp>
          <p:nvSpPr>
            <p:cNvPr id="39" name="Rounded Rectangle 38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sp>
        <p:nvSpPr>
          <p:cNvPr id="41" name="Explosion 2 40"/>
          <p:cNvSpPr/>
          <p:nvPr/>
        </p:nvSpPr>
        <p:spPr>
          <a:xfrm>
            <a:off x="5105400" y="1905000"/>
            <a:ext cx="3810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35"/>
          <p:cNvGrpSpPr/>
          <p:nvPr/>
        </p:nvGrpSpPr>
        <p:grpSpPr>
          <a:xfrm>
            <a:off x="4876800" y="1905000"/>
            <a:ext cx="838200" cy="381000"/>
            <a:chOff x="2895600" y="838200"/>
            <a:chExt cx="838200" cy="381000"/>
          </a:xfrm>
        </p:grpSpPr>
        <p:sp>
          <p:nvSpPr>
            <p:cNvPr id="39" name="Rounded Rectangle 38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sp>
        <p:nvSpPr>
          <p:cNvPr id="41" name="Explosion 2 40"/>
          <p:cNvSpPr/>
          <p:nvPr/>
        </p:nvSpPr>
        <p:spPr>
          <a:xfrm>
            <a:off x="4800600" y="1828800"/>
            <a:ext cx="990600" cy="609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35"/>
          <p:cNvGrpSpPr/>
          <p:nvPr/>
        </p:nvGrpSpPr>
        <p:grpSpPr>
          <a:xfrm>
            <a:off x="4876800" y="1905000"/>
            <a:ext cx="838200" cy="381000"/>
            <a:chOff x="2895600" y="838200"/>
            <a:chExt cx="838200" cy="381000"/>
          </a:xfrm>
        </p:grpSpPr>
        <p:sp>
          <p:nvSpPr>
            <p:cNvPr id="39" name="Rounded Rectangle 38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sp>
        <p:nvSpPr>
          <p:cNvPr id="41" name="Explosion 2 40"/>
          <p:cNvSpPr/>
          <p:nvPr/>
        </p:nvSpPr>
        <p:spPr>
          <a:xfrm>
            <a:off x="4495800" y="1676400"/>
            <a:ext cx="1676400" cy="914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35"/>
          <p:cNvGrpSpPr/>
          <p:nvPr/>
        </p:nvGrpSpPr>
        <p:grpSpPr>
          <a:xfrm>
            <a:off x="4876800" y="1905000"/>
            <a:ext cx="838200" cy="381000"/>
            <a:chOff x="2895600" y="838200"/>
            <a:chExt cx="838200" cy="381000"/>
          </a:xfrm>
        </p:grpSpPr>
        <p:sp>
          <p:nvSpPr>
            <p:cNvPr id="39" name="Rounded Rectangle 38"/>
            <p:cNvSpPr/>
            <p:nvPr/>
          </p:nvSpPr>
          <p:spPr>
            <a:xfrm>
              <a:off x="2895600" y="838200"/>
              <a:ext cx="838200" cy="381000"/>
            </a:xfrm>
            <a:prstGeom prst="round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971800" y="838200"/>
              <a:ext cx="685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ADP</a:t>
              </a:r>
              <a:endParaRPr lang="en-US" dirty="0"/>
            </a:p>
          </p:txBody>
        </p:sp>
      </p:grpSp>
      <p:sp>
        <p:nvSpPr>
          <p:cNvPr id="41" name="Explosion 2 40"/>
          <p:cNvSpPr/>
          <p:nvPr/>
        </p:nvSpPr>
        <p:spPr>
          <a:xfrm>
            <a:off x="4343400" y="1447800"/>
            <a:ext cx="2133600" cy="1295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2" name="Group 297"/>
          <p:cNvGrpSpPr/>
          <p:nvPr/>
        </p:nvGrpSpPr>
        <p:grpSpPr>
          <a:xfrm>
            <a:off x="5181600" y="17526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5867400" y="17526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477000" y="17526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267200" y="28194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</a:t>
              </a:r>
              <a:endParaRPr lang="en-US" dirty="0"/>
            </a:p>
          </p:txBody>
        </p:sp>
      </p:grpSp>
      <p:grpSp>
        <p:nvGrpSpPr>
          <p:cNvPr id="42" name="Group 34"/>
          <p:cNvGrpSpPr/>
          <p:nvPr/>
        </p:nvGrpSpPr>
        <p:grpSpPr>
          <a:xfrm rot="1933298">
            <a:off x="3148240" y="1809864"/>
            <a:ext cx="1600200" cy="838200"/>
            <a:chOff x="3048000" y="1295400"/>
            <a:chExt cx="1600200" cy="838200"/>
          </a:xfrm>
        </p:grpSpPr>
        <p:sp>
          <p:nvSpPr>
            <p:cNvPr id="45" name="Left Arrow 44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4267200" y="28194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</a:t>
              </a:r>
              <a:endParaRPr lang="en-US" dirty="0"/>
            </a:p>
          </p:txBody>
        </p:sp>
      </p:grpSp>
      <p:grpSp>
        <p:nvGrpSpPr>
          <p:cNvPr id="41" name="Group 34"/>
          <p:cNvGrpSpPr/>
          <p:nvPr/>
        </p:nvGrpSpPr>
        <p:grpSpPr>
          <a:xfrm rot="1933298">
            <a:off x="3148240" y="1809864"/>
            <a:ext cx="1600200" cy="838200"/>
            <a:chOff x="3048000" y="1295400"/>
            <a:chExt cx="1600200" cy="838200"/>
          </a:xfrm>
        </p:grpSpPr>
        <p:sp>
          <p:nvSpPr>
            <p:cNvPr id="42" name="Left Arrow 41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4267200" y="28194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</a:t>
              </a:r>
              <a:endParaRPr lang="en-US" dirty="0"/>
            </a:p>
          </p:txBody>
        </p:sp>
      </p:grpSp>
      <p:sp>
        <p:nvSpPr>
          <p:cNvPr id="41" name="Explosion 2 40"/>
          <p:cNvSpPr/>
          <p:nvPr/>
        </p:nvSpPr>
        <p:spPr>
          <a:xfrm>
            <a:off x="4495800" y="3200400"/>
            <a:ext cx="457200" cy="228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4267200" y="28194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</a:t>
              </a:r>
              <a:endParaRPr lang="en-US" dirty="0"/>
            </a:p>
          </p:txBody>
        </p:sp>
      </p:grpSp>
      <p:sp>
        <p:nvSpPr>
          <p:cNvPr id="41" name="Explosion 2 40"/>
          <p:cNvSpPr/>
          <p:nvPr/>
        </p:nvSpPr>
        <p:spPr>
          <a:xfrm>
            <a:off x="4343400" y="2971800"/>
            <a:ext cx="914400" cy="533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4267200" y="28194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</a:t>
              </a:r>
              <a:endParaRPr lang="en-US" dirty="0"/>
            </a:p>
          </p:txBody>
        </p:sp>
      </p:grpSp>
      <p:sp>
        <p:nvSpPr>
          <p:cNvPr id="41" name="Explosion 2 40"/>
          <p:cNvSpPr/>
          <p:nvPr/>
        </p:nvSpPr>
        <p:spPr>
          <a:xfrm>
            <a:off x="4267200" y="2819400"/>
            <a:ext cx="1371600" cy="762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4267200" y="28194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</a:t>
              </a:r>
              <a:endParaRPr lang="en-US" dirty="0"/>
            </a:p>
          </p:txBody>
        </p:sp>
      </p:grpSp>
      <p:sp>
        <p:nvSpPr>
          <p:cNvPr id="41" name="Explosion 2 40"/>
          <p:cNvSpPr/>
          <p:nvPr/>
        </p:nvSpPr>
        <p:spPr>
          <a:xfrm>
            <a:off x="4191000" y="2590800"/>
            <a:ext cx="1676400" cy="990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4267200" y="28194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</a:t>
              </a:r>
              <a:endParaRPr lang="en-US" dirty="0"/>
            </a:p>
          </p:txBody>
        </p:sp>
      </p:grpSp>
      <p:sp>
        <p:nvSpPr>
          <p:cNvPr id="41" name="Explosion 2 40"/>
          <p:cNvSpPr/>
          <p:nvPr/>
        </p:nvSpPr>
        <p:spPr>
          <a:xfrm>
            <a:off x="3886200" y="2590800"/>
            <a:ext cx="1981200" cy="1219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4267200" y="28194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</a:t>
              </a:r>
              <a:endParaRPr lang="en-US" dirty="0"/>
            </a:p>
          </p:txBody>
        </p:sp>
      </p:grpSp>
      <p:sp>
        <p:nvSpPr>
          <p:cNvPr id="41" name="Explosion 2 40"/>
          <p:cNvSpPr/>
          <p:nvPr/>
        </p:nvSpPr>
        <p:spPr>
          <a:xfrm>
            <a:off x="3810000" y="2438400"/>
            <a:ext cx="2362200" cy="1447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4267200" y="28194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4876800" y="26670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5181600" y="26670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5638800" y="26670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81200" y="2743200"/>
            <a:ext cx="4660966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4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44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</a:t>
            </a:r>
            <a:endParaRPr lang="en-US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096000" y="25908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629400" y="25146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41" name="Group 25"/>
          <p:cNvGrpSpPr/>
          <p:nvPr/>
        </p:nvGrpSpPr>
        <p:grpSpPr>
          <a:xfrm>
            <a:off x="3962400" y="19050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46" name="Group 17"/>
          <p:cNvGrpSpPr/>
          <p:nvPr/>
        </p:nvGrpSpPr>
        <p:grpSpPr>
          <a:xfrm>
            <a:off x="2743200" y="381000"/>
            <a:ext cx="533400" cy="457200"/>
            <a:chOff x="1447800" y="5257800"/>
            <a:chExt cx="533400" cy="457200"/>
          </a:xfrm>
        </p:grpSpPr>
        <p:sp>
          <p:nvSpPr>
            <p:cNvPr id="47" name="Oval 46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49" name="Group 34"/>
          <p:cNvGrpSpPr/>
          <p:nvPr/>
        </p:nvGrpSpPr>
        <p:grpSpPr>
          <a:xfrm rot="1068495">
            <a:off x="3137838" y="1215215"/>
            <a:ext cx="1600200" cy="838200"/>
            <a:chOff x="3048000" y="1295400"/>
            <a:chExt cx="1600200" cy="838200"/>
          </a:xfrm>
        </p:grpSpPr>
        <p:sp>
          <p:nvSpPr>
            <p:cNvPr id="50" name="Left Arrow 49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3962400" y="19050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12" name="Group 17"/>
          <p:cNvGrpSpPr/>
          <p:nvPr/>
        </p:nvGrpSpPr>
        <p:grpSpPr>
          <a:xfrm>
            <a:off x="3200400" y="457200"/>
            <a:ext cx="533400" cy="457200"/>
            <a:chOff x="1447800" y="5257800"/>
            <a:chExt cx="533400" cy="457200"/>
          </a:xfrm>
        </p:grpSpPr>
        <p:sp>
          <p:nvSpPr>
            <p:cNvPr id="47" name="Oval 46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41" name="Group 34"/>
          <p:cNvGrpSpPr/>
          <p:nvPr/>
        </p:nvGrpSpPr>
        <p:grpSpPr>
          <a:xfrm rot="941210">
            <a:off x="2979115" y="1267520"/>
            <a:ext cx="1600200" cy="838200"/>
            <a:chOff x="3048000" y="1295400"/>
            <a:chExt cx="1600200" cy="838200"/>
          </a:xfrm>
        </p:grpSpPr>
        <p:sp>
          <p:nvSpPr>
            <p:cNvPr id="46" name="Left Arrow 45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3962400" y="19050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12" name="Group 17"/>
          <p:cNvGrpSpPr/>
          <p:nvPr/>
        </p:nvGrpSpPr>
        <p:grpSpPr>
          <a:xfrm>
            <a:off x="3581400" y="685800"/>
            <a:ext cx="533400" cy="457200"/>
            <a:chOff x="1447800" y="5257800"/>
            <a:chExt cx="533400" cy="457200"/>
          </a:xfrm>
        </p:grpSpPr>
        <p:sp>
          <p:nvSpPr>
            <p:cNvPr id="47" name="Oval 46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3962400" y="19050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12" name="Group 17"/>
          <p:cNvGrpSpPr/>
          <p:nvPr/>
        </p:nvGrpSpPr>
        <p:grpSpPr>
          <a:xfrm>
            <a:off x="3886200" y="990600"/>
            <a:ext cx="533400" cy="457200"/>
            <a:chOff x="1447800" y="5257800"/>
            <a:chExt cx="533400" cy="457200"/>
          </a:xfrm>
        </p:grpSpPr>
        <p:sp>
          <p:nvSpPr>
            <p:cNvPr id="47" name="Oval 46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41" name="Group 267"/>
          <p:cNvGrpSpPr/>
          <p:nvPr/>
        </p:nvGrpSpPr>
        <p:grpSpPr>
          <a:xfrm>
            <a:off x="2590800" y="457200"/>
            <a:ext cx="457200" cy="383977"/>
            <a:chOff x="6248400" y="5486400"/>
            <a:chExt cx="457200" cy="383977"/>
          </a:xfrm>
        </p:grpSpPr>
        <p:sp>
          <p:nvSpPr>
            <p:cNvPr id="46" name="Oval 4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3962400" y="19050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12" name="Group 17"/>
          <p:cNvGrpSpPr/>
          <p:nvPr/>
        </p:nvGrpSpPr>
        <p:grpSpPr>
          <a:xfrm>
            <a:off x="4038600" y="1371600"/>
            <a:ext cx="533400" cy="457200"/>
            <a:chOff x="1447800" y="5257800"/>
            <a:chExt cx="533400" cy="457200"/>
          </a:xfrm>
        </p:grpSpPr>
        <p:sp>
          <p:nvSpPr>
            <p:cNvPr id="47" name="Oval 46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4" name="Group 267"/>
          <p:cNvGrpSpPr/>
          <p:nvPr/>
        </p:nvGrpSpPr>
        <p:grpSpPr>
          <a:xfrm>
            <a:off x="3124200" y="457200"/>
            <a:ext cx="457200" cy="383977"/>
            <a:chOff x="6248400" y="5486400"/>
            <a:chExt cx="457200" cy="383977"/>
          </a:xfrm>
        </p:grpSpPr>
        <p:sp>
          <p:nvSpPr>
            <p:cNvPr id="46" name="Oval 4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3962400" y="19050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12" name="Group 17"/>
          <p:cNvGrpSpPr/>
          <p:nvPr/>
        </p:nvGrpSpPr>
        <p:grpSpPr>
          <a:xfrm>
            <a:off x="4191000" y="1600200"/>
            <a:ext cx="533400" cy="457200"/>
            <a:chOff x="1447800" y="5257800"/>
            <a:chExt cx="533400" cy="457200"/>
          </a:xfrm>
        </p:grpSpPr>
        <p:sp>
          <p:nvSpPr>
            <p:cNvPr id="47" name="Oval 46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4" name="Group 267"/>
          <p:cNvGrpSpPr/>
          <p:nvPr/>
        </p:nvGrpSpPr>
        <p:grpSpPr>
          <a:xfrm>
            <a:off x="3581400" y="762000"/>
            <a:ext cx="457200" cy="383977"/>
            <a:chOff x="6248400" y="5486400"/>
            <a:chExt cx="457200" cy="383977"/>
          </a:xfrm>
        </p:grpSpPr>
        <p:sp>
          <p:nvSpPr>
            <p:cNvPr id="46" name="Oval 4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  <p:grpSp>
        <p:nvGrpSpPr>
          <p:cNvPr id="41" name="Group 34"/>
          <p:cNvGrpSpPr/>
          <p:nvPr/>
        </p:nvGrpSpPr>
        <p:grpSpPr>
          <a:xfrm rot="992654">
            <a:off x="2905618" y="1353483"/>
            <a:ext cx="1600200" cy="838200"/>
            <a:chOff x="3048000" y="1295400"/>
            <a:chExt cx="1600200" cy="838200"/>
          </a:xfrm>
        </p:grpSpPr>
        <p:sp>
          <p:nvSpPr>
            <p:cNvPr id="50" name="Left Arrow 49"/>
            <p:cNvSpPr/>
            <p:nvPr/>
          </p:nvSpPr>
          <p:spPr>
            <a:xfrm>
              <a:off x="3048000" y="1295400"/>
              <a:ext cx="1371600" cy="838200"/>
            </a:xfrm>
            <a:prstGeom prst="leftArrow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352800" y="1524000"/>
              <a:ext cx="1295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oxidize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3962400" y="19050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</a:t>
              </a:r>
              <a:endParaRPr lang="en-US" dirty="0"/>
            </a:p>
          </p:txBody>
        </p:sp>
      </p:grpSp>
      <p:grpSp>
        <p:nvGrpSpPr>
          <p:cNvPr id="14" name="Group 267"/>
          <p:cNvGrpSpPr/>
          <p:nvPr/>
        </p:nvGrpSpPr>
        <p:grpSpPr>
          <a:xfrm>
            <a:off x="3581400" y="762000"/>
            <a:ext cx="457200" cy="383977"/>
            <a:chOff x="6248400" y="5486400"/>
            <a:chExt cx="457200" cy="383977"/>
          </a:xfrm>
        </p:grpSpPr>
        <p:sp>
          <p:nvSpPr>
            <p:cNvPr id="46" name="Oval 4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3962400" y="19050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</a:t>
              </a:r>
              <a:endParaRPr lang="en-US" dirty="0"/>
            </a:p>
          </p:txBody>
        </p:sp>
      </p:grpSp>
      <p:grpSp>
        <p:nvGrpSpPr>
          <p:cNvPr id="12" name="Group 267"/>
          <p:cNvGrpSpPr/>
          <p:nvPr/>
        </p:nvGrpSpPr>
        <p:grpSpPr>
          <a:xfrm>
            <a:off x="3886200" y="1143000"/>
            <a:ext cx="457200" cy="383977"/>
            <a:chOff x="6248400" y="5486400"/>
            <a:chExt cx="457200" cy="383977"/>
          </a:xfrm>
        </p:grpSpPr>
        <p:sp>
          <p:nvSpPr>
            <p:cNvPr id="46" name="Oval 4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</a:t>
            </a:r>
            <a:endParaRPr lang="en-US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3962400" y="19050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</a:t>
              </a:r>
              <a:endParaRPr lang="en-US" dirty="0"/>
            </a:p>
          </p:txBody>
        </p:sp>
      </p:grpSp>
      <p:grpSp>
        <p:nvGrpSpPr>
          <p:cNvPr id="12" name="Group 267"/>
          <p:cNvGrpSpPr/>
          <p:nvPr/>
        </p:nvGrpSpPr>
        <p:grpSpPr>
          <a:xfrm>
            <a:off x="4191000" y="1447800"/>
            <a:ext cx="457200" cy="383977"/>
            <a:chOff x="6248400" y="5486400"/>
            <a:chExt cx="457200" cy="383977"/>
          </a:xfrm>
        </p:grpSpPr>
        <p:sp>
          <p:nvSpPr>
            <p:cNvPr id="46" name="Oval 45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3962400" y="19050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4419600" y="25146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4572000" y="2819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4724400" y="31242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5105400" y="33528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5562600" y="32766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096000" y="32766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7"/>
          <p:cNvGrpSpPr/>
          <p:nvPr/>
        </p:nvGrpSpPr>
        <p:grpSpPr>
          <a:xfrm>
            <a:off x="1447800" y="1676400"/>
            <a:ext cx="838200" cy="838200"/>
            <a:chOff x="1295400" y="1447800"/>
            <a:chExt cx="838200" cy="838200"/>
          </a:xfrm>
        </p:grpSpPr>
        <p:sp>
          <p:nvSpPr>
            <p:cNvPr id="24" name="Oval 23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286000" y="1676400"/>
            <a:ext cx="838200" cy="838200"/>
            <a:chOff x="1295400" y="1447800"/>
            <a:chExt cx="838200" cy="838200"/>
          </a:xfrm>
        </p:grpSpPr>
        <p:sp>
          <p:nvSpPr>
            <p:cNvPr id="30" name="Oval 29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1447800" y="838200"/>
            <a:ext cx="838200" cy="838200"/>
            <a:chOff x="1295400" y="1447800"/>
            <a:chExt cx="838200" cy="838200"/>
          </a:xfrm>
        </p:grpSpPr>
        <p:sp>
          <p:nvSpPr>
            <p:cNvPr id="33" name="Oval 32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2286000" y="838200"/>
            <a:ext cx="838200" cy="838200"/>
            <a:chOff x="1295400" y="1447800"/>
            <a:chExt cx="838200" cy="838200"/>
          </a:xfrm>
        </p:grpSpPr>
        <p:sp>
          <p:nvSpPr>
            <p:cNvPr id="36" name="Oval 35"/>
            <p:cNvSpPr/>
            <p:nvPr/>
          </p:nvSpPr>
          <p:spPr>
            <a:xfrm>
              <a:off x="1295400" y="1447800"/>
              <a:ext cx="838200" cy="838200"/>
            </a:xfrm>
            <a:prstGeom prst="ellips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47800" y="15240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6477000" y="5334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477000" y="10668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69342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67818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400800" y="32004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85800" y="3048000"/>
            <a:ext cx="57912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When the cycle finishes we see that the amount of Carbons is equivalent to what it was</a:t>
            </a:r>
          </a:p>
          <a:p>
            <a:r>
              <a:rPr lang="en-US" sz="2800" dirty="0" smtClean="0"/>
              <a:t>when the Acetyl CoA first came. So the whole process can keep going on as long as it is getting Acetyl </a:t>
            </a:r>
            <a:r>
              <a:rPr lang="en-US" sz="2800" dirty="0" err="1" smtClean="0"/>
              <a:t>CoAs</a:t>
            </a:r>
            <a:r>
              <a:rPr lang="en-US" sz="2800" dirty="0" smtClean="0"/>
              <a:t>. It has to happen at least twice because there were two </a:t>
            </a:r>
            <a:r>
              <a:rPr lang="en-US" sz="2800" dirty="0" err="1" smtClean="0"/>
              <a:t>pyruvate</a:t>
            </a:r>
            <a:endParaRPr lang="en-US" sz="2800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" name="Group 25"/>
          <p:cNvGrpSpPr/>
          <p:nvPr/>
        </p:nvGrpSpPr>
        <p:grpSpPr>
          <a:xfrm>
            <a:off x="7696200" y="304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8" name="Group 25"/>
          <p:cNvGrpSpPr/>
          <p:nvPr/>
        </p:nvGrpSpPr>
        <p:grpSpPr>
          <a:xfrm>
            <a:off x="6858000" y="9906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9" name="Group 297"/>
          <p:cNvGrpSpPr/>
          <p:nvPr/>
        </p:nvGrpSpPr>
        <p:grpSpPr>
          <a:xfrm>
            <a:off x="72390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70104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1" name="Group 25"/>
          <p:cNvGrpSpPr/>
          <p:nvPr/>
        </p:nvGrpSpPr>
        <p:grpSpPr>
          <a:xfrm>
            <a:off x="6629400" y="32766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5"/>
          <p:cNvGrpSpPr/>
          <p:nvPr/>
        </p:nvGrpSpPr>
        <p:grpSpPr>
          <a:xfrm>
            <a:off x="8458200" y="304800"/>
            <a:ext cx="1828800" cy="533400"/>
            <a:chOff x="1219200" y="2362200"/>
            <a:chExt cx="1828800" cy="533400"/>
          </a:xfrm>
        </p:grpSpPr>
        <p:sp>
          <p:nvSpPr>
            <p:cNvPr id="27" name="Flowchart: Decision 26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25"/>
          <p:cNvGrpSpPr/>
          <p:nvPr/>
        </p:nvGrpSpPr>
        <p:grpSpPr>
          <a:xfrm>
            <a:off x="7543800" y="9906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297"/>
          <p:cNvGrpSpPr/>
          <p:nvPr/>
        </p:nvGrpSpPr>
        <p:grpSpPr>
          <a:xfrm>
            <a:off x="77724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6" name="Group 40"/>
          <p:cNvGrpSpPr/>
          <p:nvPr/>
        </p:nvGrpSpPr>
        <p:grpSpPr>
          <a:xfrm>
            <a:off x="7467600" y="24384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7162800" y="33528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25"/>
          <p:cNvGrpSpPr/>
          <p:nvPr/>
        </p:nvGrpSpPr>
        <p:grpSpPr>
          <a:xfrm>
            <a:off x="8229600" y="9144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5" name="Group 297"/>
          <p:cNvGrpSpPr/>
          <p:nvPr/>
        </p:nvGrpSpPr>
        <p:grpSpPr>
          <a:xfrm>
            <a:off x="83820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6" name="Group 40"/>
          <p:cNvGrpSpPr/>
          <p:nvPr/>
        </p:nvGrpSpPr>
        <p:grpSpPr>
          <a:xfrm>
            <a:off x="7924800" y="24384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7" name="Group 25"/>
          <p:cNvGrpSpPr/>
          <p:nvPr/>
        </p:nvGrpSpPr>
        <p:grpSpPr>
          <a:xfrm>
            <a:off x="7620000" y="32766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5"/>
          <p:cNvGrpSpPr/>
          <p:nvPr/>
        </p:nvGrpSpPr>
        <p:grpSpPr>
          <a:xfrm>
            <a:off x="8763000" y="838200"/>
            <a:ext cx="1828800" cy="533400"/>
            <a:chOff x="1219200" y="2362200"/>
            <a:chExt cx="1828800" cy="533400"/>
          </a:xfrm>
        </p:grpSpPr>
        <p:sp>
          <p:nvSpPr>
            <p:cNvPr id="29" name="Flowchart: Decision 28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297"/>
          <p:cNvGrpSpPr/>
          <p:nvPr/>
        </p:nvGrpSpPr>
        <p:grpSpPr>
          <a:xfrm>
            <a:off x="8763000" y="1676400"/>
            <a:ext cx="762000" cy="533400"/>
            <a:chOff x="7315200" y="5181600"/>
            <a:chExt cx="762000" cy="533400"/>
          </a:xfrm>
        </p:grpSpPr>
        <p:sp>
          <p:nvSpPr>
            <p:cNvPr id="43" name="12-Point Star 42"/>
            <p:cNvSpPr/>
            <p:nvPr/>
          </p:nvSpPr>
          <p:spPr>
            <a:xfrm>
              <a:off x="7315200" y="5181600"/>
              <a:ext cx="762000" cy="533400"/>
            </a:xfrm>
            <a:prstGeom prst="star12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391400" y="5257800"/>
              <a:ext cx="609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ATP</a:t>
              </a:r>
              <a:endParaRPr lang="en-US" dirty="0"/>
            </a:p>
          </p:txBody>
        </p:sp>
      </p:grpSp>
      <p:grpSp>
        <p:nvGrpSpPr>
          <p:cNvPr id="5" name="Group 40"/>
          <p:cNvGrpSpPr/>
          <p:nvPr/>
        </p:nvGrpSpPr>
        <p:grpSpPr>
          <a:xfrm>
            <a:off x="8534400" y="2362200"/>
            <a:ext cx="1219200" cy="762000"/>
            <a:chOff x="4114800" y="3276600"/>
            <a:chExt cx="1219200" cy="762000"/>
          </a:xfrm>
        </p:grpSpPr>
        <p:sp>
          <p:nvSpPr>
            <p:cNvPr id="39" name="Cube 38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6" name="Group 25"/>
          <p:cNvGrpSpPr/>
          <p:nvPr/>
        </p:nvGrpSpPr>
        <p:grpSpPr>
          <a:xfrm>
            <a:off x="8229600" y="3276600"/>
            <a:ext cx="1828800" cy="533400"/>
            <a:chOff x="1219200" y="2362200"/>
            <a:chExt cx="1828800" cy="533400"/>
          </a:xfrm>
        </p:grpSpPr>
        <p:sp>
          <p:nvSpPr>
            <p:cNvPr id="42" name="Flowchart: Decision 4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>
            <a:off x="7107238" y="40943"/>
            <a:ext cx="1608864" cy="7001302"/>
          </a:xfrm>
          <a:custGeom>
            <a:avLst/>
            <a:gdLst>
              <a:gd name="connsiteX0" fmla="*/ 1395317 w 1608864"/>
              <a:gd name="connsiteY0" fmla="*/ 0 h 7001302"/>
              <a:gd name="connsiteX1" fmla="*/ 1354374 w 1608864"/>
              <a:gd name="connsiteY1" fmla="*/ 13648 h 7001302"/>
              <a:gd name="connsiteX2" fmla="*/ 1245192 w 1608864"/>
              <a:gd name="connsiteY2" fmla="*/ 136478 h 7001302"/>
              <a:gd name="connsiteX3" fmla="*/ 1204249 w 1608864"/>
              <a:gd name="connsiteY3" fmla="*/ 177421 h 7001302"/>
              <a:gd name="connsiteX4" fmla="*/ 1136010 w 1608864"/>
              <a:gd name="connsiteY4" fmla="*/ 259308 h 7001302"/>
              <a:gd name="connsiteX5" fmla="*/ 1122362 w 1608864"/>
              <a:gd name="connsiteY5" fmla="*/ 313899 h 7001302"/>
              <a:gd name="connsiteX6" fmla="*/ 1095066 w 1608864"/>
              <a:gd name="connsiteY6" fmla="*/ 354842 h 7001302"/>
              <a:gd name="connsiteX7" fmla="*/ 1067771 w 1608864"/>
              <a:gd name="connsiteY7" fmla="*/ 409433 h 7001302"/>
              <a:gd name="connsiteX8" fmla="*/ 1026828 w 1608864"/>
              <a:gd name="connsiteY8" fmla="*/ 532263 h 7001302"/>
              <a:gd name="connsiteX9" fmla="*/ 1013180 w 1608864"/>
              <a:gd name="connsiteY9" fmla="*/ 573206 h 7001302"/>
              <a:gd name="connsiteX10" fmla="*/ 999532 w 1608864"/>
              <a:gd name="connsiteY10" fmla="*/ 641445 h 7001302"/>
              <a:gd name="connsiteX11" fmla="*/ 1013180 w 1608864"/>
              <a:gd name="connsiteY11" fmla="*/ 914400 h 7001302"/>
              <a:gd name="connsiteX12" fmla="*/ 1026828 w 1608864"/>
              <a:gd name="connsiteY12" fmla="*/ 955344 h 7001302"/>
              <a:gd name="connsiteX13" fmla="*/ 1054123 w 1608864"/>
              <a:gd name="connsiteY13" fmla="*/ 996287 h 7001302"/>
              <a:gd name="connsiteX14" fmla="*/ 1463556 w 1608864"/>
              <a:gd name="connsiteY14" fmla="*/ 1064526 h 7001302"/>
              <a:gd name="connsiteX15" fmla="*/ 1518147 w 1608864"/>
              <a:gd name="connsiteY15" fmla="*/ 1091821 h 7001302"/>
              <a:gd name="connsiteX16" fmla="*/ 1531795 w 1608864"/>
              <a:gd name="connsiteY16" fmla="*/ 1132764 h 7001302"/>
              <a:gd name="connsiteX17" fmla="*/ 1559090 w 1608864"/>
              <a:gd name="connsiteY17" fmla="*/ 1173708 h 7001302"/>
              <a:gd name="connsiteX18" fmla="*/ 1559090 w 1608864"/>
              <a:gd name="connsiteY18" fmla="*/ 1719618 h 7001302"/>
              <a:gd name="connsiteX19" fmla="*/ 1504499 w 1608864"/>
              <a:gd name="connsiteY19" fmla="*/ 1801505 h 7001302"/>
              <a:gd name="connsiteX20" fmla="*/ 1477204 w 1608864"/>
              <a:gd name="connsiteY20" fmla="*/ 1842448 h 7001302"/>
              <a:gd name="connsiteX21" fmla="*/ 1449908 w 1608864"/>
              <a:gd name="connsiteY21" fmla="*/ 1897039 h 7001302"/>
              <a:gd name="connsiteX22" fmla="*/ 1313431 w 1608864"/>
              <a:gd name="connsiteY22" fmla="*/ 1951630 h 7001302"/>
              <a:gd name="connsiteX23" fmla="*/ 1272487 w 1608864"/>
              <a:gd name="connsiteY23" fmla="*/ 1965278 h 7001302"/>
              <a:gd name="connsiteX24" fmla="*/ 1204249 w 1608864"/>
              <a:gd name="connsiteY24" fmla="*/ 1978926 h 7001302"/>
              <a:gd name="connsiteX25" fmla="*/ 1040475 w 1608864"/>
              <a:gd name="connsiteY25" fmla="*/ 2006221 h 7001302"/>
              <a:gd name="connsiteX26" fmla="*/ 972237 w 1608864"/>
              <a:gd name="connsiteY26" fmla="*/ 2019869 h 7001302"/>
              <a:gd name="connsiteX27" fmla="*/ 835759 w 1608864"/>
              <a:gd name="connsiteY27" fmla="*/ 2060812 h 7001302"/>
              <a:gd name="connsiteX28" fmla="*/ 781168 w 1608864"/>
              <a:gd name="connsiteY28" fmla="*/ 2101756 h 7001302"/>
              <a:gd name="connsiteX29" fmla="*/ 631043 w 1608864"/>
              <a:gd name="connsiteY29" fmla="*/ 2224585 h 7001302"/>
              <a:gd name="connsiteX30" fmla="*/ 576452 w 1608864"/>
              <a:gd name="connsiteY30" fmla="*/ 2388358 h 7001302"/>
              <a:gd name="connsiteX31" fmla="*/ 549156 w 1608864"/>
              <a:gd name="connsiteY31" fmla="*/ 2470245 h 7001302"/>
              <a:gd name="connsiteX32" fmla="*/ 480917 w 1608864"/>
              <a:gd name="connsiteY32" fmla="*/ 2674961 h 7001302"/>
              <a:gd name="connsiteX33" fmla="*/ 453622 w 1608864"/>
              <a:gd name="connsiteY33" fmla="*/ 2852382 h 7001302"/>
              <a:gd name="connsiteX34" fmla="*/ 426326 w 1608864"/>
              <a:gd name="connsiteY34" fmla="*/ 2906973 h 7001302"/>
              <a:gd name="connsiteX35" fmla="*/ 412678 w 1608864"/>
              <a:gd name="connsiteY35" fmla="*/ 2961564 h 7001302"/>
              <a:gd name="connsiteX36" fmla="*/ 385383 w 1608864"/>
              <a:gd name="connsiteY36" fmla="*/ 3084394 h 7001302"/>
              <a:gd name="connsiteX37" fmla="*/ 439974 w 1608864"/>
              <a:gd name="connsiteY37" fmla="*/ 3370997 h 7001302"/>
              <a:gd name="connsiteX38" fmla="*/ 508213 w 1608864"/>
              <a:gd name="connsiteY38" fmla="*/ 3425588 h 7001302"/>
              <a:gd name="connsiteX39" fmla="*/ 576452 w 1608864"/>
              <a:gd name="connsiteY39" fmla="*/ 3439236 h 7001302"/>
              <a:gd name="connsiteX40" fmla="*/ 1136010 w 1608864"/>
              <a:gd name="connsiteY40" fmla="*/ 3425588 h 7001302"/>
              <a:gd name="connsiteX41" fmla="*/ 1340726 w 1608864"/>
              <a:gd name="connsiteY41" fmla="*/ 3425588 h 7001302"/>
              <a:gd name="connsiteX42" fmla="*/ 1354374 w 1608864"/>
              <a:gd name="connsiteY42" fmla="*/ 3548418 h 7001302"/>
              <a:gd name="connsiteX43" fmla="*/ 1327078 w 1608864"/>
              <a:gd name="connsiteY43" fmla="*/ 3780430 h 7001302"/>
              <a:gd name="connsiteX44" fmla="*/ 1313431 w 1608864"/>
              <a:gd name="connsiteY44" fmla="*/ 3821373 h 7001302"/>
              <a:gd name="connsiteX45" fmla="*/ 1245192 w 1608864"/>
              <a:gd name="connsiteY45" fmla="*/ 4162567 h 7001302"/>
              <a:gd name="connsiteX46" fmla="*/ 1136010 w 1608864"/>
              <a:gd name="connsiteY46" fmla="*/ 4230806 h 7001302"/>
              <a:gd name="connsiteX47" fmla="*/ 1081419 w 1608864"/>
              <a:gd name="connsiteY47" fmla="*/ 4258102 h 7001302"/>
              <a:gd name="connsiteX48" fmla="*/ 1026828 w 1608864"/>
              <a:gd name="connsiteY48" fmla="*/ 4271750 h 7001302"/>
              <a:gd name="connsiteX49" fmla="*/ 903998 w 1608864"/>
              <a:gd name="connsiteY49" fmla="*/ 4299045 h 7001302"/>
              <a:gd name="connsiteX50" fmla="*/ 863055 w 1608864"/>
              <a:gd name="connsiteY50" fmla="*/ 4312693 h 7001302"/>
              <a:gd name="connsiteX51" fmla="*/ 808463 w 1608864"/>
              <a:gd name="connsiteY51" fmla="*/ 4339988 h 7001302"/>
              <a:gd name="connsiteX52" fmla="*/ 671986 w 1608864"/>
              <a:gd name="connsiteY52" fmla="*/ 4367284 h 7001302"/>
              <a:gd name="connsiteX53" fmla="*/ 576452 w 1608864"/>
              <a:gd name="connsiteY53" fmla="*/ 4394579 h 7001302"/>
              <a:gd name="connsiteX54" fmla="*/ 412678 w 1608864"/>
              <a:gd name="connsiteY54" fmla="*/ 4462818 h 7001302"/>
              <a:gd name="connsiteX55" fmla="*/ 344440 w 1608864"/>
              <a:gd name="connsiteY55" fmla="*/ 4490114 h 7001302"/>
              <a:gd name="connsiteX56" fmla="*/ 248905 w 1608864"/>
              <a:gd name="connsiteY56" fmla="*/ 4599296 h 7001302"/>
              <a:gd name="connsiteX57" fmla="*/ 207962 w 1608864"/>
              <a:gd name="connsiteY57" fmla="*/ 4653887 h 7001302"/>
              <a:gd name="connsiteX58" fmla="*/ 194314 w 1608864"/>
              <a:gd name="connsiteY58" fmla="*/ 4722126 h 7001302"/>
              <a:gd name="connsiteX59" fmla="*/ 153371 w 1608864"/>
              <a:gd name="connsiteY59" fmla="*/ 4776717 h 7001302"/>
              <a:gd name="connsiteX60" fmla="*/ 112428 w 1608864"/>
              <a:gd name="connsiteY60" fmla="*/ 4844956 h 7001302"/>
              <a:gd name="connsiteX61" fmla="*/ 85132 w 1608864"/>
              <a:gd name="connsiteY61" fmla="*/ 4913194 h 7001302"/>
              <a:gd name="connsiteX62" fmla="*/ 30541 w 1608864"/>
              <a:gd name="connsiteY62" fmla="*/ 5049672 h 7001302"/>
              <a:gd name="connsiteX63" fmla="*/ 44189 w 1608864"/>
              <a:gd name="connsiteY63" fmla="*/ 5322627 h 7001302"/>
              <a:gd name="connsiteX64" fmla="*/ 180666 w 1608864"/>
              <a:gd name="connsiteY64" fmla="*/ 5431809 h 7001302"/>
              <a:gd name="connsiteX65" fmla="*/ 467269 w 1608864"/>
              <a:gd name="connsiteY65" fmla="*/ 5554639 h 7001302"/>
              <a:gd name="connsiteX66" fmla="*/ 576452 w 1608864"/>
              <a:gd name="connsiteY66" fmla="*/ 5581935 h 7001302"/>
              <a:gd name="connsiteX67" fmla="*/ 712929 w 1608864"/>
              <a:gd name="connsiteY67" fmla="*/ 5636526 h 7001302"/>
              <a:gd name="connsiteX68" fmla="*/ 835759 w 1608864"/>
              <a:gd name="connsiteY68" fmla="*/ 5677469 h 7001302"/>
              <a:gd name="connsiteX69" fmla="*/ 1095066 w 1608864"/>
              <a:gd name="connsiteY69" fmla="*/ 5704764 h 7001302"/>
              <a:gd name="connsiteX70" fmla="*/ 1149658 w 1608864"/>
              <a:gd name="connsiteY70" fmla="*/ 5718412 h 7001302"/>
              <a:gd name="connsiteX71" fmla="*/ 1231544 w 1608864"/>
              <a:gd name="connsiteY71" fmla="*/ 5732060 h 7001302"/>
              <a:gd name="connsiteX72" fmla="*/ 1354374 w 1608864"/>
              <a:gd name="connsiteY72" fmla="*/ 5773003 h 7001302"/>
              <a:gd name="connsiteX73" fmla="*/ 1408965 w 1608864"/>
              <a:gd name="connsiteY73" fmla="*/ 5813947 h 7001302"/>
              <a:gd name="connsiteX74" fmla="*/ 1477204 w 1608864"/>
              <a:gd name="connsiteY74" fmla="*/ 5854890 h 7001302"/>
              <a:gd name="connsiteX75" fmla="*/ 1545443 w 1608864"/>
              <a:gd name="connsiteY75" fmla="*/ 5950424 h 7001302"/>
              <a:gd name="connsiteX76" fmla="*/ 1572738 w 1608864"/>
              <a:gd name="connsiteY76" fmla="*/ 6100550 h 7001302"/>
              <a:gd name="connsiteX77" fmla="*/ 1559090 w 1608864"/>
              <a:gd name="connsiteY77" fmla="*/ 6578221 h 7001302"/>
              <a:gd name="connsiteX78" fmla="*/ 1518147 w 1608864"/>
              <a:gd name="connsiteY78" fmla="*/ 6619164 h 7001302"/>
              <a:gd name="connsiteX79" fmla="*/ 1490852 w 1608864"/>
              <a:gd name="connsiteY79" fmla="*/ 6660108 h 7001302"/>
              <a:gd name="connsiteX80" fmla="*/ 1408965 w 1608864"/>
              <a:gd name="connsiteY80" fmla="*/ 6701051 h 7001302"/>
              <a:gd name="connsiteX81" fmla="*/ 1340726 w 1608864"/>
              <a:gd name="connsiteY81" fmla="*/ 6782938 h 7001302"/>
              <a:gd name="connsiteX82" fmla="*/ 1299783 w 1608864"/>
              <a:gd name="connsiteY82" fmla="*/ 6810233 h 7001302"/>
              <a:gd name="connsiteX83" fmla="*/ 1217896 w 1608864"/>
              <a:gd name="connsiteY83" fmla="*/ 6892120 h 7001302"/>
              <a:gd name="connsiteX84" fmla="*/ 1176953 w 1608864"/>
              <a:gd name="connsiteY84" fmla="*/ 6919415 h 7001302"/>
              <a:gd name="connsiteX85" fmla="*/ 1136010 w 1608864"/>
              <a:gd name="connsiteY85" fmla="*/ 6960358 h 7001302"/>
              <a:gd name="connsiteX86" fmla="*/ 1095066 w 1608864"/>
              <a:gd name="connsiteY86" fmla="*/ 6987654 h 7001302"/>
              <a:gd name="connsiteX87" fmla="*/ 1095066 w 1608864"/>
              <a:gd name="connsiteY87" fmla="*/ 7001302 h 7001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608864" h="7001302">
                <a:moveTo>
                  <a:pt x="1395317" y="0"/>
                </a:moveTo>
                <a:cubicBezTo>
                  <a:pt x="1381669" y="4549"/>
                  <a:pt x="1365730" y="4816"/>
                  <a:pt x="1354374" y="13648"/>
                </a:cubicBezTo>
                <a:cubicBezTo>
                  <a:pt x="1228640" y="111442"/>
                  <a:pt x="1307602" y="61585"/>
                  <a:pt x="1245192" y="136478"/>
                </a:cubicBezTo>
                <a:cubicBezTo>
                  <a:pt x="1232836" y="151305"/>
                  <a:pt x="1216605" y="162594"/>
                  <a:pt x="1204249" y="177421"/>
                </a:cubicBezTo>
                <a:cubicBezTo>
                  <a:pt x="1109237" y="291434"/>
                  <a:pt x="1255634" y="139681"/>
                  <a:pt x="1136010" y="259308"/>
                </a:cubicBezTo>
                <a:cubicBezTo>
                  <a:pt x="1131461" y="277505"/>
                  <a:pt x="1129751" y="296659"/>
                  <a:pt x="1122362" y="313899"/>
                </a:cubicBezTo>
                <a:cubicBezTo>
                  <a:pt x="1115901" y="328975"/>
                  <a:pt x="1103204" y="340601"/>
                  <a:pt x="1095066" y="354842"/>
                </a:cubicBezTo>
                <a:cubicBezTo>
                  <a:pt x="1084972" y="372506"/>
                  <a:pt x="1075074" y="390444"/>
                  <a:pt x="1067771" y="409433"/>
                </a:cubicBezTo>
                <a:cubicBezTo>
                  <a:pt x="1052278" y="449714"/>
                  <a:pt x="1040476" y="491320"/>
                  <a:pt x="1026828" y="532263"/>
                </a:cubicBezTo>
                <a:cubicBezTo>
                  <a:pt x="1022279" y="545911"/>
                  <a:pt x="1016001" y="559099"/>
                  <a:pt x="1013180" y="573206"/>
                </a:cubicBezTo>
                <a:lnTo>
                  <a:pt x="999532" y="641445"/>
                </a:lnTo>
                <a:cubicBezTo>
                  <a:pt x="1004081" y="732430"/>
                  <a:pt x="1005288" y="823644"/>
                  <a:pt x="1013180" y="914400"/>
                </a:cubicBezTo>
                <a:cubicBezTo>
                  <a:pt x="1014426" y="928732"/>
                  <a:pt x="1020394" y="942477"/>
                  <a:pt x="1026828" y="955344"/>
                </a:cubicBezTo>
                <a:cubicBezTo>
                  <a:pt x="1034163" y="970015"/>
                  <a:pt x="1041779" y="985486"/>
                  <a:pt x="1054123" y="996287"/>
                </a:cubicBezTo>
                <a:cubicBezTo>
                  <a:pt x="1183731" y="1109693"/>
                  <a:pt x="1247146" y="1055509"/>
                  <a:pt x="1463556" y="1064526"/>
                </a:cubicBezTo>
                <a:cubicBezTo>
                  <a:pt x="1481753" y="1073624"/>
                  <a:pt x="1503761" y="1077435"/>
                  <a:pt x="1518147" y="1091821"/>
                </a:cubicBezTo>
                <a:cubicBezTo>
                  <a:pt x="1528319" y="1101993"/>
                  <a:pt x="1525361" y="1119897"/>
                  <a:pt x="1531795" y="1132764"/>
                </a:cubicBezTo>
                <a:cubicBezTo>
                  <a:pt x="1539130" y="1147435"/>
                  <a:pt x="1549992" y="1160060"/>
                  <a:pt x="1559090" y="1173708"/>
                </a:cubicBezTo>
                <a:cubicBezTo>
                  <a:pt x="1608864" y="1372801"/>
                  <a:pt x="1604795" y="1335693"/>
                  <a:pt x="1559090" y="1719618"/>
                </a:cubicBezTo>
                <a:cubicBezTo>
                  <a:pt x="1555212" y="1752193"/>
                  <a:pt x="1522696" y="1774209"/>
                  <a:pt x="1504499" y="1801505"/>
                </a:cubicBezTo>
                <a:cubicBezTo>
                  <a:pt x="1495401" y="1815153"/>
                  <a:pt x="1484539" y="1827777"/>
                  <a:pt x="1477204" y="1842448"/>
                </a:cubicBezTo>
                <a:cubicBezTo>
                  <a:pt x="1468105" y="1860645"/>
                  <a:pt x="1464294" y="1882653"/>
                  <a:pt x="1449908" y="1897039"/>
                </a:cubicBezTo>
                <a:cubicBezTo>
                  <a:pt x="1429825" y="1917122"/>
                  <a:pt x="1329423" y="1946299"/>
                  <a:pt x="1313431" y="1951630"/>
                </a:cubicBezTo>
                <a:cubicBezTo>
                  <a:pt x="1299783" y="1956179"/>
                  <a:pt x="1286594" y="1962457"/>
                  <a:pt x="1272487" y="1965278"/>
                </a:cubicBezTo>
                <a:cubicBezTo>
                  <a:pt x="1249741" y="1969827"/>
                  <a:pt x="1227093" y="1974895"/>
                  <a:pt x="1204249" y="1978926"/>
                </a:cubicBezTo>
                <a:cubicBezTo>
                  <a:pt x="1149747" y="1988544"/>
                  <a:pt x="1094745" y="1995367"/>
                  <a:pt x="1040475" y="2006221"/>
                </a:cubicBezTo>
                <a:cubicBezTo>
                  <a:pt x="1017729" y="2010770"/>
                  <a:pt x="994741" y="2014243"/>
                  <a:pt x="972237" y="2019869"/>
                </a:cubicBezTo>
                <a:cubicBezTo>
                  <a:pt x="909728" y="2035496"/>
                  <a:pt x="887768" y="2043475"/>
                  <a:pt x="835759" y="2060812"/>
                </a:cubicBezTo>
                <a:cubicBezTo>
                  <a:pt x="817562" y="2074460"/>
                  <a:pt x="797936" y="2086386"/>
                  <a:pt x="781168" y="2101756"/>
                </a:cubicBezTo>
                <a:cubicBezTo>
                  <a:pt x="644765" y="2226793"/>
                  <a:pt x="725579" y="2193074"/>
                  <a:pt x="631043" y="2224585"/>
                </a:cubicBezTo>
                <a:lnTo>
                  <a:pt x="576452" y="2388358"/>
                </a:lnTo>
                <a:cubicBezTo>
                  <a:pt x="567353" y="2415654"/>
                  <a:pt x="557060" y="2442580"/>
                  <a:pt x="549156" y="2470245"/>
                </a:cubicBezTo>
                <a:cubicBezTo>
                  <a:pt x="511183" y="2603152"/>
                  <a:pt x="533490" y="2534769"/>
                  <a:pt x="480917" y="2674961"/>
                </a:cubicBezTo>
                <a:cubicBezTo>
                  <a:pt x="479366" y="2685815"/>
                  <a:pt x="458784" y="2835174"/>
                  <a:pt x="453622" y="2852382"/>
                </a:cubicBezTo>
                <a:cubicBezTo>
                  <a:pt x="447776" y="2871869"/>
                  <a:pt x="433470" y="2887923"/>
                  <a:pt x="426326" y="2906973"/>
                </a:cubicBezTo>
                <a:cubicBezTo>
                  <a:pt x="419740" y="2924536"/>
                  <a:pt x="416747" y="2943254"/>
                  <a:pt x="412678" y="2961564"/>
                </a:cubicBezTo>
                <a:cubicBezTo>
                  <a:pt x="378026" y="3117501"/>
                  <a:pt x="418668" y="2951258"/>
                  <a:pt x="385383" y="3084394"/>
                </a:cubicBezTo>
                <a:cubicBezTo>
                  <a:pt x="397033" y="3294089"/>
                  <a:pt x="341761" y="3285061"/>
                  <a:pt x="439974" y="3370997"/>
                </a:cubicBezTo>
                <a:cubicBezTo>
                  <a:pt x="461896" y="3390179"/>
                  <a:pt x="482159" y="3412561"/>
                  <a:pt x="508213" y="3425588"/>
                </a:cubicBezTo>
                <a:cubicBezTo>
                  <a:pt x="528961" y="3435962"/>
                  <a:pt x="553706" y="3434687"/>
                  <a:pt x="576452" y="3439236"/>
                </a:cubicBezTo>
                <a:lnTo>
                  <a:pt x="1136010" y="3425588"/>
                </a:lnTo>
                <a:cubicBezTo>
                  <a:pt x="1357489" y="3416164"/>
                  <a:pt x="1043074" y="3392517"/>
                  <a:pt x="1340726" y="3425588"/>
                </a:cubicBezTo>
                <a:cubicBezTo>
                  <a:pt x="1384986" y="3491979"/>
                  <a:pt x="1367995" y="3446266"/>
                  <a:pt x="1354374" y="3548418"/>
                </a:cubicBezTo>
                <a:cubicBezTo>
                  <a:pt x="1349736" y="3583200"/>
                  <a:pt x="1334207" y="3741218"/>
                  <a:pt x="1327078" y="3780430"/>
                </a:cubicBezTo>
                <a:cubicBezTo>
                  <a:pt x="1324505" y="3794584"/>
                  <a:pt x="1317980" y="3807725"/>
                  <a:pt x="1313431" y="3821373"/>
                </a:cubicBezTo>
                <a:cubicBezTo>
                  <a:pt x="1306950" y="3886180"/>
                  <a:pt x="1289637" y="4132936"/>
                  <a:pt x="1245192" y="4162567"/>
                </a:cubicBezTo>
                <a:cubicBezTo>
                  <a:pt x="1202529" y="4191010"/>
                  <a:pt x="1185402" y="4203366"/>
                  <a:pt x="1136010" y="4230806"/>
                </a:cubicBezTo>
                <a:cubicBezTo>
                  <a:pt x="1118225" y="4240686"/>
                  <a:pt x="1100469" y="4250958"/>
                  <a:pt x="1081419" y="4258102"/>
                </a:cubicBezTo>
                <a:cubicBezTo>
                  <a:pt x="1063856" y="4264688"/>
                  <a:pt x="1045138" y="4267681"/>
                  <a:pt x="1026828" y="4271750"/>
                </a:cubicBezTo>
                <a:cubicBezTo>
                  <a:pt x="963494" y="4285824"/>
                  <a:pt x="962254" y="4282400"/>
                  <a:pt x="903998" y="4299045"/>
                </a:cubicBezTo>
                <a:cubicBezTo>
                  <a:pt x="890166" y="4302997"/>
                  <a:pt x="876278" y="4307026"/>
                  <a:pt x="863055" y="4312693"/>
                </a:cubicBezTo>
                <a:cubicBezTo>
                  <a:pt x="844355" y="4320707"/>
                  <a:pt x="828025" y="4334399"/>
                  <a:pt x="808463" y="4339988"/>
                </a:cubicBezTo>
                <a:cubicBezTo>
                  <a:pt x="763855" y="4352733"/>
                  <a:pt x="716994" y="4356032"/>
                  <a:pt x="671986" y="4367284"/>
                </a:cubicBezTo>
                <a:cubicBezTo>
                  <a:pt x="637485" y="4375909"/>
                  <a:pt x="609078" y="4381529"/>
                  <a:pt x="576452" y="4394579"/>
                </a:cubicBezTo>
                <a:cubicBezTo>
                  <a:pt x="521541" y="4416543"/>
                  <a:pt x="467364" y="4440300"/>
                  <a:pt x="412678" y="4462818"/>
                </a:cubicBezTo>
                <a:cubicBezTo>
                  <a:pt x="390025" y="4472146"/>
                  <a:pt x="344440" y="4490114"/>
                  <a:pt x="344440" y="4490114"/>
                </a:cubicBezTo>
                <a:cubicBezTo>
                  <a:pt x="241196" y="4627771"/>
                  <a:pt x="372595" y="4457935"/>
                  <a:pt x="248905" y="4599296"/>
                </a:cubicBezTo>
                <a:cubicBezTo>
                  <a:pt x="233927" y="4616414"/>
                  <a:pt x="221610" y="4635690"/>
                  <a:pt x="207962" y="4653887"/>
                </a:cubicBezTo>
                <a:cubicBezTo>
                  <a:pt x="203413" y="4676633"/>
                  <a:pt x="203735" y="4700928"/>
                  <a:pt x="194314" y="4722126"/>
                </a:cubicBezTo>
                <a:cubicBezTo>
                  <a:pt x="185076" y="4742912"/>
                  <a:pt x="165988" y="4757791"/>
                  <a:pt x="153371" y="4776717"/>
                </a:cubicBezTo>
                <a:cubicBezTo>
                  <a:pt x="138657" y="4798788"/>
                  <a:pt x="124291" y="4821230"/>
                  <a:pt x="112428" y="4844956"/>
                </a:cubicBezTo>
                <a:cubicBezTo>
                  <a:pt x="101472" y="4866868"/>
                  <a:pt x="95082" y="4890807"/>
                  <a:pt x="85132" y="4913194"/>
                </a:cubicBezTo>
                <a:cubicBezTo>
                  <a:pt x="31585" y="5033674"/>
                  <a:pt x="83200" y="4891696"/>
                  <a:pt x="30541" y="5049672"/>
                </a:cubicBezTo>
                <a:cubicBezTo>
                  <a:pt x="14883" y="5159276"/>
                  <a:pt x="0" y="5197424"/>
                  <a:pt x="44189" y="5322627"/>
                </a:cubicBezTo>
                <a:cubicBezTo>
                  <a:pt x="55215" y="5353868"/>
                  <a:pt x="162472" y="5422279"/>
                  <a:pt x="180666" y="5431809"/>
                </a:cubicBezTo>
                <a:cubicBezTo>
                  <a:pt x="275814" y="5481649"/>
                  <a:pt x="365769" y="5525639"/>
                  <a:pt x="467269" y="5554639"/>
                </a:cubicBezTo>
                <a:cubicBezTo>
                  <a:pt x="503340" y="5564945"/>
                  <a:pt x="540058" y="5572836"/>
                  <a:pt x="576452" y="5581935"/>
                </a:cubicBezTo>
                <a:cubicBezTo>
                  <a:pt x="693973" y="5652448"/>
                  <a:pt x="592976" y="5602254"/>
                  <a:pt x="712929" y="5636526"/>
                </a:cubicBezTo>
                <a:cubicBezTo>
                  <a:pt x="754426" y="5648382"/>
                  <a:pt x="792815" y="5673175"/>
                  <a:pt x="835759" y="5677469"/>
                </a:cubicBezTo>
                <a:cubicBezTo>
                  <a:pt x="1013227" y="5695216"/>
                  <a:pt x="926797" y="5686068"/>
                  <a:pt x="1095066" y="5704764"/>
                </a:cubicBezTo>
                <a:cubicBezTo>
                  <a:pt x="1113263" y="5709313"/>
                  <a:pt x="1131265" y="5714733"/>
                  <a:pt x="1149658" y="5718412"/>
                </a:cubicBezTo>
                <a:cubicBezTo>
                  <a:pt x="1176792" y="5723839"/>
                  <a:pt x="1204410" y="5726633"/>
                  <a:pt x="1231544" y="5732060"/>
                </a:cubicBezTo>
                <a:cubicBezTo>
                  <a:pt x="1270189" y="5739789"/>
                  <a:pt x="1320588" y="5754233"/>
                  <a:pt x="1354374" y="5773003"/>
                </a:cubicBezTo>
                <a:cubicBezTo>
                  <a:pt x="1374258" y="5784050"/>
                  <a:pt x="1390039" y="5801330"/>
                  <a:pt x="1408965" y="5813947"/>
                </a:cubicBezTo>
                <a:cubicBezTo>
                  <a:pt x="1431036" y="5828661"/>
                  <a:pt x="1454458" y="5841242"/>
                  <a:pt x="1477204" y="5854890"/>
                </a:cubicBezTo>
                <a:cubicBezTo>
                  <a:pt x="1479555" y="5858025"/>
                  <a:pt x="1540455" y="5937123"/>
                  <a:pt x="1545443" y="5950424"/>
                </a:cubicBezTo>
                <a:cubicBezTo>
                  <a:pt x="1551163" y="5965678"/>
                  <a:pt x="1571206" y="6091360"/>
                  <a:pt x="1572738" y="6100550"/>
                </a:cubicBezTo>
                <a:cubicBezTo>
                  <a:pt x="1568189" y="6259774"/>
                  <a:pt x="1575765" y="6419808"/>
                  <a:pt x="1559090" y="6578221"/>
                </a:cubicBezTo>
                <a:cubicBezTo>
                  <a:pt x="1557070" y="6597416"/>
                  <a:pt x="1530503" y="6604337"/>
                  <a:pt x="1518147" y="6619164"/>
                </a:cubicBezTo>
                <a:cubicBezTo>
                  <a:pt x="1507646" y="6631765"/>
                  <a:pt x="1502450" y="6648510"/>
                  <a:pt x="1490852" y="6660108"/>
                </a:cubicBezTo>
                <a:cubicBezTo>
                  <a:pt x="1464397" y="6686563"/>
                  <a:pt x="1442263" y="6689951"/>
                  <a:pt x="1408965" y="6701051"/>
                </a:cubicBezTo>
                <a:cubicBezTo>
                  <a:pt x="1382127" y="6741307"/>
                  <a:pt x="1380130" y="6750101"/>
                  <a:pt x="1340726" y="6782938"/>
                </a:cubicBezTo>
                <a:cubicBezTo>
                  <a:pt x="1328125" y="6793439"/>
                  <a:pt x="1312042" y="6799336"/>
                  <a:pt x="1299783" y="6810233"/>
                </a:cubicBezTo>
                <a:cubicBezTo>
                  <a:pt x="1270932" y="6835879"/>
                  <a:pt x="1250015" y="6870708"/>
                  <a:pt x="1217896" y="6892120"/>
                </a:cubicBezTo>
                <a:cubicBezTo>
                  <a:pt x="1204248" y="6901218"/>
                  <a:pt x="1189554" y="6908914"/>
                  <a:pt x="1176953" y="6919415"/>
                </a:cubicBezTo>
                <a:cubicBezTo>
                  <a:pt x="1162126" y="6931771"/>
                  <a:pt x="1150837" y="6948002"/>
                  <a:pt x="1136010" y="6960358"/>
                </a:cubicBezTo>
                <a:cubicBezTo>
                  <a:pt x="1123409" y="6970859"/>
                  <a:pt x="1106665" y="6976055"/>
                  <a:pt x="1095066" y="6987654"/>
                </a:cubicBezTo>
                <a:lnTo>
                  <a:pt x="1095066" y="7001302"/>
                </a:lnTo>
              </a:path>
            </a:pathLst>
          </a:cu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Straight Arrow Connector 19"/>
          <p:cNvCxnSpPr/>
          <p:nvPr/>
        </p:nvCxnSpPr>
        <p:spPr>
          <a:xfrm>
            <a:off x="6324600" y="2209800"/>
            <a:ext cx="10668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 rot="20051248">
            <a:off x="5394885" y="1611542"/>
            <a:ext cx="1600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>
            <a:off x="7010400" y="-1524000"/>
            <a:ext cx="1837464" cy="8382000"/>
          </a:xfrm>
          <a:custGeom>
            <a:avLst/>
            <a:gdLst>
              <a:gd name="connsiteX0" fmla="*/ 1395317 w 1608864"/>
              <a:gd name="connsiteY0" fmla="*/ 0 h 7001302"/>
              <a:gd name="connsiteX1" fmla="*/ 1354374 w 1608864"/>
              <a:gd name="connsiteY1" fmla="*/ 13648 h 7001302"/>
              <a:gd name="connsiteX2" fmla="*/ 1245192 w 1608864"/>
              <a:gd name="connsiteY2" fmla="*/ 136478 h 7001302"/>
              <a:gd name="connsiteX3" fmla="*/ 1204249 w 1608864"/>
              <a:gd name="connsiteY3" fmla="*/ 177421 h 7001302"/>
              <a:gd name="connsiteX4" fmla="*/ 1136010 w 1608864"/>
              <a:gd name="connsiteY4" fmla="*/ 259308 h 7001302"/>
              <a:gd name="connsiteX5" fmla="*/ 1122362 w 1608864"/>
              <a:gd name="connsiteY5" fmla="*/ 313899 h 7001302"/>
              <a:gd name="connsiteX6" fmla="*/ 1095066 w 1608864"/>
              <a:gd name="connsiteY6" fmla="*/ 354842 h 7001302"/>
              <a:gd name="connsiteX7" fmla="*/ 1067771 w 1608864"/>
              <a:gd name="connsiteY7" fmla="*/ 409433 h 7001302"/>
              <a:gd name="connsiteX8" fmla="*/ 1026828 w 1608864"/>
              <a:gd name="connsiteY8" fmla="*/ 532263 h 7001302"/>
              <a:gd name="connsiteX9" fmla="*/ 1013180 w 1608864"/>
              <a:gd name="connsiteY9" fmla="*/ 573206 h 7001302"/>
              <a:gd name="connsiteX10" fmla="*/ 999532 w 1608864"/>
              <a:gd name="connsiteY10" fmla="*/ 641445 h 7001302"/>
              <a:gd name="connsiteX11" fmla="*/ 1013180 w 1608864"/>
              <a:gd name="connsiteY11" fmla="*/ 914400 h 7001302"/>
              <a:gd name="connsiteX12" fmla="*/ 1026828 w 1608864"/>
              <a:gd name="connsiteY12" fmla="*/ 955344 h 7001302"/>
              <a:gd name="connsiteX13" fmla="*/ 1054123 w 1608864"/>
              <a:gd name="connsiteY13" fmla="*/ 996287 h 7001302"/>
              <a:gd name="connsiteX14" fmla="*/ 1463556 w 1608864"/>
              <a:gd name="connsiteY14" fmla="*/ 1064526 h 7001302"/>
              <a:gd name="connsiteX15" fmla="*/ 1518147 w 1608864"/>
              <a:gd name="connsiteY15" fmla="*/ 1091821 h 7001302"/>
              <a:gd name="connsiteX16" fmla="*/ 1531795 w 1608864"/>
              <a:gd name="connsiteY16" fmla="*/ 1132764 h 7001302"/>
              <a:gd name="connsiteX17" fmla="*/ 1559090 w 1608864"/>
              <a:gd name="connsiteY17" fmla="*/ 1173708 h 7001302"/>
              <a:gd name="connsiteX18" fmla="*/ 1559090 w 1608864"/>
              <a:gd name="connsiteY18" fmla="*/ 1719618 h 7001302"/>
              <a:gd name="connsiteX19" fmla="*/ 1504499 w 1608864"/>
              <a:gd name="connsiteY19" fmla="*/ 1801505 h 7001302"/>
              <a:gd name="connsiteX20" fmla="*/ 1477204 w 1608864"/>
              <a:gd name="connsiteY20" fmla="*/ 1842448 h 7001302"/>
              <a:gd name="connsiteX21" fmla="*/ 1449908 w 1608864"/>
              <a:gd name="connsiteY21" fmla="*/ 1897039 h 7001302"/>
              <a:gd name="connsiteX22" fmla="*/ 1313431 w 1608864"/>
              <a:gd name="connsiteY22" fmla="*/ 1951630 h 7001302"/>
              <a:gd name="connsiteX23" fmla="*/ 1272487 w 1608864"/>
              <a:gd name="connsiteY23" fmla="*/ 1965278 h 7001302"/>
              <a:gd name="connsiteX24" fmla="*/ 1204249 w 1608864"/>
              <a:gd name="connsiteY24" fmla="*/ 1978926 h 7001302"/>
              <a:gd name="connsiteX25" fmla="*/ 1040475 w 1608864"/>
              <a:gd name="connsiteY25" fmla="*/ 2006221 h 7001302"/>
              <a:gd name="connsiteX26" fmla="*/ 972237 w 1608864"/>
              <a:gd name="connsiteY26" fmla="*/ 2019869 h 7001302"/>
              <a:gd name="connsiteX27" fmla="*/ 835759 w 1608864"/>
              <a:gd name="connsiteY27" fmla="*/ 2060812 h 7001302"/>
              <a:gd name="connsiteX28" fmla="*/ 781168 w 1608864"/>
              <a:gd name="connsiteY28" fmla="*/ 2101756 h 7001302"/>
              <a:gd name="connsiteX29" fmla="*/ 631043 w 1608864"/>
              <a:gd name="connsiteY29" fmla="*/ 2224585 h 7001302"/>
              <a:gd name="connsiteX30" fmla="*/ 576452 w 1608864"/>
              <a:gd name="connsiteY30" fmla="*/ 2388358 h 7001302"/>
              <a:gd name="connsiteX31" fmla="*/ 549156 w 1608864"/>
              <a:gd name="connsiteY31" fmla="*/ 2470245 h 7001302"/>
              <a:gd name="connsiteX32" fmla="*/ 480917 w 1608864"/>
              <a:gd name="connsiteY32" fmla="*/ 2674961 h 7001302"/>
              <a:gd name="connsiteX33" fmla="*/ 453622 w 1608864"/>
              <a:gd name="connsiteY33" fmla="*/ 2852382 h 7001302"/>
              <a:gd name="connsiteX34" fmla="*/ 426326 w 1608864"/>
              <a:gd name="connsiteY34" fmla="*/ 2906973 h 7001302"/>
              <a:gd name="connsiteX35" fmla="*/ 412678 w 1608864"/>
              <a:gd name="connsiteY35" fmla="*/ 2961564 h 7001302"/>
              <a:gd name="connsiteX36" fmla="*/ 385383 w 1608864"/>
              <a:gd name="connsiteY36" fmla="*/ 3084394 h 7001302"/>
              <a:gd name="connsiteX37" fmla="*/ 439974 w 1608864"/>
              <a:gd name="connsiteY37" fmla="*/ 3370997 h 7001302"/>
              <a:gd name="connsiteX38" fmla="*/ 508213 w 1608864"/>
              <a:gd name="connsiteY38" fmla="*/ 3425588 h 7001302"/>
              <a:gd name="connsiteX39" fmla="*/ 576452 w 1608864"/>
              <a:gd name="connsiteY39" fmla="*/ 3439236 h 7001302"/>
              <a:gd name="connsiteX40" fmla="*/ 1136010 w 1608864"/>
              <a:gd name="connsiteY40" fmla="*/ 3425588 h 7001302"/>
              <a:gd name="connsiteX41" fmla="*/ 1340726 w 1608864"/>
              <a:gd name="connsiteY41" fmla="*/ 3425588 h 7001302"/>
              <a:gd name="connsiteX42" fmla="*/ 1354374 w 1608864"/>
              <a:gd name="connsiteY42" fmla="*/ 3548418 h 7001302"/>
              <a:gd name="connsiteX43" fmla="*/ 1327078 w 1608864"/>
              <a:gd name="connsiteY43" fmla="*/ 3780430 h 7001302"/>
              <a:gd name="connsiteX44" fmla="*/ 1313431 w 1608864"/>
              <a:gd name="connsiteY44" fmla="*/ 3821373 h 7001302"/>
              <a:gd name="connsiteX45" fmla="*/ 1245192 w 1608864"/>
              <a:gd name="connsiteY45" fmla="*/ 4162567 h 7001302"/>
              <a:gd name="connsiteX46" fmla="*/ 1136010 w 1608864"/>
              <a:gd name="connsiteY46" fmla="*/ 4230806 h 7001302"/>
              <a:gd name="connsiteX47" fmla="*/ 1081419 w 1608864"/>
              <a:gd name="connsiteY47" fmla="*/ 4258102 h 7001302"/>
              <a:gd name="connsiteX48" fmla="*/ 1026828 w 1608864"/>
              <a:gd name="connsiteY48" fmla="*/ 4271750 h 7001302"/>
              <a:gd name="connsiteX49" fmla="*/ 903998 w 1608864"/>
              <a:gd name="connsiteY49" fmla="*/ 4299045 h 7001302"/>
              <a:gd name="connsiteX50" fmla="*/ 863055 w 1608864"/>
              <a:gd name="connsiteY50" fmla="*/ 4312693 h 7001302"/>
              <a:gd name="connsiteX51" fmla="*/ 808463 w 1608864"/>
              <a:gd name="connsiteY51" fmla="*/ 4339988 h 7001302"/>
              <a:gd name="connsiteX52" fmla="*/ 671986 w 1608864"/>
              <a:gd name="connsiteY52" fmla="*/ 4367284 h 7001302"/>
              <a:gd name="connsiteX53" fmla="*/ 576452 w 1608864"/>
              <a:gd name="connsiteY53" fmla="*/ 4394579 h 7001302"/>
              <a:gd name="connsiteX54" fmla="*/ 412678 w 1608864"/>
              <a:gd name="connsiteY54" fmla="*/ 4462818 h 7001302"/>
              <a:gd name="connsiteX55" fmla="*/ 344440 w 1608864"/>
              <a:gd name="connsiteY55" fmla="*/ 4490114 h 7001302"/>
              <a:gd name="connsiteX56" fmla="*/ 248905 w 1608864"/>
              <a:gd name="connsiteY56" fmla="*/ 4599296 h 7001302"/>
              <a:gd name="connsiteX57" fmla="*/ 207962 w 1608864"/>
              <a:gd name="connsiteY57" fmla="*/ 4653887 h 7001302"/>
              <a:gd name="connsiteX58" fmla="*/ 194314 w 1608864"/>
              <a:gd name="connsiteY58" fmla="*/ 4722126 h 7001302"/>
              <a:gd name="connsiteX59" fmla="*/ 153371 w 1608864"/>
              <a:gd name="connsiteY59" fmla="*/ 4776717 h 7001302"/>
              <a:gd name="connsiteX60" fmla="*/ 112428 w 1608864"/>
              <a:gd name="connsiteY60" fmla="*/ 4844956 h 7001302"/>
              <a:gd name="connsiteX61" fmla="*/ 85132 w 1608864"/>
              <a:gd name="connsiteY61" fmla="*/ 4913194 h 7001302"/>
              <a:gd name="connsiteX62" fmla="*/ 30541 w 1608864"/>
              <a:gd name="connsiteY62" fmla="*/ 5049672 h 7001302"/>
              <a:gd name="connsiteX63" fmla="*/ 44189 w 1608864"/>
              <a:gd name="connsiteY63" fmla="*/ 5322627 h 7001302"/>
              <a:gd name="connsiteX64" fmla="*/ 180666 w 1608864"/>
              <a:gd name="connsiteY64" fmla="*/ 5431809 h 7001302"/>
              <a:gd name="connsiteX65" fmla="*/ 467269 w 1608864"/>
              <a:gd name="connsiteY65" fmla="*/ 5554639 h 7001302"/>
              <a:gd name="connsiteX66" fmla="*/ 576452 w 1608864"/>
              <a:gd name="connsiteY66" fmla="*/ 5581935 h 7001302"/>
              <a:gd name="connsiteX67" fmla="*/ 712929 w 1608864"/>
              <a:gd name="connsiteY67" fmla="*/ 5636526 h 7001302"/>
              <a:gd name="connsiteX68" fmla="*/ 835759 w 1608864"/>
              <a:gd name="connsiteY68" fmla="*/ 5677469 h 7001302"/>
              <a:gd name="connsiteX69" fmla="*/ 1095066 w 1608864"/>
              <a:gd name="connsiteY69" fmla="*/ 5704764 h 7001302"/>
              <a:gd name="connsiteX70" fmla="*/ 1149658 w 1608864"/>
              <a:gd name="connsiteY70" fmla="*/ 5718412 h 7001302"/>
              <a:gd name="connsiteX71" fmla="*/ 1231544 w 1608864"/>
              <a:gd name="connsiteY71" fmla="*/ 5732060 h 7001302"/>
              <a:gd name="connsiteX72" fmla="*/ 1354374 w 1608864"/>
              <a:gd name="connsiteY72" fmla="*/ 5773003 h 7001302"/>
              <a:gd name="connsiteX73" fmla="*/ 1408965 w 1608864"/>
              <a:gd name="connsiteY73" fmla="*/ 5813947 h 7001302"/>
              <a:gd name="connsiteX74" fmla="*/ 1477204 w 1608864"/>
              <a:gd name="connsiteY74" fmla="*/ 5854890 h 7001302"/>
              <a:gd name="connsiteX75" fmla="*/ 1545443 w 1608864"/>
              <a:gd name="connsiteY75" fmla="*/ 5950424 h 7001302"/>
              <a:gd name="connsiteX76" fmla="*/ 1572738 w 1608864"/>
              <a:gd name="connsiteY76" fmla="*/ 6100550 h 7001302"/>
              <a:gd name="connsiteX77" fmla="*/ 1559090 w 1608864"/>
              <a:gd name="connsiteY77" fmla="*/ 6578221 h 7001302"/>
              <a:gd name="connsiteX78" fmla="*/ 1518147 w 1608864"/>
              <a:gd name="connsiteY78" fmla="*/ 6619164 h 7001302"/>
              <a:gd name="connsiteX79" fmla="*/ 1490852 w 1608864"/>
              <a:gd name="connsiteY79" fmla="*/ 6660108 h 7001302"/>
              <a:gd name="connsiteX80" fmla="*/ 1408965 w 1608864"/>
              <a:gd name="connsiteY80" fmla="*/ 6701051 h 7001302"/>
              <a:gd name="connsiteX81" fmla="*/ 1340726 w 1608864"/>
              <a:gd name="connsiteY81" fmla="*/ 6782938 h 7001302"/>
              <a:gd name="connsiteX82" fmla="*/ 1299783 w 1608864"/>
              <a:gd name="connsiteY82" fmla="*/ 6810233 h 7001302"/>
              <a:gd name="connsiteX83" fmla="*/ 1217896 w 1608864"/>
              <a:gd name="connsiteY83" fmla="*/ 6892120 h 7001302"/>
              <a:gd name="connsiteX84" fmla="*/ 1176953 w 1608864"/>
              <a:gd name="connsiteY84" fmla="*/ 6919415 h 7001302"/>
              <a:gd name="connsiteX85" fmla="*/ 1136010 w 1608864"/>
              <a:gd name="connsiteY85" fmla="*/ 6960358 h 7001302"/>
              <a:gd name="connsiteX86" fmla="*/ 1095066 w 1608864"/>
              <a:gd name="connsiteY86" fmla="*/ 6987654 h 7001302"/>
              <a:gd name="connsiteX87" fmla="*/ 1095066 w 1608864"/>
              <a:gd name="connsiteY87" fmla="*/ 7001302 h 7001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608864" h="7001302">
                <a:moveTo>
                  <a:pt x="1395317" y="0"/>
                </a:moveTo>
                <a:cubicBezTo>
                  <a:pt x="1381669" y="4549"/>
                  <a:pt x="1365730" y="4816"/>
                  <a:pt x="1354374" y="13648"/>
                </a:cubicBezTo>
                <a:cubicBezTo>
                  <a:pt x="1228640" y="111442"/>
                  <a:pt x="1307602" y="61585"/>
                  <a:pt x="1245192" y="136478"/>
                </a:cubicBezTo>
                <a:cubicBezTo>
                  <a:pt x="1232836" y="151305"/>
                  <a:pt x="1216605" y="162594"/>
                  <a:pt x="1204249" y="177421"/>
                </a:cubicBezTo>
                <a:cubicBezTo>
                  <a:pt x="1109237" y="291434"/>
                  <a:pt x="1255634" y="139681"/>
                  <a:pt x="1136010" y="259308"/>
                </a:cubicBezTo>
                <a:cubicBezTo>
                  <a:pt x="1131461" y="277505"/>
                  <a:pt x="1129751" y="296659"/>
                  <a:pt x="1122362" y="313899"/>
                </a:cubicBezTo>
                <a:cubicBezTo>
                  <a:pt x="1115901" y="328975"/>
                  <a:pt x="1103204" y="340601"/>
                  <a:pt x="1095066" y="354842"/>
                </a:cubicBezTo>
                <a:cubicBezTo>
                  <a:pt x="1084972" y="372506"/>
                  <a:pt x="1075074" y="390444"/>
                  <a:pt x="1067771" y="409433"/>
                </a:cubicBezTo>
                <a:cubicBezTo>
                  <a:pt x="1052278" y="449714"/>
                  <a:pt x="1040476" y="491320"/>
                  <a:pt x="1026828" y="532263"/>
                </a:cubicBezTo>
                <a:cubicBezTo>
                  <a:pt x="1022279" y="545911"/>
                  <a:pt x="1016001" y="559099"/>
                  <a:pt x="1013180" y="573206"/>
                </a:cubicBezTo>
                <a:lnTo>
                  <a:pt x="999532" y="641445"/>
                </a:lnTo>
                <a:cubicBezTo>
                  <a:pt x="1004081" y="732430"/>
                  <a:pt x="1005288" y="823644"/>
                  <a:pt x="1013180" y="914400"/>
                </a:cubicBezTo>
                <a:cubicBezTo>
                  <a:pt x="1014426" y="928732"/>
                  <a:pt x="1020394" y="942477"/>
                  <a:pt x="1026828" y="955344"/>
                </a:cubicBezTo>
                <a:cubicBezTo>
                  <a:pt x="1034163" y="970015"/>
                  <a:pt x="1041779" y="985486"/>
                  <a:pt x="1054123" y="996287"/>
                </a:cubicBezTo>
                <a:cubicBezTo>
                  <a:pt x="1183731" y="1109693"/>
                  <a:pt x="1247146" y="1055509"/>
                  <a:pt x="1463556" y="1064526"/>
                </a:cubicBezTo>
                <a:cubicBezTo>
                  <a:pt x="1481753" y="1073624"/>
                  <a:pt x="1503761" y="1077435"/>
                  <a:pt x="1518147" y="1091821"/>
                </a:cubicBezTo>
                <a:cubicBezTo>
                  <a:pt x="1528319" y="1101993"/>
                  <a:pt x="1525361" y="1119897"/>
                  <a:pt x="1531795" y="1132764"/>
                </a:cubicBezTo>
                <a:cubicBezTo>
                  <a:pt x="1539130" y="1147435"/>
                  <a:pt x="1549992" y="1160060"/>
                  <a:pt x="1559090" y="1173708"/>
                </a:cubicBezTo>
                <a:cubicBezTo>
                  <a:pt x="1608864" y="1372801"/>
                  <a:pt x="1604795" y="1335693"/>
                  <a:pt x="1559090" y="1719618"/>
                </a:cubicBezTo>
                <a:cubicBezTo>
                  <a:pt x="1555212" y="1752193"/>
                  <a:pt x="1522696" y="1774209"/>
                  <a:pt x="1504499" y="1801505"/>
                </a:cubicBezTo>
                <a:cubicBezTo>
                  <a:pt x="1495401" y="1815153"/>
                  <a:pt x="1484539" y="1827777"/>
                  <a:pt x="1477204" y="1842448"/>
                </a:cubicBezTo>
                <a:cubicBezTo>
                  <a:pt x="1468105" y="1860645"/>
                  <a:pt x="1464294" y="1882653"/>
                  <a:pt x="1449908" y="1897039"/>
                </a:cubicBezTo>
                <a:cubicBezTo>
                  <a:pt x="1429825" y="1917122"/>
                  <a:pt x="1329423" y="1946299"/>
                  <a:pt x="1313431" y="1951630"/>
                </a:cubicBezTo>
                <a:cubicBezTo>
                  <a:pt x="1299783" y="1956179"/>
                  <a:pt x="1286594" y="1962457"/>
                  <a:pt x="1272487" y="1965278"/>
                </a:cubicBezTo>
                <a:cubicBezTo>
                  <a:pt x="1249741" y="1969827"/>
                  <a:pt x="1227093" y="1974895"/>
                  <a:pt x="1204249" y="1978926"/>
                </a:cubicBezTo>
                <a:cubicBezTo>
                  <a:pt x="1149747" y="1988544"/>
                  <a:pt x="1094745" y="1995367"/>
                  <a:pt x="1040475" y="2006221"/>
                </a:cubicBezTo>
                <a:cubicBezTo>
                  <a:pt x="1017729" y="2010770"/>
                  <a:pt x="994741" y="2014243"/>
                  <a:pt x="972237" y="2019869"/>
                </a:cubicBezTo>
                <a:cubicBezTo>
                  <a:pt x="909728" y="2035496"/>
                  <a:pt x="887768" y="2043475"/>
                  <a:pt x="835759" y="2060812"/>
                </a:cubicBezTo>
                <a:cubicBezTo>
                  <a:pt x="817562" y="2074460"/>
                  <a:pt x="797936" y="2086386"/>
                  <a:pt x="781168" y="2101756"/>
                </a:cubicBezTo>
                <a:cubicBezTo>
                  <a:pt x="644765" y="2226793"/>
                  <a:pt x="725579" y="2193074"/>
                  <a:pt x="631043" y="2224585"/>
                </a:cubicBezTo>
                <a:lnTo>
                  <a:pt x="576452" y="2388358"/>
                </a:lnTo>
                <a:cubicBezTo>
                  <a:pt x="567353" y="2415654"/>
                  <a:pt x="557060" y="2442580"/>
                  <a:pt x="549156" y="2470245"/>
                </a:cubicBezTo>
                <a:cubicBezTo>
                  <a:pt x="511183" y="2603152"/>
                  <a:pt x="533490" y="2534769"/>
                  <a:pt x="480917" y="2674961"/>
                </a:cubicBezTo>
                <a:cubicBezTo>
                  <a:pt x="479366" y="2685815"/>
                  <a:pt x="458784" y="2835174"/>
                  <a:pt x="453622" y="2852382"/>
                </a:cubicBezTo>
                <a:cubicBezTo>
                  <a:pt x="447776" y="2871869"/>
                  <a:pt x="433470" y="2887923"/>
                  <a:pt x="426326" y="2906973"/>
                </a:cubicBezTo>
                <a:cubicBezTo>
                  <a:pt x="419740" y="2924536"/>
                  <a:pt x="416747" y="2943254"/>
                  <a:pt x="412678" y="2961564"/>
                </a:cubicBezTo>
                <a:cubicBezTo>
                  <a:pt x="378026" y="3117501"/>
                  <a:pt x="418668" y="2951258"/>
                  <a:pt x="385383" y="3084394"/>
                </a:cubicBezTo>
                <a:cubicBezTo>
                  <a:pt x="397033" y="3294089"/>
                  <a:pt x="341761" y="3285061"/>
                  <a:pt x="439974" y="3370997"/>
                </a:cubicBezTo>
                <a:cubicBezTo>
                  <a:pt x="461896" y="3390179"/>
                  <a:pt x="482159" y="3412561"/>
                  <a:pt x="508213" y="3425588"/>
                </a:cubicBezTo>
                <a:cubicBezTo>
                  <a:pt x="528961" y="3435962"/>
                  <a:pt x="553706" y="3434687"/>
                  <a:pt x="576452" y="3439236"/>
                </a:cubicBezTo>
                <a:lnTo>
                  <a:pt x="1136010" y="3425588"/>
                </a:lnTo>
                <a:cubicBezTo>
                  <a:pt x="1357489" y="3416164"/>
                  <a:pt x="1043074" y="3392517"/>
                  <a:pt x="1340726" y="3425588"/>
                </a:cubicBezTo>
                <a:cubicBezTo>
                  <a:pt x="1384986" y="3491979"/>
                  <a:pt x="1367995" y="3446266"/>
                  <a:pt x="1354374" y="3548418"/>
                </a:cubicBezTo>
                <a:cubicBezTo>
                  <a:pt x="1349736" y="3583200"/>
                  <a:pt x="1334207" y="3741218"/>
                  <a:pt x="1327078" y="3780430"/>
                </a:cubicBezTo>
                <a:cubicBezTo>
                  <a:pt x="1324505" y="3794584"/>
                  <a:pt x="1317980" y="3807725"/>
                  <a:pt x="1313431" y="3821373"/>
                </a:cubicBezTo>
                <a:cubicBezTo>
                  <a:pt x="1306950" y="3886180"/>
                  <a:pt x="1289637" y="4132936"/>
                  <a:pt x="1245192" y="4162567"/>
                </a:cubicBezTo>
                <a:cubicBezTo>
                  <a:pt x="1202529" y="4191010"/>
                  <a:pt x="1185402" y="4203366"/>
                  <a:pt x="1136010" y="4230806"/>
                </a:cubicBezTo>
                <a:cubicBezTo>
                  <a:pt x="1118225" y="4240686"/>
                  <a:pt x="1100469" y="4250958"/>
                  <a:pt x="1081419" y="4258102"/>
                </a:cubicBezTo>
                <a:cubicBezTo>
                  <a:pt x="1063856" y="4264688"/>
                  <a:pt x="1045138" y="4267681"/>
                  <a:pt x="1026828" y="4271750"/>
                </a:cubicBezTo>
                <a:cubicBezTo>
                  <a:pt x="963494" y="4285824"/>
                  <a:pt x="962254" y="4282400"/>
                  <a:pt x="903998" y="4299045"/>
                </a:cubicBezTo>
                <a:cubicBezTo>
                  <a:pt x="890166" y="4302997"/>
                  <a:pt x="876278" y="4307026"/>
                  <a:pt x="863055" y="4312693"/>
                </a:cubicBezTo>
                <a:cubicBezTo>
                  <a:pt x="844355" y="4320707"/>
                  <a:pt x="828025" y="4334399"/>
                  <a:pt x="808463" y="4339988"/>
                </a:cubicBezTo>
                <a:cubicBezTo>
                  <a:pt x="763855" y="4352733"/>
                  <a:pt x="716994" y="4356032"/>
                  <a:pt x="671986" y="4367284"/>
                </a:cubicBezTo>
                <a:cubicBezTo>
                  <a:pt x="637485" y="4375909"/>
                  <a:pt x="609078" y="4381529"/>
                  <a:pt x="576452" y="4394579"/>
                </a:cubicBezTo>
                <a:cubicBezTo>
                  <a:pt x="521541" y="4416543"/>
                  <a:pt x="467364" y="4440300"/>
                  <a:pt x="412678" y="4462818"/>
                </a:cubicBezTo>
                <a:cubicBezTo>
                  <a:pt x="390025" y="4472146"/>
                  <a:pt x="344440" y="4490114"/>
                  <a:pt x="344440" y="4490114"/>
                </a:cubicBezTo>
                <a:cubicBezTo>
                  <a:pt x="241196" y="4627771"/>
                  <a:pt x="372595" y="4457935"/>
                  <a:pt x="248905" y="4599296"/>
                </a:cubicBezTo>
                <a:cubicBezTo>
                  <a:pt x="233927" y="4616414"/>
                  <a:pt x="221610" y="4635690"/>
                  <a:pt x="207962" y="4653887"/>
                </a:cubicBezTo>
                <a:cubicBezTo>
                  <a:pt x="203413" y="4676633"/>
                  <a:pt x="203735" y="4700928"/>
                  <a:pt x="194314" y="4722126"/>
                </a:cubicBezTo>
                <a:cubicBezTo>
                  <a:pt x="185076" y="4742912"/>
                  <a:pt x="165988" y="4757791"/>
                  <a:pt x="153371" y="4776717"/>
                </a:cubicBezTo>
                <a:cubicBezTo>
                  <a:pt x="138657" y="4798788"/>
                  <a:pt x="124291" y="4821230"/>
                  <a:pt x="112428" y="4844956"/>
                </a:cubicBezTo>
                <a:cubicBezTo>
                  <a:pt x="101472" y="4866868"/>
                  <a:pt x="95082" y="4890807"/>
                  <a:pt x="85132" y="4913194"/>
                </a:cubicBezTo>
                <a:cubicBezTo>
                  <a:pt x="31585" y="5033674"/>
                  <a:pt x="83200" y="4891696"/>
                  <a:pt x="30541" y="5049672"/>
                </a:cubicBezTo>
                <a:cubicBezTo>
                  <a:pt x="14883" y="5159276"/>
                  <a:pt x="0" y="5197424"/>
                  <a:pt x="44189" y="5322627"/>
                </a:cubicBezTo>
                <a:cubicBezTo>
                  <a:pt x="55215" y="5353868"/>
                  <a:pt x="162472" y="5422279"/>
                  <a:pt x="180666" y="5431809"/>
                </a:cubicBezTo>
                <a:cubicBezTo>
                  <a:pt x="275814" y="5481649"/>
                  <a:pt x="365769" y="5525639"/>
                  <a:pt x="467269" y="5554639"/>
                </a:cubicBezTo>
                <a:cubicBezTo>
                  <a:pt x="503340" y="5564945"/>
                  <a:pt x="540058" y="5572836"/>
                  <a:pt x="576452" y="5581935"/>
                </a:cubicBezTo>
                <a:cubicBezTo>
                  <a:pt x="693973" y="5652448"/>
                  <a:pt x="592976" y="5602254"/>
                  <a:pt x="712929" y="5636526"/>
                </a:cubicBezTo>
                <a:cubicBezTo>
                  <a:pt x="754426" y="5648382"/>
                  <a:pt x="792815" y="5673175"/>
                  <a:pt x="835759" y="5677469"/>
                </a:cubicBezTo>
                <a:cubicBezTo>
                  <a:pt x="1013227" y="5695216"/>
                  <a:pt x="926797" y="5686068"/>
                  <a:pt x="1095066" y="5704764"/>
                </a:cubicBezTo>
                <a:cubicBezTo>
                  <a:pt x="1113263" y="5709313"/>
                  <a:pt x="1131265" y="5714733"/>
                  <a:pt x="1149658" y="5718412"/>
                </a:cubicBezTo>
                <a:cubicBezTo>
                  <a:pt x="1176792" y="5723839"/>
                  <a:pt x="1204410" y="5726633"/>
                  <a:pt x="1231544" y="5732060"/>
                </a:cubicBezTo>
                <a:cubicBezTo>
                  <a:pt x="1270189" y="5739789"/>
                  <a:pt x="1320588" y="5754233"/>
                  <a:pt x="1354374" y="5773003"/>
                </a:cubicBezTo>
                <a:cubicBezTo>
                  <a:pt x="1374258" y="5784050"/>
                  <a:pt x="1390039" y="5801330"/>
                  <a:pt x="1408965" y="5813947"/>
                </a:cubicBezTo>
                <a:cubicBezTo>
                  <a:pt x="1431036" y="5828661"/>
                  <a:pt x="1454458" y="5841242"/>
                  <a:pt x="1477204" y="5854890"/>
                </a:cubicBezTo>
                <a:cubicBezTo>
                  <a:pt x="1479555" y="5858025"/>
                  <a:pt x="1540455" y="5937123"/>
                  <a:pt x="1545443" y="5950424"/>
                </a:cubicBezTo>
                <a:cubicBezTo>
                  <a:pt x="1551163" y="5965678"/>
                  <a:pt x="1571206" y="6091360"/>
                  <a:pt x="1572738" y="6100550"/>
                </a:cubicBezTo>
                <a:cubicBezTo>
                  <a:pt x="1568189" y="6259774"/>
                  <a:pt x="1575765" y="6419808"/>
                  <a:pt x="1559090" y="6578221"/>
                </a:cubicBezTo>
                <a:cubicBezTo>
                  <a:pt x="1557070" y="6597416"/>
                  <a:pt x="1530503" y="6604337"/>
                  <a:pt x="1518147" y="6619164"/>
                </a:cubicBezTo>
                <a:cubicBezTo>
                  <a:pt x="1507646" y="6631765"/>
                  <a:pt x="1502450" y="6648510"/>
                  <a:pt x="1490852" y="6660108"/>
                </a:cubicBezTo>
                <a:cubicBezTo>
                  <a:pt x="1464397" y="6686563"/>
                  <a:pt x="1442263" y="6689951"/>
                  <a:pt x="1408965" y="6701051"/>
                </a:cubicBezTo>
                <a:cubicBezTo>
                  <a:pt x="1382127" y="6741307"/>
                  <a:pt x="1380130" y="6750101"/>
                  <a:pt x="1340726" y="6782938"/>
                </a:cubicBezTo>
                <a:cubicBezTo>
                  <a:pt x="1328125" y="6793439"/>
                  <a:pt x="1312042" y="6799336"/>
                  <a:pt x="1299783" y="6810233"/>
                </a:cubicBezTo>
                <a:cubicBezTo>
                  <a:pt x="1270932" y="6835879"/>
                  <a:pt x="1250015" y="6870708"/>
                  <a:pt x="1217896" y="6892120"/>
                </a:cubicBezTo>
                <a:cubicBezTo>
                  <a:pt x="1204248" y="6901218"/>
                  <a:pt x="1189554" y="6908914"/>
                  <a:pt x="1176953" y="6919415"/>
                </a:cubicBezTo>
                <a:cubicBezTo>
                  <a:pt x="1162126" y="6931771"/>
                  <a:pt x="1150837" y="6948002"/>
                  <a:pt x="1136010" y="6960358"/>
                </a:cubicBezTo>
                <a:cubicBezTo>
                  <a:pt x="1123409" y="6970859"/>
                  <a:pt x="1106665" y="6976055"/>
                  <a:pt x="1095066" y="6987654"/>
                </a:cubicBezTo>
                <a:lnTo>
                  <a:pt x="1095066" y="7001302"/>
                </a:lnTo>
              </a:path>
            </a:pathLst>
          </a:cu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Straight Arrow Connector 19"/>
          <p:cNvCxnSpPr/>
          <p:nvPr/>
        </p:nvCxnSpPr>
        <p:spPr>
          <a:xfrm>
            <a:off x="6324600" y="2209800"/>
            <a:ext cx="10668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 rot="20051248">
            <a:off x="5394885" y="1611542"/>
            <a:ext cx="1600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>
            <a:off x="7107238" y="40943"/>
            <a:ext cx="1608864" cy="7001302"/>
          </a:xfrm>
          <a:custGeom>
            <a:avLst/>
            <a:gdLst>
              <a:gd name="connsiteX0" fmla="*/ 1395317 w 1608864"/>
              <a:gd name="connsiteY0" fmla="*/ 0 h 7001302"/>
              <a:gd name="connsiteX1" fmla="*/ 1354374 w 1608864"/>
              <a:gd name="connsiteY1" fmla="*/ 13648 h 7001302"/>
              <a:gd name="connsiteX2" fmla="*/ 1245192 w 1608864"/>
              <a:gd name="connsiteY2" fmla="*/ 136478 h 7001302"/>
              <a:gd name="connsiteX3" fmla="*/ 1204249 w 1608864"/>
              <a:gd name="connsiteY3" fmla="*/ 177421 h 7001302"/>
              <a:gd name="connsiteX4" fmla="*/ 1136010 w 1608864"/>
              <a:gd name="connsiteY4" fmla="*/ 259308 h 7001302"/>
              <a:gd name="connsiteX5" fmla="*/ 1122362 w 1608864"/>
              <a:gd name="connsiteY5" fmla="*/ 313899 h 7001302"/>
              <a:gd name="connsiteX6" fmla="*/ 1095066 w 1608864"/>
              <a:gd name="connsiteY6" fmla="*/ 354842 h 7001302"/>
              <a:gd name="connsiteX7" fmla="*/ 1067771 w 1608864"/>
              <a:gd name="connsiteY7" fmla="*/ 409433 h 7001302"/>
              <a:gd name="connsiteX8" fmla="*/ 1026828 w 1608864"/>
              <a:gd name="connsiteY8" fmla="*/ 532263 h 7001302"/>
              <a:gd name="connsiteX9" fmla="*/ 1013180 w 1608864"/>
              <a:gd name="connsiteY9" fmla="*/ 573206 h 7001302"/>
              <a:gd name="connsiteX10" fmla="*/ 999532 w 1608864"/>
              <a:gd name="connsiteY10" fmla="*/ 641445 h 7001302"/>
              <a:gd name="connsiteX11" fmla="*/ 1013180 w 1608864"/>
              <a:gd name="connsiteY11" fmla="*/ 914400 h 7001302"/>
              <a:gd name="connsiteX12" fmla="*/ 1026828 w 1608864"/>
              <a:gd name="connsiteY12" fmla="*/ 955344 h 7001302"/>
              <a:gd name="connsiteX13" fmla="*/ 1054123 w 1608864"/>
              <a:gd name="connsiteY13" fmla="*/ 996287 h 7001302"/>
              <a:gd name="connsiteX14" fmla="*/ 1463556 w 1608864"/>
              <a:gd name="connsiteY14" fmla="*/ 1064526 h 7001302"/>
              <a:gd name="connsiteX15" fmla="*/ 1518147 w 1608864"/>
              <a:gd name="connsiteY15" fmla="*/ 1091821 h 7001302"/>
              <a:gd name="connsiteX16" fmla="*/ 1531795 w 1608864"/>
              <a:gd name="connsiteY16" fmla="*/ 1132764 h 7001302"/>
              <a:gd name="connsiteX17" fmla="*/ 1559090 w 1608864"/>
              <a:gd name="connsiteY17" fmla="*/ 1173708 h 7001302"/>
              <a:gd name="connsiteX18" fmla="*/ 1559090 w 1608864"/>
              <a:gd name="connsiteY18" fmla="*/ 1719618 h 7001302"/>
              <a:gd name="connsiteX19" fmla="*/ 1504499 w 1608864"/>
              <a:gd name="connsiteY19" fmla="*/ 1801505 h 7001302"/>
              <a:gd name="connsiteX20" fmla="*/ 1477204 w 1608864"/>
              <a:gd name="connsiteY20" fmla="*/ 1842448 h 7001302"/>
              <a:gd name="connsiteX21" fmla="*/ 1449908 w 1608864"/>
              <a:gd name="connsiteY21" fmla="*/ 1897039 h 7001302"/>
              <a:gd name="connsiteX22" fmla="*/ 1313431 w 1608864"/>
              <a:gd name="connsiteY22" fmla="*/ 1951630 h 7001302"/>
              <a:gd name="connsiteX23" fmla="*/ 1272487 w 1608864"/>
              <a:gd name="connsiteY23" fmla="*/ 1965278 h 7001302"/>
              <a:gd name="connsiteX24" fmla="*/ 1204249 w 1608864"/>
              <a:gd name="connsiteY24" fmla="*/ 1978926 h 7001302"/>
              <a:gd name="connsiteX25" fmla="*/ 1040475 w 1608864"/>
              <a:gd name="connsiteY25" fmla="*/ 2006221 h 7001302"/>
              <a:gd name="connsiteX26" fmla="*/ 972237 w 1608864"/>
              <a:gd name="connsiteY26" fmla="*/ 2019869 h 7001302"/>
              <a:gd name="connsiteX27" fmla="*/ 835759 w 1608864"/>
              <a:gd name="connsiteY27" fmla="*/ 2060812 h 7001302"/>
              <a:gd name="connsiteX28" fmla="*/ 781168 w 1608864"/>
              <a:gd name="connsiteY28" fmla="*/ 2101756 h 7001302"/>
              <a:gd name="connsiteX29" fmla="*/ 631043 w 1608864"/>
              <a:gd name="connsiteY29" fmla="*/ 2224585 h 7001302"/>
              <a:gd name="connsiteX30" fmla="*/ 576452 w 1608864"/>
              <a:gd name="connsiteY30" fmla="*/ 2388358 h 7001302"/>
              <a:gd name="connsiteX31" fmla="*/ 549156 w 1608864"/>
              <a:gd name="connsiteY31" fmla="*/ 2470245 h 7001302"/>
              <a:gd name="connsiteX32" fmla="*/ 480917 w 1608864"/>
              <a:gd name="connsiteY32" fmla="*/ 2674961 h 7001302"/>
              <a:gd name="connsiteX33" fmla="*/ 453622 w 1608864"/>
              <a:gd name="connsiteY33" fmla="*/ 2852382 h 7001302"/>
              <a:gd name="connsiteX34" fmla="*/ 426326 w 1608864"/>
              <a:gd name="connsiteY34" fmla="*/ 2906973 h 7001302"/>
              <a:gd name="connsiteX35" fmla="*/ 412678 w 1608864"/>
              <a:gd name="connsiteY35" fmla="*/ 2961564 h 7001302"/>
              <a:gd name="connsiteX36" fmla="*/ 385383 w 1608864"/>
              <a:gd name="connsiteY36" fmla="*/ 3084394 h 7001302"/>
              <a:gd name="connsiteX37" fmla="*/ 439974 w 1608864"/>
              <a:gd name="connsiteY37" fmla="*/ 3370997 h 7001302"/>
              <a:gd name="connsiteX38" fmla="*/ 508213 w 1608864"/>
              <a:gd name="connsiteY38" fmla="*/ 3425588 h 7001302"/>
              <a:gd name="connsiteX39" fmla="*/ 576452 w 1608864"/>
              <a:gd name="connsiteY39" fmla="*/ 3439236 h 7001302"/>
              <a:gd name="connsiteX40" fmla="*/ 1136010 w 1608864"/>
              <a:gd name="connsiteY40" fmla="*/ 3425588 h 7001302"/>
              <a:gd name="connsiteX41" fmla="*/ 1340726 w 1608864"/>
              <a:gd name="connsiteY41" fmla="*/ 3425588 h 7001302"/>
              <a:gd name="connsiteX42" fmla="*/ 1354374 w 1608864"/>
              <a:gd name="connsiteY42" fmla="*/ 3548418 h 7001302"/>
              <a:gd name="connsiteX43" fmla="*/ 1327078 w 1608864"/>
              <a:gd name="connsiteY43" fmla="*/ 3780430 h 7001302"/>
              <a:gd name="connsiteX44" fmla="*/ 1313431 w 1608864"/>
              <a:gd name="connsiteY44" fmla="*/ 3821373 h 7001302"/>
              <a:gd name="connsiteX45" fmla="*/ 1245192 w 1608864"/>
              <a:gd name="connsiteY45" fmla="*/ 4162567 h 7001302"/>
              <a:gd name="connsiteX46" fmla="*/ 1136010 w 1608864"/>
              <a:gd name="connsiteY46" fmla="*/ 4230806 h 7001302"/>
              <a:gd name="connsiteX47" fmla="*/ 1081419 w 1608864"/>
              <a:gd name="connsiteY47" fmla="*/ 4258102 h 7001302"/>
              <a:gd name="connsiteX48" fmla="*/ 1026828 w 1608864"/>
              <a:gd name="connsiteY48" fmla="*/ 4271750 h 7001302"/>
              <a:gd name="connsiteX49" fmla="*/ 903998 w 1608864"/>
              <a:gd name="connsiteY49" fmla="*/ 4299045 h 7001302"/>
              <a:gd name="connsiteX50" fmla="*/ 863055 w 1608864"/>
              <a:gd name="connsiteY50" fmla="*/ 4312693 h 7001302"/>
              <a:gd name="connsiteX51" fmla="*/ 808463 w 1608864"/>
              <a:gd name="connsiteY51" fmla="*/ 4339988 h 7001302"/>
              <a:gd name="connsiteX52" fmla="*/ 671986 w 1608864"/>
              <a:gd name="connsiteY52" fmla="*/ 4367284 h 7001302"/>
              <a:gd name="connsiteX53" fmla="*/ 576452 w 1608864"/>
              <a:gd name="connsiteY53" fmla="*/ 4394579 h 7001302"/>
              <a:gd name="connsiteX54" fmla="*/ 412678 w 1608864"/>
              <a:gd name="connsiteY54" fmla="*/ 4462818 h 7001302"/>
              <a:gd name="connsiteX55" fmla="*/ 344440 w 1608864"/>
              <a:gd name="connsiteY55" fmla="*/ 4490114 h 7001302"/>
              <a:gd name="connsiteX56" fmla="*/ 248905 w 1608864"/>
              <a:gd name="connsiteY56" fmla="*/ 4599296 h 7001302"/>
              <a:gd name="connsiteX57" fmla="*/ 207962 w 1608864"/>
              <a:gd name="connsiteY57" fmla="*/ 4653887 h 7001302"/>
              <a:gd name="connsiteX58" fmla="*/ 194314 w 1608864"/>
              <a:gd name="connsiteY58" fmla="*/ 4722126 h 7001302"/>
              <a:gd name="connsiteX59" fmla="*/ 153371 w 1608864"/>
              <a:gd name="connsiteY59" fmla="*/ 4776717 h 7001302"/>
              <a:gd name="connsiteX60" fmla="*/ 112428 w 1608864"/>
              <a:gd name="connsiteY60" fmla="*/ 4844956 h 7001302"/>
              <a:gd name="connsiteX61" fmla="*/ 85132 w 1608864"/>
              <a:gd name="connsiteY61" fmla="*/ 4913194 h 7001302"/>
              <a:gd name="connsiteX62" fmla="*/ 30541 w 1608864"/>
              <a:gd name="connsiteY62" fmla="*/ 5049672 h 7001302"/>
              <a:gd name="connsiteX63" fmla="*/ 44189 w 1608864"/>
              <a:gd name="connsiteY63" fmla="*/ 5322627 h 7001302"/>
              <a:gd name="connsiteX64" fmla="*/ 180666 w 1608864"/>
              <a:gd name="connsiteY64" fmla="*/ 5431809 h 7001302"/>
              <a:gd name="connsiteX65" fmla="*/ 467269 w 1608864"/>
              <a:gd name="connsiteY65" fmla="*/ 5554639 h 7001302"/>
              <a:gd name="connsiteX66" fmla="*/ 576452 w 1608864"/>
              <a:gd name="connsiteY66" fmla="*/ 5581935 h 7001302"/>
              <a:gd name="connsiteX67" fmla="*/ 712929 w 1608864"/>
              <a:gd name="connsiteY67" fmla="*/ 5636526 h 7001302"/>
              <a:gd name="connsiteX68" fmla="*/ 835759 w 1608864"/>
              <a:gd name="connsiteY68" fmla="*/ 5677469 h 7001302"/>
              <a:gd name="connsiteX69" fmla="*/ 1095066 w 1608864"/>
              <a:gd name="connsiteY69" fmla="*/ 5704764 h 7001302"/>
              <a:gd name="connsiteX70" fmla="*/ 1149658 w 1608864"/>
              <a:gd name="connsiteY70" fmla="*/ 5718412 h 7001302"/>
              <a:gd name="connsiteX71" fmla="*/ 1231544 w 1608864"/>
              <a:gd name="connsiteY71" fmla="*/ 5732060 h 7001302"/>
              <a:gd name="connsiteX72" fmla="*/ 1354374 w 1608864"/>
              <a:gd name="connsiteY72" fmla="*/ 5773003 h 7001302"/>
              <a:gd name="connsiteX73" fmla="*/ 1408965 w 1608864"/>
              <a:gd name="connsiteY73" fmla="*/ 5813947 h 7001302"/>
              <a:gd name="connsiteX74" fmla="*/ 1477204 w 1608864"/>
              <a:gd name="connsiteY74" fmla="*/ 5854890 h 7001302"/>
              <a:gd name="connsiteX75" fmla="*/ 1545443 w 1608864"/>
              <a:gd name="connsiteY75" fmla="*/ 5950424 h 7001302"/>
              <a:gd name="connsiteX76" fmla="*/ 1572738 w 1608864"/>
              <a:gd name="connsiteY76" fmla="*/ 6100550 h 7001302"/>
              <a:gd name="connsiteX77" fmla="*/ 1559090 w 1608864"/>
              <a:gd name="connsiteY77" fmla="*/ 6578221 h 7001302"/>
              <a:gd name="connsiteX78" fmla="*/ 1518147 w 1608864"/>
              <a:gd name="connsiteY78" fmla="*/ 6619164 h 7001302"/>
              <a:gd name="connsiteX79" fmla="*/ 1490852 w 1608864"/>
              <a:gd name="connsiteY79" fmla="*/ 6660108 h 7001302"/>
              <a:gd name="connsiteX80" fmla="*/ 1408965 w 1608864"/>
              <a:gd name="connsiteY80" fmla="*/ 6701051 h 7001302"/>
              <a:gd name="connsiteX81" fmla="*/ 1340726 w 1608864"/>
              <a:gd name="connsiteY81" fmla="*/ 6782938 h 7001302"/>
              <a:gd name="connsiteX82" fmla="*/ 1299783 w 1608864"/>
              <a:gd name="connsiteY82" fmla="*/ 6810233 h 7001302"/>
              <a:gd name="connsiteX83" fmla="*/ 1217896 w 1608864"/>
              <a:gd name="connsiteY83" fmla="*/ 6892120 h 7001302"/>
              <a:gd name="connsiteX84" fmla="*/ 1176953 w 1608864"/>
              <a:gd name="connsiteY84" fmla="*/ 6919415 h 7001302"/>
              <a:gd name="connsiteX85" fmla="*/ 1136010 w 1608864"/>
              <a:gd name="connsiteY85" fmla="*/ 6960358 h 7001302"/>
              <a:gd name="connsiteX86" fmla="*/ 1095066 w 1608864"/>
              <a:gd name="connsiteY86" fmla="*/ 6987654 h 7001302"/>
              <a:gd name="connsiteX87" fmla="*/ 1095066 w 1608864"/>
              <a:gd name="connsiteY87" fmla="*/ 7001302 h 7001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608864" h="7001302">
                <a:moveTo>
                  <a:pt x="1395317" y="0"/>
                </a:moveTo>
                <a:cubicBezTo>
                  <a:pt x="1381669" y="4549"/>
                  <a:pt x="1365730" y="4816"/>
                  <a:pt x="1354374" y="13648"/>
                </a:cubicBezTo>
                <a:cubicBezTo>
                  <a:pt x="1228640" y="111442"/>
                  <a:pt x="1307602" y="61585"/>
                  <a:pt x="1245192" y="136478"/>
                </a:cubicBezTo>
                <a:cubicBezTo>
                  <a:pt x="1232836" y="151305"/>
                  <a:pt x="1216605" y="162594"/>
                  <a:pt x="1204249" y="177421"/>
                </a:cubicBezTo>
                <a:cubicBezTo>
                  <a:pt x="1109237" y="291434"/>
                  <a:pt x="1255634" y="139681"/>
                  <a:pt x="1136010" y="259308"/>
                </a:cubicBezTo>
                <a:cubicBezTo>
                  <a:pt x="1131461" y="277505"/>
                  <a:pt x="1129751" y="296659"/>
                  <a:pt x="1122362" y="313899"/>
                </a:cubicBezTo>
                <a:cubicBezTo>
                  <a:pt x="1115901" y="328975"/>
                  <a:pt x="1103204" y="340601"/>
                  <a:pt x="1095066" y="354842"/>
                </a:cubicBezTo>
                <a:cubicBezTo>
                  <a:pt x="1084972" y="372506"/>
                  <a:pt x="1075074" y="390444"/>
                  <a:pt x="1067771" y="409433"/>
                </a:cubicBezTo>
                <a:cubicBezTo>
                  <a:pt x="1052278" y="449714"/>
                  <a:pt x="1040476" y="491320"/>
                  <a:pt x="1026828" y="532263"/>
                </a:cubicBezTo>
                <a:cubicBezTo>
                  <a:pt x="1022279" y="545911"/>
                  <a:pt x="1016001" y="559099"/>
                  <a:pt x="1013180" y="573206"/>
                </a:cubicBezTo>
                <a:lnTo>
                  <a:pt x="999532" y="641445"/>
                </a:lnTo>
                <a:cubicBezTo>
                  <a:pt x="1004081" y="732430"/>
                  <a:pt x="1005288" y="823644"/>
                  <a:pt x="1013180" y="914400"/>
                </a:cubicBezTo>
                <a:cubicBezTo>
                  <a:pt x="1014426" y="928732"/>
                  <a:pt x="1020394" y="942477"/>
                  <a:pt x="1026828" y="955344"/>
                </a:cubicBezTo>
                <a:cubicBezTo>
                  <a:pt x="1034163" y="970015"/>
                  <a:pt x="1041779" y="985486"/>
                  <a:pt x="1054123" y="996287"/>
                </a:cubicBezTo>
                <a:cubicBezTo>
                  <a:pt x="1183731" y="1109693"/>
                  <a:pt x="1247146" y="1055509"/>
                  <a:pt x="1463556" y="1064526"/>
                </a:cubicBezTo>
                <a:cubicBezTo>
                  <a:pt x="1481753" y="1073624"/>
                  <a:pt x="1503761" y="1077435"/>
                  <a:pt x="1518147" y="1091821"/>
                </a:cubicBezTo>
                <a:cubicBezTo>
                  <a:pt x="1528319" y="1101993"/>
                  <a:pt x="1525361" y="1119897"/>
                  <a:pt x="1531795" y="1132764"/>
                </a:cubicBezTo>
                <a:cubicBezTo>
                  <a:pt x="1539130" y="1147435"/>
                  <a:pt x="1549992" y="1160060"/>
                  <a:pt x="1559090" y="1173708"/>
                </a:cubicBezTo>
                <a:cubicBezTo>
                  <a:pt x="1608864" y="1372801"/>
                  <a:pt x="1604795" y="1335693"/>
                  <a:pt x="1559090" y="1719618"/>
                </a:cubicBezTo>
                <a:cubicBezTo>
                  <a:pt x="1555212" y="1752193"/>
                  <a:pt x="1522696" y="1774209"/>
                  <a:pt x="1504499" y="1801505"/>
                </a:cubicBezTo>
                <a:cubicBezTo>
                  <a:pt x="1495401" y="1815153"/>
                  <a:pt x="1484539" y="1827777"/>
                  <a:pt x="1477204" y="1842448"/>
                </a:cubicBezTo>
                <a:cubicBezTo>
                  <a:pt x="1468105" y="1860645"/>
                  <a:pt x="1464294" y="1882653"/>
                  <a:pt x="1449908" y="1897039"/>
                </a:cubicBezTo>
                <a:cubicBezTo>
                  <a:pt x="1429825" y="1917122"/>
                  <a:pt x="1329423" y="1946299"/>
                  <a:pt x="1313431" y="1951630"/>
                </a:cubicBezTo>
                <a:cubicBezTo>
                  <a:pt x="1299783" y="1956179"/>
                  <a:pt x="1286594" y="1962457"/>
                  <a:pt x="1272487" y="1965278"/>
                </a:cubicBezTo>
                <a:cubicBezTo>
                  <a:pt x="1249741" y="1969827"/>
                  <a:pt x="1227093" y="1974895"/>
                  <a:pt x="1204249" y="1978926"/>
                </a:cubicBezTo>
                <a:cubicBezTo>
                  <a:pt x="1149747" y="1988544"/>
                  <a:pt x="1094745" y="1995367"/>
                  <a:pt x="1040475" y="2006221"/>
                </a:cubicBezTo>
                <a:cubicBezTo>
                  <a:pt x="1017729" y="2010770"/>
                  <a:pt x="994741" y="2014243"/>
                  <a:pt x="972237" y="2019869"/>
                </a:cubicBezTo>
                <a:cubicBezTo>
                  <a:pt x="909728" y="2035496"/>
                  <a:pt x="887768" y="2043475"/>
                  <a:pt x="835759" y="2060812"/>
                </a:cubicBezTo>
                <a:cubicBezTo>
                  <a:pt x="817562" y="2074460"/>
                  <a:pt x="797936" y="2086386"/>
                  <a:pt x="781168" y="2101756"/>
                </a:cubicBezTo>
                <a:cubicBezTo>
                  <a:pt x="644765" y="2226793"/>
                  <a:pt x="725579" y="2193074"/>
                  <a:pt x="631043" y="2224585"/>
                </a:cubicBezTo>
                <a:lnTo>
                  <a:pt x="576452" y="2388358"/>
                </a:lnTo>
                <a:cubicBezTo>
                  <a:pt x="567353" y="2415654"/>
                  <a:pt x="557060" y="2442580"/>
                  <a:pt x="549156" y="2470245"/>
                </a:cubicBezTo>
                <a:cubicBezTo>
                  <a:pt x="511183" y="2603152"/>
                  <a:pt x="533490" y="2534769"/>
                  <a:pt x="480917" y="2674961"/>
                </a:cubicBezTo>
                <a:cubicBezTo>
                  <a:pt x="479366" y="2685815"/>
                  <a:pt x="458784" y="2835174"/>
                  <a:pt x="453622" y="2852382"/>
                </a:cubicBezTo>
                <a:cubicBezTo>
                  <a:pt x="447776" y="2871869"/>
                  <a:pt x="433470" y="2887923"/>
                  <a:pt x="426326" y="2906973"/>
                </a:cubicBezTo>
                <a:cubicBezTo>
                  <a:pt x="419740" y="2924536"/>
                  <a:pt x="416747" y="2943254"/>
                  <a:pt x="412678" y="2961564"/>
                </a:cubicBezTo>
                <a:cubicBezTo>
                  <a:pt x="378026" y="3117501"/>
                  <a:pt x="418668" y="2951258"/>
                  <a:pt x="385383" y="3084394"/>
                </a:cubicBezTo>
                <a:cubicBezTo>
                  <a:pt x="397033" y="3294089"/>
                  <a:pt x="341761" y="3285061"/>
                  <a:pt x="439974" y="3370997"/>
                </a:cubicBezTo>
                <a:cubicBezTo>
                  <a:pt x="461896" y="3390179"/>
                  <a:pt x="482159" y="3412561"/>
                  <a:pt x="508213" y="3425588"/>
                </a:cubicBezTo>
                <a:cubicBezTo>
                  <a:pt x="528961" y="3435962"/>
                  <a:pt x="553706" y="3434687"/>
                  <a:pt x="576452" y="3439236"/>
                </a:cubicBezTo>
                <a:lnTo>
                  <a:pt x="1136010" y="3425588"/>
                </a:lnTo>
                <a:cubicBezTo>
                  <a:pt x="1357489" y="3416164"/>
                  <a:pt x="1043074" y="3392517"/>
                  <a:pt x="1340726" y="3425588"/>
                </a:cubicBezTo>
                <a:cubicBezTo>
                  <a:pt x="1384986" y="3491979"/>
                  <a:pt x="1367995" y="3446266"/>
                  <a:pt x="1354374" y="3548418"/>
                </a:cubicBezTo>
                <a:cubicBezTo>
                  <a:pt x="1349736" y="3583200"/>
                  <a:pt x="1334207" y="3741218"/>
                  <a:pt x="1327078" y="3780430"/>
                </a:cubicBezTo>
                <a:cubicBezTo>
                  <a:pt x="1324505" y="3794584"/>
                  <a:pt x="1317980" y="3807725"/>
                  <a:pt x="1313431" y="3821373"/>
                </a:cubicBezTo>
                <a:cubicBezTo>
                  <a:pt x="1306950" y="3886180"/>
                  <a:pt x="1289637" y="4132936"/>
                  <a:pt x="1245192" y="4162567"/>
                </a:cubicBezTo>
                <a:cubicBezTo>
                  <a:pt x="1202529" y="4191010"/>
                  <a:pt x="1185402" y="4203366"/>
                  <a:pt x="1136010" y="4230806"/>
                </a:cubicBezTo>
                <a:cubicBezTo>
                  <a:pt x="1118225" y="4240686"/>
                  <a:pt x="1100469" y="4250958"/>
                  <a:pt x="1081419" y="4258102"/>
                </a:cubicBezTo>
                <a:cubicBezTo>
                  <a:pt x="1063856" y="4264688"/>
                  <a:pt x="1045138" y="4267681"/>
                  <a:pt x="1026828" y="4271750"/>
                </a:cubicBezTo>
                <a:cubicBezTo>
                  <a:pt x="963494" y="4285824"/>
                  <a:pt x="962254" y="4282400"/>
                  <a:pt x="903998" y="4299045"/>
                </a:cubicBezTo>
                <a:cubicBezTo>
                  <a:pt x="890166" y="4302997"/>
                  <a:pt x="876278" y="4307026"/>
                  <a:pt x="863055" y="4312693"/>
                </a:cubicBezTo>
                <a:cubicBezTo>
                  <a:pt x="844355" y="4320707"/>
                  <a:pt x="828025" y="4334399"/>
                  <a:pt x="808463" y="4339988"/>
                </a:cubicBezTo>
                <a:cubicBezTo>
                  <a:pt x="763855" y="4352733"/>
                  <a:pt x="716994" y="4356032"/>
                  <a:pt x="671986" y="4367284"/>
                </a:cubicBezTo>
                <a:cubicBezTo>
                  <a:pt x="637485" y="4375909"/>
                  <a:pt x="609078" y="4381529"/>
                  <a:pt x="576452" y="4394579"/>
                </a:cubicBezTo>
                <a:cubicBezTo>
                  <a:pt x="521541" y="4416543"/>
                  <a:pt x="467364" y="4440300"/>
                  <a:pt x="412678" y="4462818"/>
                </a:cubicBezTo>
                <a:cubicBezTo>
                  <a:pt x="390025" y="4472146"/>
                  <a:pt x="344440" y="4490114"/>
                  <a:pt x="344440" y="4490114"/>
                </a:cubicBezTo>
                <a:cubicBezTo>
                  <a:pt x="241196" y="4627771"/>
                  <a:pt x="372595" y="4457935"/>
                  <a:pt x="248905" y="4599296"/>
                </a:cubicBezTo>
                <a:cubicBezTo>
                  <a:pt x="233927" y="4616414"/>
                  <a:pt x="221610" y="4635690"/>
                  <a:pt x="207962" y="4653887"/>
                </a:cubicBezTo>
                <a:cubicBezTo>
                  <a:pt x="203413" y="4676633"/>
                  <a:pt x="203735" y="4700928"/>
                  <a:pt x="194314" y="4722126"/>
                </a:cubicBezTo>
                <a:cubicBezTo>
                  <a:pt x="185076" y="4742912"/>
                  <a:pt x="165988" y="4757791"/>
                  <a:pt x="153371" y="4776717"/>
                </a:cubicBezTo>
                <a:cubicBezTo>
                  <a:pt x="138657" y="4798788"/>
                  <a:pt x="124291" y="4821230"/>
                  <a:pt x="112428" y="4844956"/>
                </a:cubicBezTo>
                <a:cubicBezTo>
                  <a:pt x="101472" y="4866868"/>
                  <a:pt x="95082" y="4890807"/>
                  <a:pt x="85132" y="4913194"/>
                </a:cubicBezTo>
                <a:cubicBezTo>
                  <a:pt x="31585" y="5033674"/>
                  <a:pt x="83200" y="4891696"/>
                  <a:pt x="30541" y="5049672"/>
                </a:cubicBezTo>
                <a:cubicBezTo>
                  <a:pt x="14883" y="5159276"/>
                  <a:pt x="0" y="5197424"/>
                  <a:pt x="44189" y="5322627"/>
                </a:cubicBezTo>
                <a:cubicBezTo>
                  <a:pt x="55215" y="5353868"/>
                  <a:pt x="162472" y="5422279"/>
                  <a:pt x="180666" y="5431809"/>
                </a:cubicBezTo>
                <a:cubicBezTo>
                  <a:pt x="275814" y="5481649"/>
                  <a:pt x="365769" y="5525639"/>
                  <a:pt x="467269" y="5554639"/>
                </a:cubicBezTo>
                <a:cubicBezTo>
                  <a:pt x="503340" y="5564945"/>
                  <a:pt x="540058" y="5572836"/>
                  <a:pt x="576452" y="5581935"/>
                </a:cubicBezTo>
                <a:cubicBezTo>
                  <a:pt x="693973" y="5652448"/>
                  <a:pt x="592976" y="5602254"/>
                  <a:pt x="712929" y="5636526"/>
                </a:cubicBezTo>
                <a:cubicBezTo>
                  <a:pt x="754426" y="5648382"/>
                  <a:pt x="792815" y="5673175"/>
                  <a:pt x="835759" y="5677469"/>
                </a:cubicBezTo>
                <a:cubicBezTo>
                  <a:pt x="1013227" y="5695216"/>
                  <a:pt x="926797" y="5686068"/>
                  <a:pt x="1095066" y="5704764"/>
                </a:cubicBezTo>
                <a:cubicBezTo>
                  <a:pt x="1113263" y="5709313"/>
                  <a:pt x="1131265" y="5714733"/>
                  <a:pt x="1149658" y="5718412"/>
                </a:cubicBezTo>
                <a:cubicBezTo>
                  <a:pt x="1176792" y="5723839"/>
                  <a:pt x="1204410" y="5726633"/>
                  <a:pt x="1231544" y="5732060"/>
                </a:cubicBezTo>
                <a:cubicBezTo>
                  <a:pt x="1270189" y="5739789"/>
                  <a:pt x="1320588" y="5754233"/>
                  <a:pt x="1354374" y="5773003"/>
                </a:cubicBezTo>
                <a:cubicBezTo>
                  <a:pt x="1374258" y="5784050"/>
                  <a:pt x="1390039" y="5801330"/>
                  <a:pt x="1408965" y="5813947"/>
                </a:cubicBezTo>
                <a:cubicBezTo>
                  <a:pt x="1431036" y="5828661"/>
                  <a:pt x="1454458" y="5841242"/>
                  <a:pt x="1477204" y="5854890"/>
                </a:cubicBezTo>
                <a:cubicBezTo>
                  <a:pt x="1479555" y="5858025"/>
                  <a:pt x="1540455" y="5937123"/>
                  <a:pt x="1545443" y="5950424"/>
                </a:cubicBezTo>
                <a:cubicBezTo>
                  <a:pt x="1551163" y="5965678"/>
                  <a:pt x="1571206" y="6091360"/>
                  <a:pt x="1572738" y="6100550"/>
                </a:cubicBezTo>
                <a:cubicBezTo>
                  <a:pt x="1568189" y="6259774"/>
                  <a:pt x="1575765" y="6419808"/>
                  <a:pt x="1559090" y="6578221"/>
                </a:cubicBezTo>
                <a:cubicBezTo>
                  <a:pt x="1557070" y="6597416"/>
                  <a:pt x="1530503" y="6604337"/>
                  <a:pt x="1518147" y="6619164"/>
                </a:cubicBezTo>
                <a:cubicBezTo>
                  <a:pt x="1507646" y="6631765"/>
                  <a:pt x="1502450" y="6648510"/>
                  <a:pt x="1490852" y="6660108"/>
                </a:cubicBezTo>
                <a:cubicBezTo>
                  <a:pt x="1464397" y="6686563"/>
                  <a:pt x="1442263" y="6689951"/>
                  <a:pt x="1408965" y="6701051"/>
                </a:cubicBezTo>
                <a:cubicBezTo>
                  <a:pt x="1382127" y="6741307"/>
                  <a:pt x="1380130" y="6750101"/>
                  <a:pt x="1340726" y="6782938"/>
                </a:cubicBezTo>
                <a:cubicBezTo>
                  <a:pt x="1328125" y="6793439"/>
                  <a:pt x="1312042" y="6799336"/>
                  <a:pt x="1299783" y="6810233"/>
                </a:cubicBezTo>
                <a:cubicBezTo>
                  <a:pt x="1270932" y="6835879"/>
                  <a:pt x="1250015" y="6870708"/>
                  <a:pt x="1217896" y="6892120"/>
                </a:cubicBezTo>
                <a:cubicBezTo>
                  <a:pt x="1204248" y="6901218"/>
                  <a:pt x="1189554" y="6908914"/>
                  <a:pt x="1176953" y="6919415"/>
                </a:cubicBezTo>
                <a:cubicBezTo>
                  <a:pt x="1162126" y="6931771"/>
                  <a:pt x="1150837" y="6948002"/>
                  <a:pt x="1136010" y="6960358"/>
                </a:cubicBezTo>
                <a:cubicBezTo>
                  <a:pt x="1123409" y="6970859"/>
                  <a:pt x="1106665" y="6976055"/>
                  <a:pt x="1095066" y="6987654"/>
                </a:cubicBezTo>
                <a:lnTo>
                  <a:pt x="1095066" y="7001302"/>
                </a:lnTo>
              </a:path>
            </a:pathLst>
          </a:cu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Straight Arrow Connector 19"/>
          <p:cNvCxnSpPr/>
          <p:nvPr/>
        </p:nvCxnSpPr>
        <p:spPr>
          <a:xfrm>
            <a:off x="6324600" y="2209800"/>
            <a:ext cx="10668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 rot="20051248">
            <a:off x="5394885" y="1611542"/>
            <a:ext cx="1600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Inner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 w="38100"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>
            <a:off x="6324600" y="40942"/>
            <a:ext cx="2391502" cy="8341057"/>
          </a:xfrm>
          <a:custGeom>
            <a:avLst/>
            <a:gdLst>
              <a:gd name="connsiteX0" fmla="*/ 1395317 w 1608864"/>
              <a:gd name="connsiteY0" fmla="*/ 0 h 7001302"/>
              <a:gd name="connsiteX1" fmla="*/ 1354374 w 1608864"/>
              <a:gd name="connsiteY1" fmla="*/ 13648 h 7001302"/>
              <a:gd name="connsiteX2" fmla="*/ 1245192 w 1608864"/>
              <a:gd name="connsiteY2" fmla="*/ 136478 h 7001302"/>
              <a:gd name="connsiteX3" fmla="*/ 1204249 w 1608864"/>
              <a:gd name="connsiteY3" fmla="*/ 177421 h 7001302"/>
              <a:gd name="connsiteX4" fmla="*/ 1136010 w 1608864"/>
              <a:gd name="connsiteY4" fmla="*/ 259308 h 7001302"/>
              <a:gd name="connsiteX5" fmla="*/ 1122362 w 1608864"/>
              <a:gd name="connsiteY5" fmla="*/ 313899 h 7001302"/>
              <a:gd name="connsiteX6" fmla="*/ 1095066 w 1608864"/>
              <a:gd name="connsiteY6" fmla="*/ 354842 h 7001302"/>
              <a:gd name="connsiteX7" fmla="*/ 1067771 w 1608864"/>
              <a:gd name="connsiteY7" fmla="*/ 409433 h 7001302"/>
              <a:gd name="connsiteX8" fmla="*/ 1026828 w 1608864"/>
              <a:gd name="connsiteY8" fmla="*/ 532263 h 7001302"/>
              <a:gd name="connsiteX9" fmla="*/ 1013180 w 1608864"/>
              <a:gd name="connsiteY9" fmla="*/ 573206 h 7001302"/>
              <a:gd name="connsiteX10" fmla="*/ 999532 w 1608864"/>
              <a:gd name="connsiteY10" fmla="*/ 641445 h 7001302"/>
              <a:gd name="connsiteX11" fmla="*/ 1013180 w 1608864"/>
              <a:gd name="connsiteY11" fmla="*/ 914400 h 7001302"/>
              <a:gd name="connsiteX12" fmla="*/ 1026828 w 1608864"/>
              <a:gd name="connsiteY12" fmla="*/ 955344 h 7001302"/>
              <a:gd name="connsiteX13" fmla="*/ 1054123 w 1608864"/>
              <a:gd name="connsiteY13" fmla="*/ 996287 h 7001302"/>
              <a:gd name="connsiteX14" fmla="*/ 1463556 w 1608864"/>
              <a:gd name="connsiteY14" fmla="*/ 1064526 h 7001302"/>
              <a:gd name="connsiteX15" fmla="*/ 1518147 w 1608864"/>
              <a:gd name="connsiteY15" fmla="*/ 1091821 h 7001302"/>
              <a:gd name="connsiteX16" fmla="*/ 1531795 w 1608864"/>
              <a:gd name="connsiteY16" fmla="*/ 1132764 h 7001302"/>
              <a:gd name="connsiteX17" fmla="*/ 1559090 w 1608864"/>
              <a:gd name="connsiteY17" fmla="*/ 1173708 h 7001302"/>
              <a:gd name="connsiteX18" fmla="*/ 1559090 w 1608864"/>
              <a:gd name="connsiteY18" fmla="*/ 1719618 h 7001302"/>
              <a:gd name="connsiteX19" fmla="*/ 1504499 w 1608864"/>
              <a:gd name="connsiteY19" fmla="*/ 1801505 h 7001302"/>
              <a:gd name="connsiteX20" fmla="*/ 1477204 w 1608864"/>
              <a:gd name="connsiteY20" fmla="*/ 1842448 h 7001302"/>
              <a:gd name="connsiteX21" fmla="*/ 1449908 w 1608864"/>
              <a:gd name="connsiteY21" fmla="*/ 1897039 h 7001302"/>
              <a:gd name="connsiteX22" fmla="*/ 1313431 w 1608864"/>
              <a:gd name="connsiteY22" fmla="*/ 1951630 h 7001302"/>
              <a:gd name="connsiteX23" fmla="*/ 1272487 w 1608864"/>
              <a:gd name="connsiteY23" fmla="*/ 1965278 h 7001302"/>
              <a:gd name="connsiteX24" fmla="*/ 1204249 w 1608864"/>
              <a:gd name="connsiteY24" fmla="*/ 1978926 h 7001302"/>
              <a:gd name="connsiteX25" fmla="*/ 1040475 w 1608864"/>
              <a:gd name="connsiteY25" fmla="*/ 2006221 h 7001302"/>
              <a:gd name="connsiteX26" fmla="*/ 972237 w 1608864"/>
              <a:gd name="connsiteY26" fmla="*/ 2019869 h 7001302"/>
              <a:gd name="connsiteX27" fmla="*/ 835759 w 1608864"/>
              <a:gd name="connsiteY27" fmla="*/ 2060812 h 7001302"/>
              <a:gd name="connsiteX28" fmla="*/ 781168 w 1608864"/>
              <a:gd name="connsiteY28" fmla="*/ 2101756 h 7001302"/>
              <a:gd name="connsiteX29" fmla="*/ 631043 w 1608864"/>
              <a:gd name="connsiteY29" fmla="*/ 2224585 h 7001302"/>
              <a:gd name="connsiteX30" fmla="*/ 576452 w 1608864"/>
              <a:gd name="connsiteY30" fmla="*/ 2388358 h 7001302"/>
              <a:gd name="connsiteX31" fmla="*/ 549156 w 1608864"/>
              <a:gd name="connsiteY31" fmla="*/ 2470245 h 7001302"/>
              <a:gd name="connsiteX32" fmla="*/ 480917 w 1608864"/>
              <a:gd name="connsiteY32" fmla="*/ 2674961 h 7001302"/>
              <a:gd name="connsiteX33" fmla="*/ 453622 w 1608864"/>
              <a:gd name="connsiteY33" fmla="*/ 2852382 h 7001302"/>
              <a:gd name="connsiteX34" fmla="*/ 426326 w 1608864"/>
              <a:gd name="connsiteY34" fmla="*/ 2906973 h 7001302"/>
              <a:gd name="connsiteX35" fmla="*/ 412678 w 1608864"/>
              <a:gd name="connsiteY35" fmla="*/ 2961564 h 7001302"/>
              <a:gd name="connsiteX36" fmla="*/ 385383 w 1608864"/>
              <a:gd name="connsiteY36" fmla="*/ 3084394 h 7001302"/>
              <a:gd name="connsiteX37" fmla="*/ 439974 w 1608864"/>
              <a:gd name="connsiteY37" fmla="*/ 3370997 h 7001302"/>
              <a:gd name="connsiteX38" fmla="*/ 508213 w 1608864"/>
              <a:gd name="connsiteY38" fmla="*/ 3425588 h 7001302"/>
              <a:gd name="connsiteX39" fmla="*/ 576452 w 1608864"/>
              <a:gd name="connsiteY39" fmla="*/ 3439236 h 7001302"/>
              <a:gd name="connsiteX40" fmla="*/ 1136010 w 1608864"/>
              <a:gd name="connsiteY40" fmla="*/ 3425588 h 7001302"/>
              <a:gd name="connsiteX41" fmla="*/ 1340726 w 1608864"/>
              <a:gd name="connsiteY41" fmla="*/ 3425588 h 7001302"/>
              <a:gd name="connsiteX42" fmla="*/ 1354374 w 1608864"/>
              <a:gd name="connsiteY42" fmla="*/ 3548418 h 7001302"/>
              <a:gd name="connsiteX43" fmla="*/ 1327078 w 1608864"/>
              <a:gd name="connsiteY43" fmla="*/ 3780430 h 7001302"/>
              <a:gd name="connsiteX44" fmla="*/ 1313431 w 1608864"/>
              <a:gd name="connsiteY44" fmla="*/ 3821373 h 7001302"/>
              <a:gd name="connsiteX45" fmla="*/ 1245192 w 1608864"/>
              <a:gd name="connsiteY45" fmla="*/ 4162567 h 7001302"/>
              <a:gd name="connsiteX46" fmla="*/ 1136010 w 1608864"/>
              <a:gd name="connsiteY46" fmla="*/ 4230806 h 7001302"/>
              <a:gd name="connsiteX47" fmla="*/ 1081419 w 1608864"/>
              <a:gd name="connsiteY47" fmla="*/ 4258102 h 7001302"/>
              <a:gd name="connsiteX48" fmla="*/ 1026828 w 1608864"/>
              <a:gd name="connsiteY48" fmla="*/ 4271750 h 7001302"/>
              <a:gd name="connsiteX49" fmla="*/ 903998 w 1608864"/>
              <a:gd name="connsiteY49" fmla="*/ 4299045 h 7001302"/>
              <a:gd name="connsiteX50" fmla="*/ 863055 w 1608864"/>
              <a:gd name="connsiteY50" fmla="*/ 4312693 h 7001302"/>
              <a:gd name="connsiteX51" fmla="*/ 808463 w 1608864"/>
              <a:gd name="connsiteY51" fmla="*/ 4339988 h 7001302"/>
              <a:gd name="connsiteX52" fmla="*/ 671986 w 1608864"/>
              <a:gd name="connsiteY52" fmla="*/ 4367284 h 7001302"/>
              <a:gd name="connsiteX53" fmla="*/ 576452 w 1608864"/>
              <a:gd name="connsiteY53" fmla="*/ 4394579 h 7001302"/>
              <a:gd name="connsiteX54" fmla="*/ 412678 w 1608864"/>
              <a:gd name="connsiteY54" fmla="*/ 4462818 h 7001302"/>
              <a:gd name="connsiteX55" fmla="*/ 344440 w 1608864"/>
              <a:gd name="connsiteY55" fmla="*/ 4490114 h 7001302"/>
              <a:gd name="connsiteX56" fmla="*/ 248905 w 1608864"/>
              <a:gd name="connsiteY56" fmla="*/ 4599296 h 7001302"/>
              <a:gd name="connsiteX57" fmla="*/ 207962 w 1608864"/>
              <a:gd name="connsiteY57" fmla="*/ 4653887 h 7001302"/>
              <a:gd name="connsiteX58" fmla="*/ 194314 w 1608864"/>
              <a:gd name="connsiteY58" fmla="*/ 4722126 h 7001302"/>
              <a:gd name="connsiteX59" fmla="*/ 153371 w 1608864"/>
              <a:gd name="connsiteY59" fmla="*/ 4776717 h 7001302"/>
              <a:gd name="connsiteX60" fmla="*/ 112428 w 1608864"/>
              <a:gd name="connsiteY60" fmla="*/ 4844956 h 7001302"/>
              <a:gd name="connsiteX61" fmla="*/ 85132 w 1608864"/>
              <a:gd name="connsiteY61" fmla="*/ 4913194 h 7001302"/>
              <a:gd name="connsiteX62" fmla="*/ 30541 w 1608864"/>
              <a:gd name="connsiteY62" fmla="*/ 5049672 h 7001302"/>
              <a:gd name="connsiteX63" fmla="*/ 44189 w 1608864"/>
              <a:gd name="connsiteY63" fmla="*/ 5322627 h 7001302"/>
              <a:gd name="connsiteX64" fmla="*/ 180666 w 1608864"/>
              <a:gd name="connsiteY64" fmla="*/ 5431809 h 7001302"/>
              <a:gd name="connsiteX65" fmla="*/ 467269 w 1608864"/>
              <a:gd name="connsiteY65" fmla="*/ 5554639 h 7001302"/>
              <a:gd name="connsiteX66" fmla="*/ 576452 w 1608864"/>
              <a:gd name="connsiteY66" fmla="*/ 5581935 h 7001302"/>
              <a:gd name="connsiteX67" fmla="*/ 712929 w 1608864"/>
              <a:gd name="connsiteY67" fmla="*/ 5636526 h 7001302"/>
              <a:gd name="connsiteX68" fmla="*/ 835759 w 1608864"/>
              <a:gd name="connsiteY68" fmla="*/ 5677469 h 7001302"/>
              <a:gd name="connsiteX69" fmla="*/ 1095066 w 1608864"/>
              <a:gd name="connsiteY69" fmla="*/ 5704764 h 7001302"/>
              <a:gd name="connsiteX70" fmla="*/ 1149658 w 1608864"/>
              <a:gd name="connsiteY70" fmla="*/ 5718412 h 7001302"/>
              <a:gd name="connsiteX71" fmla="*/ 1231544 w 1608864"/>
              <a:gd name="connsiteY71" fmla="*/ 5732060 h 7001302"/>
              <a:gd name="connsiteX72" fmla="*/ 1354374 w 1608864"/>
              <a:gd name="connsiteY72" fmla="*/ 5773003 h 7001302"/>
              <a:gd name="connsiteX73" fmla="*/ 1408965 w 1608864"/>
              <a:gd name="connsiteY73" fmla="*/ 5813947 h 7001302"/>
              <a:gd name="connsiteX74" fmla="*/ 1477204 w 1608864"/>
              <a:gd name="connsiteY74" fmla="*/ 5854890 h 7001302"/>
              <a:gd name="connsiteX75" fmla="*/ 1545443 w 1608864"/>
              <a:gd name="connsiteY75" fmla="*/ 5950424 h 7001302"/>
              <a:gd name="connsiteX76" fmla="*/ 1572738 w 1608864"/>
              <a:gd name="connsiteY76" fmla="*/ 6100550 h 7001302"/>
              <a:gd name="connsiteX77" fmla="*/ 1559090 w 1608864"/>
              <a:gd name="connsiteY77" fmla="*/ 6578221 h 7001302"/>
              <a:gd name="connsiteX78" fmla="*/ 1518147 w 1608864"/>
              <a:gd name="connsiteY78" fmla="*/ 6619164 h 7001302"/>
              <a:gd name="connsiteX79" fmla="*/ 1490852 w 1608864"/>
              <a:gd name="connsiteY79" fmla="*/ 6660108 h 7001302"/>
              <a:gd name="connsiteX80" fmla="*/ 1408965 w 1608864"/>
              <a:gd name="connsiteY80" fmla="*/ 6701051 h 7001302"/>
              <a:gd name="connsiteX81" fmla="*/ 1340726 w 1608864"/>
              <a:gd name="connsiteY81" fmla="*/ 6782938 h 7001302"/>
              <a:gd name="connsiteX82" fmla="*/ 1299783 w 1608864"/>
              <a:gd name="connsiteY82" fmla="*/ 6810233 h 7001302"/>
              <a:gd name="connsiteX83" fmla="*/ 1217896 w 1608864"/>
              <a:gd name="connsiteY83" fmla="*/ 6892120 h 7001302"/>
              <a:gd name="connsiteX84" fmla="*/ 1176953 w 1608864"/>
              <a:gd name="connsiteY84" fmla="*/ 6919415 h 7001302"/>
              <a:gd name="connsiteX85" fmla="*/ 1136010 w 1608864"/>
              <a:gd name="connsiteY85" fmla="*/ 6960358 h 7001302"/>
              <a:gd name="connsiteX86" fmla="*/ 1095066 w 1608864"/>
              <a:gd name="connsiteY86" fmla="*/ 6987654 h 7001302"/>
              <a:gd name="connsiteX87" fmla="*/ 1095066 w 1608864"/>
              <a:gd name="connsiteY87" fmla="*/ 7001302 h 7001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608864" h="7001302">
                <a:moveTo>
                  <a:pt x="1395317" y="0"/>
                </a:moveTo>
                <a:cubicBezTo>
                  <a:pt x="1381669" y="4549"/>
                  <a:pt x="1365730" y="4816"/>
                  <a:pt x="1354374" y="13648"/>
                </a:cubicBezTo>
                <a:cubicBezTo>
                  <a:pt x="1228640" y="111442"/>
                  <a:pt x="1307602" y="61585"/>
                  <a:pt x="1245192" y="136478"/>
                </a:cubicBezTo>
                <a:cubicBezTo>
                  <a:pt x="1232836" y="151305"/>
                  <a:pt x="1216605" y="162594"/>
                  <a:pt x="1204249" y="177421"/>
                </a:cubicBezTo>
                <a:cubicBezTo>
                  <a:pt x="1109237" y="291434"/>
                  <a:pt x="1255634" y="139681"/>
                  <a:pt x="1136010" y="259308"/>
                </a:cubicBezTo>
                <a:cubicBezTo>
                  <a:pt x="1131461" y="277505"/>
                  <a:pt x="1129751" y="296659"/>
                  <a:pt x="1122362" y="313899"/>
                </a:cubicBezTo>
                <a:cubicBezTo>
                  <a:pt x="1115901" y="328975"/>
                  <a:pt x="1103204" y="340601"/>
                  <a:pt x="1095066" y="354842"/>
                </a:cubicBezTo>
                <a:cubicBezTo>
                  <a:pt x="1084972" y="372506"/>
                  <a:pt x="1075074" y="390444"/>
                  <a:pt x="1067771" y="409433"/>
                </a:cubicBezTo>
                <a:cubicBezTo>
                  <a:pt x="1052278" y="449714"/>
                  <a:pt x="1040476" y="491320"/>
                  <a:pt x="1026828" y="532263"/>
                </a:cubicBezTo>
                <a:cubicBezTo>
                  <a:pt x="1022279" y="545911"/>
                  <a:pt x="1016001" y="559099"/>
                  <a:pt x="1013180" y="573206"/>
                </a:cubicBezTo>
                <a:lnTo>
                  <a:pt x="999532" y="641445"/>
                </a:lnTo>
                <a:cubicBezTo>
                  <a:pt x="1004081" y="732430"/>
                  <a:pt x="1005288" y="823644"/>
                  <a:pt x="1013180" y="914400"/>
                </a:cubicBezTo>
                <a:cubicBezTo>
                  <a:pt x="1014426" y="928732"/>
                  <a:pt x="1020394" y="942477"/>
                  <a:pt x="1026828" y="955344"/>
                </a:cubicBezTo>
                <a:cubicBezTo>
                  <a:pt x="1034163" y="970015"/>
                  <a:pt x="1041779" y="985486"/>
                  <a:pt x="1054123" y="996287"/>
                </a:cubicBezTo>
                <a:cubicBezTo>
                  <a:pt x="1183731" y="1109693"/>
                  <a:pt x="1247146" y="1055509"/>
                  <a:pt x="1463556" y="1064526"/>
                </a:cubicBezTo>
                <a:cubicBezTo>
                  <a:pt x="1481753" y="1073624"/>
                  <a:pt x="1503761" y="1077435"/>
                  <a:pt x="1518147" y="1091821"/>
                </a:cubicBezTo>
                <a:cubicBezTo>
                  <a:pt x="1528319" y="1101993"/>
                  <a:pt x="1525361" y="1119897"/>
                  <a:pt x="1531795" y="1132764"/>
                </a:cubicBezTo>
                <a:cubicBezTo>
                  <a:pt x="1539130" y="1147435"/>
                  <a:pt x="1549992" y="1160060"/>
                  <a:pt x="1559090" y="1173708"/>
                </a:cubicBezTo>
                <a:cubicBezTo>
                  <a:pt x="1608864" y="1372801"/>
                  <a:pt x="1604795" y="1335693"/>
                  <a:pt x="1559090" y="1719618"/>
                </a:cubicBezTo>
                <a:cubicBezTo>
                  <a:pt x="1555212" y="1752193"/>
                  <a:pt x="1522696" y="1774209"/>
                  <a:pt x="1504499" y="1801505"/>
                </a:cubicBezTo>
                <a:cubicBezTo>
                  <a:pt x="1495401" y="1815153"/>
                  <a:pt x="1484539" y="1827777"/>
                  <a:pt x="1477204" y="1842448"/>
                </a:cubicBezTo>
                <a:cubicBezTo>
                  <a:pt x="1468105" y="1860645"/>
                  <a:pt x="1464294" y="1882653"/>
                  <a:pt x="1449908" y="1897039"/>
                </a:cubicBezTo>
                <a:cubicBezTo>
                  <a:pt x="1429825" y="1917122"/>
                  <a:pt x="1329423" y="1946299"/>
                  <a:pt x="1313431" y="1951630"/>
                </a:cubicBezTo>
                <a:cubicBezTo>
                  <a:pt x="1299783" y="1956179"/>
                  <a:pt x="1286594" y="1962457"/>
                  <a:pt x="1272487" y="1965278"/>
                </a:cubicBezTo>
                <a:cubicBezTo>
                  <a:pt x="1249741" y="1969827"/>
                  <a:pt x="1227093" y="1974895"/>
                  <a:pt x="1204249" y="1978926"/>
                </a:cubicBezTo>
                <a:cubicBezTo>
                  <a:pt x="1149747" y="1988544"/>
                  <a:pt x="1094745" y="1995367"/>
                  <a:pt x="1040475" y="2006221"/>
                </a:cubicBezTo>
                <a:cubicBezTo>
                  <a:pt x="1017729" y="2010770"/>
                  <a:pt x="994741" y="2014243"/>
                  <a:pt x="972237" y="2019869"/>
                </a:cubicBezTo>
                <a:cubicBezTo>
                  <a:pt x="909728" y="2035496"/>
                  <a:pt x="887768" y="2043475"/>
                  <a:pt x="835759" y="2060812"/>
                </a:cubicBezTo>
                <a:cubicBezTo>
                  <a:pt x="817562" y="2074460"/>
                  <a:pt x="797936" y="2086386"/>
                  <a:pt x="781168" y="2101756"/>
                </a:cubicBezTo>
                <a:cubicBezTo>
                  <a:pt x="644765" y="2226793"/>
                  <a:pt x="725579" y="2193074"/>
                  <a:pt x="631043" y="2224585"/>
                </a:cubicBezTo>
                <a:lnTo>
                  <a:pt x="576452" y="2388358"/>
                </a:lnTo>
                <a:cubicBezTo>
                  <a:pt x="567353" y="2415654"/>
                  <a:pt x="557060" y="2442580"/>
                  <a:pt x="549156" y="2470245"/>
                </a:cubicBezTo>
                <a:cubicBezTo>
                  <a:pt x="511183" y="2603152"/>
                  <a:pt x="533490" y="2534769"/>
                  <a:pt x="480917" y="2674961"/>
                </a:cubicBezTo>
                <a:cubicBezTo>
                  <a:pt x="479366" y="2685815"/>
                  <a:pt x="458784" y="2835174"/>
                  <a:pt x="453622" y="2852382"/>
                </a:cubicBezTo>
                <a:cubicBezTo>
                  <a:pt x="447776" y="2871869"/>
                  <a:pt x="433470" y="2887923"/>
                  <a:pt x="426326" y="2906973"/>
                </a:cubicBezTo>
                <a:cubicBezTo>
                  <a:pt x="419740" y="2924536"/>
                  <a:pt x="416747" y="2943254"/>
                  <a:pt x="412678" y="2961564"/>
                </a:cubicBezTo>
                <a:cubicBezTo>
                  <a:pt x="378026" y="3117501"/>
                  <a:pt x="418668" y="2951258"/>
                  <a:pt x="385383" y="3084394"/>
                </a:cubicBezTo>
                <a:cubicBezTo>
                  <a:pt x="397033" y="3294089"/>
                  <a:pt x="341761" y="3285061"/>
                  <a:pt x="439974" y="3370997"/>
                </a:cubicBezTo>
                <a:cubicBezTo>
                  <a:pt x="461896" y="3390179"/>
                  <a:pt x="482159" y="3412561"/>
                  <a:pt x="508213" y="3425588"/>
                </a:cubicBezTo>
                <a:cubicBezTo>
                  <a:pt x="528961" y="3435962"/>
                  <a:pt x="553706" y="3434687"/>
                  <a:pt x="576452" y="3439236"/>
                </a:cubicBezTo>
                <a:lnTo>
                  <a:pt x="1136010" y="3425588"/>
                </a:lnTo>
                <a:cubicBezTo>
                  <a:pt x="1357489" y="3416164"/>
                  <a:pt x="1043074" y="3392517"/>
                  <a:pt x="1340726" y="3425588"/>
                </a:cubicBezTo>
                <a:cubicBezTo>
                  <a:pt x="1384986" y="3491979"/>
                  <a:pt x="1367995" y="3446266"/>
                  <a:pt x="1354374" y="3548418"/>
                </a:cubicBezTo>
                <a:cubicBezTo>
                  <a:pt x="1349736" y="3583200"/>
                  <a:pt x="1334207" y="3741218"/>
                  <a:pt x="1327078" y="3780430"/>
                </a:cubicBezTo>
                <a:cubicBezTo>
                  <a:pt x="1324505" y="3794584"/>
                  <a:pt x="1317980" y="3807725"/>
                  <a:pt x="1313431" y="3821373"/>
                </a:cubicBezTo>
                <a:cubicBezTo>
                  <a:pt x="1306950" y="3886180"/>
                  <a:pt x="1289637" y="4132936"/>
                  <a:pt x="1245192" y="4162567"/>
                </a:cubicBezTo>
                <a:cubicBezTo>
                  <a:pt x="1202529" y="4191010"/>
                  <a:pt x="1185402" y="4203366"/>
                  <a:pt x="1136010" y="4230806"/>
                </a:cubicBezTo>
                <a:cubicBezTo>
                  <a:pt x="1118225" y="4240686"/>
                  <a:pt x="1100469" y="4250958"/>
                  <a:pt x="1081419" y="4258102"/>
                </a:cubicBezTo>
                <a:cubicBezTo>
                  <a:pt x="1063856" y="4264688"/>
                  <a:pt x="1045138" y="4267681"/>
                  <a:pt x="1026828" y="4271750"/>
                </a:cubicBezTo>
                <a:cubicBezTo>
                  <a:pt x="963494" y="4285824"/>
                  <a:pt x="962254" y="4282400"/>
                  <a:pt x="903998" y="4299045"/>
                </a:cubicBezTo>
                <a:cubicBezTo>
                  <a:pt x="890166" y="4302997"/>
                  <a:pt x="876278" y="4307026"/>
                  <a:pt x="863055" y="4312693"/>
                </a:cubicBezTo>
                <a:cubicBezTo>
                  <a:pt x="844355" y="4320707"/>
                  <a:pt x="828025" y="4334399"/>
                  <a:pt x="808463" y="4339988"/>
                </a:cubicBezTo>
                <a:cubicBezTo>
                  <a:pt x="763855" y="4352733"/>
                  <a:pt x="716994" y="4356032"/>
                  <a:pt x="671986" y="4367284"/>
                </a:cubicBezTo>
                <a:cubicBezTo>
                  <a:pt x="637485" y="4375909"/>
                  <a:pt x="609078" y="4381529"/>
                  <a:pt x="576452" y="4394579"/>
                </a:cubicBezTo>
                <a:cubicBezTo>
                  <a:pt x="521541" y="4416543"/>
                  <a:pt x="467364" y="4440300"/>
                  <a:pt x="412678" y="4462818"/>
                </a:cubicBezTo>
                <a:cubicBezTo>
                  <a:pt x="390025" y="4472146"/>
                  <a:pt x="344440" y="4490114"/>
                  <a:pt x="344440" y="4490114"/>
                </a:cubicBezTo>
                <a:cubicBezTo>
                  <a:pt x="241196" y="4627771"/>
                  <a:pt x="372595" y="4457935"/>
                  <a:pt x="248905" y="4599296"/>
                </a:cubicBezTo>
                <a:cubicBezTo>
                  <a:pt x="233927" y="4616414"/>
                  <a:pt x="221610" y="4635690"/>
                  <a:pt x="207962" y="4653887"/>
                </a:cubicBezTo>
                <a:cubicBezTo>
                  <a:pt x="203413" y="4676633"/>
                  <a:pt x="203735" y="4700928"/>
                  <a:pt x="194314" y="4722126"/>
                </a:cubicBezTo>
                <a:cubicBezTo>
                  <a:pt x="185076" y="4742912"/>
                  <a:pt x="165988" y="4757791"/>
                  <a:pt x="153371" y="4776717"/>
                </a:cubicBezTo>
                <a:cubicBezTo>
                  <a:pt x="138657" y="4798788"/>
                  <a:pt x="124291" y="4821230"/>
                  <a:pt x="112428" y="4844956"/>
                </a:cubicBezTo>
                <a:cubicBezTo>
                  <a:pt x="101472" y="4866868"/>
                  <a:pt x="95082" y="4890807"/>
                  <a:pt x="85132" y="4913194"/>
                </a:cubicBezTo>
                <a:cubicBezTo>
                  <a:pt x="31585" y="5033674"/>
                  <a:pt x="83200" y="4891696"/>
                  <a:pt x="30541" y="5049672"/>
                </a:cubicBezTo>
                <a:cubicBezTo>
                  <a:pt x="14883" y="5159276"/>
                  <a:pt x="0" y="5197424"/>
                  <a:pt x="44189" y="5322627"/>
                </a:cubicBezTo>
                <a:cubicBezTo>
                  <a:pt x="55215" y="5353868"/>
                  <a:pt x="162472" y="5422279"/>
                  <a:pt x="180666" y="5431809"/>
                </a:cubicBezTo>
                <a:cubicBezTo>
                  <a:pt x="275814" y="5481649"/>
                  <a:pt x="365769" y="5525639"/>
                  <a:pt x="467269" y="5554639"/>
                </a:cubicBezTo>
                <a:cubicBezTo>
                  <a:pt x="503340" y="5564945"/>
                  <a:pt x="540058" y="5572836"/>
                  <a:pt x="576452" y="5581935"/>
                </a:cubicBezTo>
                <a:cubicBezTo>
                  <a:pt x="693973" y="5652448"/>
                  <a:pt x="592976" y="5602254"/>
                  <a:pt x="712929" y="5636526"/>
                </a:cubicBezTo>
                <a:cubicBezTo>
                  <a:pt x="754426" y="5648382"/>
                  <a:pt x="792815" y="5673175"/>
                  <a:pt x="835759" y="5677469"/>
                </a:cubicBezTo>
                <a:cubicBezTo>
                  <a:pt x="1013227" y="5695216"/>
                  <a:pt x="926797" y="5686068"/>
                  <a:pt x="1095066" y="5704764"/>
                </a:cubicBezTo>
                <a:cubicBezTo>
                  <a:pt x="1113263" y="5709313"/>
                  <a:pt x="1131265" y="5714733"/>
                  <a:pt x="1149658" y="5718412"/>
                </a:cubicBezTo>
                <a:cubicBezTo>
                  <a:pt x="1176792" y="5723839"/>
                  <a:pt x="1204410" y="5726633"/>
                  <a:pt x="1231544" y="5732060"/>
                </a:cubicBezTo>
                <a:cubicBezTo>
                  <a:pt x="1270189" y="5739789"/>
                  <a:pt x="1320588" y="5754233"/>
                  <a:pt x="1354374" y="5773003"/>
                </a:cubicBezTo>
                <a:cubicBezTo>
                  <a:pt x="1374258" y="5784050"/>
                  <a:pt x="1390039" y="5801330"/>
                  <a:pt x="1408965" y="5813947"/>
                </a:cubicBezTo>
                <a:cubicBezTo>
                  <a:pt x="1431036" y="5828661"/>
                  <a:pt x="1454458" y="5841242"/>
                  <a:pt x="1477204" y="5854890"/>
                </a:cubicBezTo>
                <a:cubicBezTo>
                  <a:pt x="1479555" y="5858025"/>
                  <a:pt x="1540455" y="5937123"/>
                  <a:pt x="1545443" y="5950424"/>
                </a:cubicBezTo>
                <a:cubicBezTo>
                  <a:pt x="1551163" y="5965678"/>
                  <a:pt x="1571206" y="6091360"/>
                  <a:pt x="1572738" y="6100550"/>
                </a:cubicBezTo>
                <a:cubicBezTo>
                  <a:pt x="1568189" y="6259774"/>
                  <a:pt x="1575765" y="6419808"/>
                  <a:pt x="1559090" y="6578221"/>
                </a:cubicBezTo>
                <a:cubicBezTo>
                  <a:pt x="1557070" y="6597416"/>
                  <a:pt x="1530503" y="6604337"/>
                  <a:pt x="1518147" y="6619164"/>
                </a:cubicBezTo>
                <a:cubicBezTo>
                  <a:pt x="1507646" y="6631765"/>
                  <a:pt x="1502450" y="6648510"/>
                  <a:pt x="1490852" y="6660108"/>
                </a:cubicBezTo>
                <a:cubicBezTo>
                  <a:pt x="1464397" y="6686563"/>
                  <a:pt x="1442263" y="6689951"/>
                  <a:pt x="1408965" y="6701051"/>
                </a:cubicBezTo>
                <a:cubicBezTo>
                  <a:pt x="1382127" y="6741307"/>
                  <a:pt x="1380130" y="6750101"/>
                  <a:pt x="1340726" y="6782938"/>
                </a:cubicBezTo>
                <a:cubicBezTo>
                  <a:pt x="1328125" y="6793439"/>
                  <a:pt x="1312042" y="6799336"/>
                  <a:pt x="1299783" y="6810233"/>
                </a:cubicBezTo>
                <a:cubicBezTo>
                  <a:pt x="1270932" y="6835879"/>
                  <a:pt x="1250015" y="6870708"/>
                  <a:pt x="1217896" y="6892120"/>
                </a:cubicBezTo>
                <a:cubicBezTo>
                  <a:pt x="1204248" y="6901218"/>
                  <a:pt x="1189554" y="6908914"/>
                  <a:pt x="1176953" y="6919415"/>
                </a:cubicBezTo>
                <a:cubicBezTo>
                  <a:pt x="1162126" y="6931771"/>
                  <a:pt x="1150837" y="6948002"/>
                  <a:pt x="1136010" y="6960358"/>
                </a:cubicBezTo>
                <a:cubicBezTo>
                  <a:pt x="1123409" y="6970859"/>
                  <a:pt x="1106665" y="6976055"/>
                  <a:pt x="1095066" y="6987654"/>
                </a:cubicBezTo>
                <a:lnTo>
                  <a:pt x="1095066" y="7001302"/>
                </a:lnTo>
              </a:path>
            </a:pathLst>
          </a:cu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52067" y="2417510"/>
            <a:ext cx="1823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Outer Membrane</a:t>
            </a:r>
            <a:endParaRPr lang="en-US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Stroma</a:t>
            </a:r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Grana</a:t>
            </a:r>
            <a:endParaRPr lang="en-US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</a:t>
            </a:r>
            <a:endParaRPr lang="en-US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Thylakoid Membrane</a:t>
            </a:r>
            <a:endParaRPr lang="en-US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 w="38100"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>
            <a:off x="5105400" y="-2743200"/>
            <a:ext cx="3534502" cy="10896600"/>
          </a:xfrm>
          <a:custGeom>
            <a:avLst/>
            <a:gdLst>
              <a:gd name="connsiteX0" fmla="*/ 1395317 w 1608864"/>
              <a:gd name="connsiteY0" fmla="*/ 0 h 7001302"/>
              <a:gd name="connsiteX1" fmla="*/ 1354374 w 1608864"/>
              <a:gd name="connsiteY1" fmla="*/ 13648 h 7001302"/>
              <a:gd name="connsiteX2" fmla="*/ 1245192 w 1608864"/>
              <a:gd name="connsiteY2" fmla="*/ 136478 h 7001302"/>
              <a:gd name="connsiteX3" fmla="*/ 1204249 w 1608864"/>
              <a:gd name="connsiteY3" fmla="*/ 177421 h 7001302"/>
              <a:gd name="connsiteX4" fmla="*/ 1136010 w 1608864"/>
              <a:gd name="connsiteY4" fmla="*/ 259308 h 7001302"/>
              <a:gd name="connsiteX5" fmla="*/ 1122362 w 1608864"/>
              <a:gd name="connsiteY5" fmla="*/ 313899 h 7001302"/>
              <a:gd name="connsiteX6" fmla="*/ 1095066 w 1608864"/>
              <a:gd name="connsiteY6" fmla="*/ 354842 h 7001302"/>
              <a:gd name="connsiteX7" fmla="*/ 1067771 w 1608864"/>
              <a:gd name="connsiteY7" fmla="*/ 409433 h 7001302"/>
              <a:gd name="connsiteX8" fmla="*/ 1026828 w 1608864"/>
              <a:gd name="connsiteY8" fmla="*/ 532263 h 7001302"/>
              <a:gd name="connsiteX9" fmla="*/ 1013180 w 1608864"/>
              <a:gd name="connsiteY9" fmla="*/ 573206 h 7001302"/>
              <a:gd name="connsiteX10" fmla="*/ 999532 w 1608864"/>
              <a:gd name="connsiteY10" fmla="*/ 641445 h 7001302"/>
              <a:gd name="connsiteX11" fmla="*/ 1013180 w 1608864"/>
              <a:gd name="connsiteY11" fmla="*/ 914400 h 7001302"/>
              <a:gd name="connsiteX12" fmla="*/ 1026828 w 1608864"/>
              <a:gd name="connsiteY12" fmla="*/ 955344 h 7001302"/>
              <a:gd name="connsiteX13" fmla="*/ 1054123 w 1608864"/>
              <a:gd name="connsiteY13" fmla="*/ 996287 h 7001302"/>
              <a:gd name="connsiteX14" fmla="*/ 1463556 w 1608864"/>
              <a:gd name="connsiteY14" fmla="*/ 1064526 h 7001302"/>
              <a:gd name="connsiteX15" fmla="*/ 1518147 w 1608864"/>
              <a:gd name="connsiteY15" fmla="*/ 1091821 h 7001302"/>
              <a:gd name="connsiteX16" fmla="*/ 1531795 w 1608864"/>
              <a:gd name="connsiteY16" fmla="*/ 1132764 h 7001302"/>
              <a:gd name="connsiteX17" fmla="*/ 1559090 w 1608864"/>
              <a:gd name="connsiteY17" fmla="*/ 1173708 h 7001302"/>
              <a:gd name="connsiteX18" fmla="*/ 1559090 w 1608864"/>
              <a:gd name="connsiteY18" fmla="*/ 1719618 h 7001302"/>
              <a:gd name="connsiteX19" fmla="*/ 1504499 w 1608864"/>
              <a:gd name="connsiteY19" fmla="*/ 1801505 h 7001302"/>
              <a:gd name="connsiteX20" fmla="*/ 1477204 w 1608864"/>
              <a:gd name="connsiteY20" fmla="*/ 1842448 h 7001302"/>
              <a:gd name="connsiteX21" fmla="*/ 1449908 w 1608864"/>
              <a:gd name="connsiteY21" fmla="*/ 1897039 h 7001302"/>
              <a:gd name="connsiteX22" fmla="*/ 1313431 w 1608864"/>
              <a:gd name="connsiteY22" fmla="*/ 1951630 h 7001302"/>
              <a:gd name="connsiteX23" fmla="*/ 1272487 w 1608864"/>
              <a:gd name="connsiteY23" fmla="*/ 1965278 h 7001302"/>
              <a:gd name="connsiteX24" fmla="*/ 1204249 w 1608864"/>
              <a:gd name="connsiteY24" fmla="*/ 1978926 h 7001302"/>
              <a:gd name="connsiteX25" fmla="*/ 1040475 w 1608864"/>
              <a:gd name="connsiteY25" fmla="*/ 2006221 h 7001302"/>
              <a:gd name="connsiteX26" fmla="*/ 972237 w 1608864"/>
              <a:gd name="connsiteY26" fmla="*/ 2019869 h 7001302"/>
              <a:gd name="connsiteX27" fmla="*/ 835759 w 1608864"/>
              <a:gd name="connsiteY27" fmla="*/ 2060812 h 7001302"/>
              <a:gd name="connsiteX28" fmla="*/ 781168 w 1608864"/>
              <a:gd name="connsiteY28" fmla="*/ 2101756 h 7001302"/>
              <a:gd name="connsiteX29" fmla="*/ 631043 w 1608864"/>
              <a:gd name="connsiteY29" fmla="*/ 2224585 h 7001302"/>
              <a:gd name="connsiteX30" fmla="*/ 576452 w 1608864"/>
              <a:gd name="connsiteY30" fmla="*/ 2388358 h 7001302"/>
              <a:gd name="connsiteX31" fmla="*/ 549156 w 1608864"/>
              <a:gd name="connsiteY31" fmla="*/ 2470245 h 7001302"/>
              <a:gd name="connsiteX32" fmla="*/ 480917 w 1608864"/>
              <a:gd name="connsiteY32" fmla="*/ 2674961 h 7001302"/>
              <a:gd name="connsiteX33" fmla="*/ 453622 w 1608864"/>
              <a:gd name="connsiteY33" fmla="*/ 2852382 h 7001302"/>
              <a:gd name="connsiteX34" fmla="*/ 426326 w 1608864"/>
              <a:gd name="connsiteY34" fmla="*/ 2906973 h 7001302"/>
              <a:gd name="connsiteX35" fmla="*/ 412678 w 1608864"/>
              <a:gd name="connsiteY35" fmla="*/ 2961564 h 7001302"/>
              <a:gd name="connsiteX36" fmla="*/ 385383 w 1608864"/>
              <a:gd name="connsiteY36" fmla="*/ 3084394 h 7001302"/>
              <a:gd name="connsiteX37" fmla="*/ 439974 w 1608864"/>
              <a:gd name="connsiteY37" fmla="*/ 3370997 h 7001302"/>
              <a:gd name="connsiteX38" fmla="*/ 508213 w 1608864"/>
              <a:gd name="connsiteY38" fmla="*/ 3425588 h 7001302"/>
              <a:gd name="connsiteX39" fmla="*/ 576452 w 1608864"/>
              <a:gd name="connsiteY39" fmla="*/ 3439236 h 7001302"/>
              <a:gd name="connsiteX40" fmla="*/ 1136010 w 1608864"/>
              <a:gd name="connsiteY40" fmla="*/ 3425588 h 7001302"/>
              <a:gd name="connsiteX41" fmla="*/ 1340726 w 1608864"/>
              <a:gd name="connsiteY41" fmla="*/ 3425588 h 7001302"/>
              <a:gd name="connsiteX42" fmla="*/ 1354374 w 1608864"/>
              <a:gd name="connsiteY42" fmla="*/ 3548418 h 7001302"/>
              <a:gd name="connsiteX43" fmla="*/ 1327078 w 1608864"/>
              <a:gd name="connsiteY43" fmla="*/ 3780430 h 7001302"/>
              <a:gd name="connsiteX44" fmla="*/ 1313431 w 1608864"/>
              <a:gd name="connsiteY44" fmla="*/ 3821373 h 7001302"/>
              <a:gd name="connsiteX45" fmla="*/ 1245192 w 1608864"/>
              <a:gd name="connsiteY45" fmla="*/ 4162567 h 7001302"/>
              <a:gd name="connsiteX46" fmla="*/ 1136010 w 1608864"/>
              <a:gd name="connsiteY46" fmla="*/ 4230806 h 7001302"/>
              <a:gd name="connsiteX47" fmla="*/ 1081419 w 1608864"/>
              <a:gd name="connsiteY47" fmla="*/ 4258102 h 7001302"/>
              <a:gd name="connsiteX48" fmla="*/ 1026828 w 1608864"/>
              <a:gd name="connsiteY48" fmla="*/ 4271750 h 7001302"/>
              <a:gd name="connsiteX49" fmla="*/ 903998 w 1608864"/>
              <a:gd name="connsiteY49" fmla="*/ 4299045 h 7001302"/>
              <a:gd name="connsiteX50" fmla="*/ 863055 w 1608864"/>
              <a:gd name="connsiteY50" fmla="*/ 4312693 h 7001302"/>
              <a:gd name="connsiteX51" fmla="*/ 808463 w 1608864"/>
              <a:gd name="connsiteY51" fmla="*/ 4339988 h 7001302"/>
              <a:gd name="connsiteX52" fmla="*/ 671986 w 1608864"/>
              <a:gd name="connsiteY52" fmla="*/ 4367284 h 7001302"/>
              <a:gd name="connsiteX53" fmla="*/ 576452 w 1608864"/>
              <a:gd name="connsiteY53" fmla="*/ 4394579 h 7001302"/>
              <a:gd name="connsiteX54" fmla="*/ 412678 w 1608864"/>
              <a:gd name="connsiteY54" fmla="*/ 4462818 h 7001302"/>
              <a:gd name="connsiteX55" fmla="*/ 344440 w 1608864"/>
              <a:gd name="connsiteY55" fmla="*/ 4490114 h 7001302"/>
              <a:gd name="connsiteX56" fmla="*/ 248905 w 1608864"/>
              <a:gd name="connsiteY56" fmla="*/ 4599296 h 7001302"/>
              <a:gd name="connsiteX57" fmla="*/ 207962 w 1608864"/>
              <a:gd name="connsiteY57" fmla="*/ 4653887 h 7001302"/>
              <a:gd name="connsiteX58" fmla="*/ 194314 w 1608864"/>
              <a:gd name="connsiteY58" fmla="*/ 4722126 h 7001302"/>
              <a:gd name="connsiteX59" fmla="*/ 153371 w 1608864"/>
              <a:gd name="connsiteY59" fmla="*/ 4776717 h 7001302"/>
              <a:gd name="connsiteX60" fmla="*/ 112428 w 1608864"/>
              <a:gd name="connsiteY60" fmla="*/ 4844956 h 7001302"/>
              <a:gd name="connsiteX61" fmla="*/ 85132 w 1608864"/>
              <a:gd name="connsiteY61" fmla="*/ 4913194 h 7001302"/>
              <a:gd name="connsiteX62" fmla="*/ 30541 w 1608864"/>
              <a:gd name="connsiteY62" fmla="*/ 5049672 h 7001302"/>
              <a:gd name="connsiteX63" fmla="*/ 44189 w 1608864"/>
              <a:gd name="connsiteY63" fmla="*/ 5322627 h 7001302"/>
              <a:gd name="connsiteX64" fmla="*/ 180666 w 1608864"/>
              <a:gd name="connsiteY64" fmla="*/ 5431809 h 7001302"/>
              <a:gd name="connsiteX65" fmla="*/ 467269 w 1608864"/>
              <a:gd name="connsiteY65" fmla="*/ 5554639 h 7001302"/>
              <a:gd name="connsiteX66" fmla="*/ 576452 w 1608864"/>
              <a:gd name="connsiteY66" fmla="*/ 5581935 h 7001302"/>
              <a:gd name="connsiteX67" fmla="*/ 712929 w 1608864"/>
              <a:gd name="connsiteY67" fmla="*/ 5636526 h 7001302"/>
              <a:gd name="connsiteX68" fmla="*/ 835759 w 1608864"/>
              <a:gd name="connsiteY68" fmla="*/ 5677469 h 7001302"/>
              <a:gd name="connsiteX69" fmla="*/ 1095066 w 1608864"/>
              <a:gd name="connsiteY69" fmla="*/ 5704764 h 7001302"/>
              <a:gd name="connsiteX70" fmla="*/ 1149658 w 1608864"/>
              <a:gd name="connsiteY70" fmla="*/ 5718412 h 7001302"/>
              <a:gd name="connsiteX71" fmla="*/ 1231544 w 1608864"/>
              <a:gd name="connsiteY71" fmla="*/ 5732060 h 7001302"/>
              <a:gd name="connsiteX72" fmla="*/ 1354374 w 1608864"/>
              <a:gd name="connsiteY72" fmla="*/ 5773003 h 7001302"/>
              <a:gd name="connsiteX73" fmla="*/ 1408965 w 1608864"/>
              <a:gd name="connsiteY73" fmla="*/ 5813947 h 7001302"/>
              <a:gd name="connsiteX74" fmla="*/ 1477204 w 1608864"/>
              <a:gd name="connsiteY74" fmla="*/ 5854890 h 7001302"/>
              <a:gd name="connsiteX75" fmla="*/ 1545443 w 1608864"/>
              <a:gd name="connsiteY75" fmla="*/ 5950424 h 7001302"/>
              <a:gd name="connsiteX76" fmla="*/ 1572738 w 1608864"/>
              <a:gd name="connsiteY76" fmla="*/ 6100550 h 7001302"/>
              <a:gd name="connsiteX77" fmla="*/ 1559090 w 1608864"/>
              <a:gd name="connsiteY77" fmla="*/ 6578221 h 7001302"/>
              <a:gd name="connsiteX78" fmla="*/ 1518147 w 1608864"/>
              <a:gd name="connsiteY78" fmla="*/ 6619164 h 7001302"/>
              <a:gd name="connsiteX79" fmla="*/ 1490852 w 1608864"/>
              <a:gd name="connsiteY79" fmla="*/ 6660108 h 7001302"/>
              <a:gd name="connsiteX80" fmla="*/ 1408965 w 1608864"/>
              <a:gd name="connsiteY80" fmla="*/ 6701051 h 7001302"/>
              <a:gd name="connsiteX81" fmla="*/ 1340726 w 1608864"/>
              <a:gd name="connsiteY81" fmla="*/ 6782938 h 7001302"/>
              <a:gd name="connsiteX82" fmla="*/ 1299783 w 1608864"/>
              <a:gd name="connsiteY82" fmla="*/ 6810233 h 7001302"/>
              <a:gd name="connsiteX83" fmla="*/ 1217896 w 1608864"/>
              <a:gd name="connsiteY83" fmla="*/ 6892120 h 7001302"/>
              <a:gd name="connsiteX84" fmla="*/ 1176953 w 1608864"/>
              <a:gd name="connsiteY84" fmla="*/ 6919415 h 7001302"/>
              <a:gd name="connsiteX85" fmla="*/ 1136010 w 1608864"/>
              <a:gd name="connsiteY85" fmla="*/ 6960358 h 7001302"/>
              <a:gd name="connsiteX86" fmla="*/ 1095066 w 1608864"/>
              <a:gd name="connsiteY86" fmla="*/ 6987654 h 7001302"/>
              <a:gd name="connsiteX87" fmla="*/ 1095066 w 1608864"/>
              <a:gd name="connsiteY87" fmla="*/ 7001302 h 7001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608864" h="7001302">
                <a:moveTo>
                  <a:pt x="1395317" y="0"/>
                </a:moveTo>
                <a:cubicBezTo>
                  <a:pt x="1381669" y="4549"/>
                  <a:pt x="1365730" y="4816"/>
                  <a:pt x="1354374" y="13648"/>
                </a:cubicBezTo>
                <a:cubicBezTo>
                  <a:pt x="1228640" y="111442"/>
                  <a:pt x="1307602" y="61585"/>
                  <a:pt x="1245192" y="136478"/>
                </a:cubicBezTo>
                <a:cubicBezTo>
                  <a:pt x="1232836" y="151305"/>
                  <a:pt x="1216605" y="162594"/>
                  <a:pt x="1204249" y="177421"/>
                </a:cubicBezTo>
                <a:cubicBezTo>
                  <a:pt x="1109237" y="291434"/>
                  <a:pt x="1255634" y="139681"/>
                  <a:pt x="1136010" y="259308"/>
                </a:cubicBezTo>
                <a:cubicBezTo>
                  <a:pt x="1131461" y="277505"/>
                  <a:pt x="1129751" y="296659"/>
                  <a:pt x="1122362" y="313899"/>
                </a:cubicBezTo>
                <a:cubicBezTo>
                  <a:pt x="1115901" y="328975"/>
                  <a:pt x="1103204" y="340601"/>
                  <a:pt x="1095066" y="354842"/>
                </a:cubicBezTo>
                <a:cubicBezTo>
                  <a:pt x="1084972" y="372506"/>
                  <a:pt x="1075074" y="390444"/>
                  <a:pt x="1067771" y="409433"/>
                </a:cubicBezTo>
                <a:cubicBezTo>
                  <a:pt x="1052278" y="449714"/>
                  <a:pt x="1040476" y="491320"/>
                  <a:pt x="1026828" y="532263"/>
                </a:cubicBezTo>
                <a:cubicBezTo>
                  <a:pt x="1022279" y="545911"/>
                  <a:pt x="1016001" y="559099"/>
                  <a:pt x="1013180" y="573206"/>
                </a:cubicBezTo>
                <a:lnTo>
                  <a:pt x="999532" y="641445"/>
                </a:lnTo>
                <a:cubicBezTo>
                  <a:pt x="1004081" y="732430"/>
                  <a:pt x="1005288" y="823644"/>
                  <a:pt x="1013180" y="914400"/>
                </a:cubicBezTo>
                <a:cubicBezTo>
                  <a:pt x="1014426" y="928732"/>
                  <a:pt x="1020394" y="942477"/>
                  <a:pt x="1026828" y="955344"/>
                </a:cubicBezTo>
                <a:cubicBezTo>
                  <a:pt x="1034163" y="970015"/>
                  <a:pt x="1041779" y="985486"/>
                  <a:pt x="1054123" y="996287"/>
                </a:cubicBezTo>
                <a:cubicBezTo>
                  <a:pt x="1183731" y="1109693"/>
                  <a:pt x="1247146" y="1055509"/>
                  <a:pt x="1463556" y="1064526"/>
                </a:cubicBezTo>
                <a:cubicBezTo>
                  <a:pt x="1481753" y="1073624"/>
                  <a:pt x="1503761" y="1077435"/>
                  <a:pt x="1518147" y="1091821"/>
                </a:cubicBezTo>
                <a:cubicBezTo>
                  <a:pt x="1528319" y="1101993"/>
                  <a:pt x="1525361" y="1119897"/>
                  <a:pt x="1531795" y="1132764"/>
                </a:cubicBezTo>
                <a:cubicBezTo>
                  <a:pt x="1539130" y="1147435"/>
                  <a:pt x="1549992" y="1160060"/>
                  <a:pt x="1559090" y="1173708"/>
                </a:cubicBezTo>
                <a:cubicBezTo>
                  <a:pt x="1608864" y="1372801"/>
                  <a:pt x="1604795" y="1335693"/>
                  <a:pt x="1559090" y="1719618"/>
                </a:cubicBezTo>
                <a:cubicBezTo>
                  <a:pt x="1555212" y="1752193"/>
                  <a:pt x="1522696" y="1774209"/>
                  <a:pt x="1504499" y="1801505"/>
                </a:cubicBezTo>
                <a:cubicBezTo>
                  <a:pt x="1495401" y="1815153"/>
                  <a:pt x="1484539" y="1827777"/>
                  <a:pt x="1477204" y="1842448"/>
                </a:cubicBezTo>
                <a:cubicBezTo>
                  <a:pt x="1468105" y="1860645"/>
                  <a:pt x="1464294" y="1882653"/>
                  <a:pt x="1449908" y="1897039"/>
                </a:cubicBezTo>
                <a:cubicBezTo>
                  <a:pt x="1429825" y="1917122"/>
                  <a:pt x="1329423" y="1946299"/>
                  <a:pt x="1313431" y="1951630"/>
                </a:cubicBezTo>
                <a:cubicBezTo>
                  <a:pt x="1299783" y="1956179"/>
                  <a:pt x="1286594" y="1962457"/>
                  <a:pt x="1272487" y="1965278"/>
                </a:cubicBezTo>
                <a:cubicBezTo>
                  <a:pt x="1249741" y="1969827"/>
                  <a:pt x="1227093" y="1974895"/>
                  <a:pt x="1204249" y="1978926"/>
                </a:cubicBezTo>
                <a:cubicBezTo>
                  <a:pt x="1149747" y="1988544"/>
                  <a:pt x="1094745" y="1995367"/>
                  <a:pt x="1040475" y="2006221"/>
                </a:cubicBezTo>
                <a:cubicBezTo>
                  <a:pt x="1017729" y="2010770"/>
                  <a:pt x="994741" y="2014243"/>
                  <a:pt x="972237" y="2019869"/>
                </a:cubicBezTo>
                <a:cubicBezTo>
                  <a:pt x="909728" y="2035496"/>
                  <a:pt x="887768" y="2043475"/>
                  <a:pt x="835759" y="2060812"/>
                </a:cubicBezTo>
                <a:cubicBezTo>
                  <a:pt x="817562" y="2074460"/>
                  <a:pt x="797936" y="2086386"/>
                  <a:pt x="781168" y="2101756"/>
                </a:cubicBezTo>
                <a:cubicBezTo>
                  <a:pt x="644765" y="2226793"/>
                  <a:pt x="725579" y="2193074"/>
                  <a:pt x="631043" y="2224585"/>
                </a:cubicBezTo>
                <a:lnTo>
                  <a:pt x="576452" y="2388358"/>
                </a:lnTo>
                <a:cubicBezTo>
                  <a:pt x="567353" y="2415654"/>
                  <a:pt x="557060" y="2442580"/>
                  <a:pt x="549156" y="2470245"/>
                </a:cubicBezTo>
                <a:cubicBezTo>
                  <a:pt x="511183" y="2603152"/>
                  <a:pt x="533490" y="2534769"/>
                  <a:pt x="480917" y="2674961"/>
                </a:cubicBezTo>
                <a:cubicBezTo>
                  <a:pt x="479366" y="2685815"/>
                  <a:pt x="458784" y="2835174"/>
                  <a:pt x="453622" y="2852382"/>
                </a:cubicBezTo>
                <a:cubicBezTo>
                  <a:pt x="447776" y="2871869"/>
                  <a:pt x="433470" y="2887923"/>
                  <a:pt x="426326" y="2906973"/>
                </a:cubicBezTo>
                <a:cubicBezTo>
                  <a:pt x="419740" y="2924536"/>
                  <a:pt x="416747" y="2943254"/>
                  <a:pt x="412678" y="2961564"/>
                </a:cubicBezTo>
                <a:cubicBezTo>
                  <a:pt x="378026" y="3117501"/>
                  <a:pt x="418668" y="2951258"/>
                  <a:pt x="385383" y="3084394"/>
                </a:cubicBezTo>
                <a:cubicBezTo>
                  <a:pt x="397033" y="3294089"/>
                  <a:pt x="341761" y="3285061"/>
                  <a:pt x="439974" y="3370997"/>
                </a:cubicBezTo>
                <a:cubicBezTo>
                  <a:pt x="461896" y="3390179"/>
                  <a:pt x="482159" y="3412561"/>
                  <a:pt x="508213" y="3425588"/>
                </a:cubicBezTo>
                <a:cubicBezTo>
                  <a:pt x="528961" y="3435962"/>
                  <a:pt x="553706" y="3434687"/>
                  <a:pt x="576452" y="3439236"/>
                </a:cubicBezTo>
                <a:lnTo>
                  <a:pt x="1136010" y="3425588"/>
                </a:lnTo>
                <a:cubicBezTo>
                  <a:pt x="1357489" y="3416164"/>
                  <a:pt x="1043074" y="3392517"/>
                  <a:pt x="1340726" y="3425588"/>
                </a:cubicBezTo>
                <a:cubicBezTo>
                  <a:pt x="1384986" y="3491979"/>
                  <a:pt x="1367995" y="3446266"/>
                  <a:pt x="1354374" y="3548418"/>
                </a:cubicBezTo>
                <a:cubicBezTo>
                  <a:pt x="1349736" y="3583200"/>
                  <a:pt x="1334207" y="3741218"/>
                  <a:pt x="1327078" y="3780430"/>
                </a:cubicBezTo>
                <a:cubicBezTo>
                  <a:pt x="1324505" y="3794584"/>
                  <a:pt x="1317980" y="3807725"/>
                  <a:pt x="1313431" y="3821373"/>
                </a:cubicBezTo>
                <a:cubicBezTo>
                  <a:pt x="1306950" y="3886180"/>
                  <a:pt x="1289637" y="4132936"/>
                  <a:pt x="1245192" y="4162567"/>
                </a:cubicBezTo>
                <a:cubicBezTo>
                  <a:pt x="1202529" y="4191010"/>
                  <a:pt x="1185402" y="4203366"/>
                  <a:pt x="1136010" y="4230806"/>
                </a:cubicBezTo>
                <a:cubicBezTo>
                  <a:pt x="1118225" y="4240686"/>
                  <a:pt x="1100469" y="4250958"/>
                  <a:pt x="1081419" y="4258102"/>
                </a:cubicBezTo>
                <a:cubicBezTo>
                  <a:pt x="1063856" y="4264688"/>
                  <a:pt x="1045138" y="4267681"/>
                  <a:pt x="1026828" y="4271750"/>
                </a:cubicBezTo>
                <a:cubicBezTo>
                  <a:pt x="963494" y="4285824"/>
                  <a:pt x="962254" y="4282400"/>
                  <a:pt x="903998" y="4299045"/>
                </a:cubicBezTo>
                <a:cubicBezTo>
                  <a:pt x="890166" y="4302997"/>
                  <a:pt x="876278" y="4307026"/>
                  <a:pt x="863055" y="4312693"/>
                </a:cubicBezTo>
                <a:cubicBezTo>
                  <a:pt x="844355" y="4320707"/>
                  <a:pt x="828025" y="4334399"/>
                  <a:pt x="808463" y="4339988"/>
                </a:cubicBezTo>
                <a:cubicBezTo>
                  <a:pt x="763855" y="4352733"/>
                  <a:pt x="716994" y="4356032"/>
                  <a:pt x="671986" y="4367284"/>
                </a:cubicBezTo>
                <a:cubicBezTo>
                  <a:pt x="637485" y="4375909"/>
                  <a:pt x="609078" y="4381529"/>
                  <a:pt x="576452" y="4394579"/>
                </a:cubicBezTo>
                <a:cubicBezTo>
                  <a:pt x="521541" y="4416543"/>
                  <a:pt x="467364" y="4440300"/>
                  <a:pt x="412678" y="4462818"/>
                </a:cubicBezTo>
                <a:cubicBezTo>
                  <a:pt x="390025" y="4472146"/>
                  <a:pt x="344440" y="4490114"/>
                  <a:pt x="344440" y="4490114"/>
                </a:cubicBezTo>
                <a:cubicBezTo>
                  <a:pt x="241196" y="4627771"/>
                  <a:pt x="372595" y="4457935"/>
                  <a:pt x="248905" y="4599296"/>
                </a:cubicBezTo>
                <a:cubicBezTo>
                  <a:pt x="233927" y="4616414"/>
                  <a:pt x="221610" y="4635690"/>
                  <a:pt x="207962" y="4653887"/>
                </a:cubicBezTo>
                <a:cubicBezTo>
                  <a:pt x="203413" y="4676633"/>
                  <a:pt x="203735" y="4700928"/>
                  <a:pt x="194314" y="4722126"/>
                </a:cubicBezTo>
                <a:cubicBezTo>
                  <a:pt x="185076" y="4742912"/>
                  <a:pt x="165988" y="4757791"/>
                  <a:pt x="153371" y="4776717"/>
                </a:cubicBezTo>
                <a:cubicBezTo>
                  <a:pt x="138657" y="4798788"/>
                  <a:pt x="124291" y="4821230"/>
                  <a:pt x="112428" y="4844956"/>
                </a:cubicBezTo>
                <a:cubicBezTo>
                  <a:pt x="101472" y="4866868"/>
                  <a:pt x="95082" y="4890807"/>
                  <a:pt x="85132" y="4913194"/>
                </a:cubicBezTo>
                <a:cubicBezTo>
                  <a:pt x="31585" y="5033674"/>
                  <a:pt x="83200" y="4891696"/>
                  <a:pt x="30541" y="5049672"/>
                </a:cubicBezTo>
                <a:cubicBezTo>
                  <a:pt x="14883" y="5159276"/>
                  <a:pt x="0" y="5197424"/>
                  <a:pt x="44189" y="5322627"/>
                </a:cubicBezTo>
                <a:cubicBezTo>
                  <a:pt x="55215" y="5353868"/>
                  <a:pt x="162472" y="5422279"/>
                  <a:pt x="180666" y="5431809"/>
                </a:cubicBezTo>
                <a:cubicBezTo>
                  <a:pt x="275814" y="5481649"/>
                  <a:pt x="365769" y="5525639"/>
                  <a:pt x="467269" y="5554639"/>
                </a:cubicBezTo>
                <a:cubicBezTo>
                  <a:pt x="503340" y="5564945"/>
                  <a:pt x="540058" y="5572836"/>
                  <a:pt x="576452" y="5581935"/>
                </a:cubicBezTo>
                <a:cubicBezTo>
                  <a:pt x="693973" y="5652448"/>
                  <a:pt x="592976" y="5602254"/>
                  <a:pt x="712929" y="5636526"/>
                </a:cubicBezTo>
                <a:cubicBezTo>
                  <a:pt x="754426" y="5648382"/>
                  <a:pt x="792815" y="5673175"/>
                  <a:pt x="835759" y="5677469"/>
                </a:cubicBezTo>
                <a:cubicBezTo>
                  <a:pt x="1013227" y="5695216"/>
                  <a:pt x="926797" y="5686068"/>
                  <a:pt x="1095066" y="5704764"/>
                </a:cubicBezTo>
                <a:cubicBezTo>
                  <a:pt x="1113263" y="5709313"/>
                  <a:pt x="1131265" y="5714733"/>
                  <a:pt x="1149658" y="5718412"/>
                </a:cubicBezTo>
                <a:cubicBezTo>
                  <a:pt x="1176792" y="5723839"/>
                  <a:pt x="1204410" y="5726633"/>
                  <a:pt x="1231544" y="5732060"/>
                </a:cubicBezTo>
                <a:cubicBezTo>
                  <a:pt x="1270189" y="5739789"/>
                  <a:pt x="1320588" y="5754233"/>
                  <a:pt x="1354374" y="5773003"/>
                </a:cubicBezTo>
                <a:cubicBezTo>
                  <a:pt x="1374258" y="5784050"/>
                  <a:pt x="1390039" y="5801330"/>
                  <a:pt x="1408965" y="5813947"/>
                </a:cubicBezTo>
                <a:cubicBezTo>
                  <a:pt x="1431036" y="5828661"/>
                  <a:pt x="1454458" y="5841242"/>
                  <a:pt x="1477204" y="5854890"/>
                </a:cubicBezTo>
                <a:cubicBezTo>
                  <a:pt x="1479555" y="5858025"/>
                  <a:pt x="1540455" y="5937123"/>
                  <a:pt x="1545443" y="5950424"/>
                </a:cubicBezTo>
                <a:cubicBezTo>
                  <a:pt x="1551163" y="5965678"/>
                  <a:pt x="1571206" y="6091360"/>
                  <a:pt x="1572738" y="6100550"/>
                </a:cubicBezTo>
                <a:cubicBezTo>
                  <a:pt x="1568189" y="6259774"/>
                  <a:pt x="1575765" y="6419808"/>
                  <a:pt x="1559090" y="6578221"/>
                </a:cubicBezTo>
                <a:cubicBezTo>
                  <a:pt x="1557070" y="6597416"/>
                  <a:pt x="1530503" y="6604337"/>
                  <a:pt x="1518147" y="6619164"/>
                </a:cubicBezTo>
                <a:cubicBezTo>
                  <a:pt x="1507646" y="6631765"/>
                  <a:pt x="1502450" y="6648510"/>
                  <a:pt x="1490852" y="6660108"/>
                </a:cubicBezTo>
                <a:cubicBezTo>
                  <a:pt x="1464397" y="6686563"/>
                  <a:pt x="1442263" y="6689951"/>
                  <a:pt x="1408965" y="6701051"/>
                </a:cubicBezTo>
                <a:cubicBezTo>
                  <a:pt x="1382127" y="6741307"/>
                  <a:pt x="1380130" y="6750101"/>
                  <a:pt x="1340726" y="6782938"/>
                </a:cubicBezTo>
                <a:cubicBezTo>
                  <a:pt x="1328125" y="6793439"/>
                  <a:pt x="1312042" y="6799336"/>
                  <a:pt x="1299783" y="6810233"/>
                </a:cubicBezTo>
                <a:cubicBezTo>
                  <a:pt x="1270932" y="6835879"/>
                  <a:pt x="1250015" y="6870708"/>
                  <a:pt x="1217896" y="6892120"/>
                </a:cubicBezTo>
                <a:cubicBezTo>
                  <a:pt x="1204248" y="6901218"/>
                  <a:pt x="1189554" y="6908914"/>
                  <a:pt x="1176953" y="6919415"/>
                </a:cubicBezTo>
                <a:cubicBezTo>
                  <a:pt x="1162126" y="6931771"/>
                  <a:pt x="1150837" y="6948002"/>
                  <a:pt x="1136010" y="6960358"/>
                </a:cubicBezTo>
                <a:cubicBezTo>
                  <a:pt x="1123409" y="6970859"/>
                  <a:pt x="1106665" y="6976055"/>
                  <a:pt x="1095066" y="6987654"/>
                </a:cubicBezTo>
                <a:lnTo>
                  <a:pt x="1095066" y="7001302"/>
                </a:lnTo>
              </a:path>
            </a:pathLst>
          </a:custGeom>
          <a:ln w="88900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 w="0"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>
            <a:off x="4267200" y="-3429000"/>
            <a:ext cx="5591902" cy="17678400"/>
          </a:xfrm>
          <a:custGeom>
            <a:avLst/>
            <a:gdLst>
              <a:gd name="connsiteX0" fmla="*/ 1395317 w 1608864"/>
              <a:gd name="connsiteY0" fmla="*/ 0 h 7001302"/>
              <a:gd name="connsiteX1" fmla="*/ 1354374 w 1608864"/>
              <a:gd name="connsiteY1" fmla="*/ 13648 h 7001302"/>
              <a:gd name="connsiteX2" fmla="*/ 1245192 w 1608864"/>
              <a:gd name="connsiteY2" fmla="*/ 136478 h 7001302"/>
              <a:gd name="connsiteX3" fmla="*/ 1204249 w 1608864"/>
              <a:gd name="connsiteY3" fmla="*/ 177421 h 7001302"/>
              <a:gd name="connsiteX4" fmla="*/ 1136010 w 1608864"/>
              <a:gd name="connsiteY4" fmla="*/ 259308 h 7001302"/>
              <a:gd name="connsiteX5" fmla="*/ 1122362 w 1608864"/>
              <a:gd name="connsiteY5" fmla="*/ 313899 h 7001302"/>
              <a:gd name="connsiteX6" fmla="*/ 1095066 w 1608864"/>
              <a:gd name="connsiteY6" fmla="*/ 354842 h 7001302"/>
              <a:gd name="connsiteX7" fmla="*/ 1067771 w 1608864"/>
              <a:gd name="connsiteY7" fmla="*/ 409433 h 7001302"/>
              <a:gd name="connsiteX8" fmla="*/ 1026828 w 1608864"/>
              <a:gd name="connsiteY8" fmla="*/ 532263 h 7001302"/>
              <a:gd name="connsiteX9" fmla="*/ 1013180 w 1608864"/>
              <a:gd name="connsiteY9" fmla="*/ 573206 h 7001302"/>
              <a:gd name="connsiteX10" fmla="*/ 999532 w 1608864"/>
              <a:gd name="connsiteY10" fmla="*/ 641445 h 7001302"/>
              <a:gd name="connsiteX11" fmla="*/ 1013180 w 1608864"/>
              <a:gd name="connsiteY11" fmla="*/ 914400 h 7001302"/>
              <a:gd name="connsiteX12" fmla="*/ 1026828 w 1608864"/>
              <a:gd name="connsiteY12" fmla="*/ 955344 h 7001302"/>
              <a:gd name="connsiteX13" fmla="*/ 1054123 w 1608864"/>
              <a:gd name="connsiteY13" fmla="*/ 996287 h 7001302"/>
              <a:gd name="connsiteX14" fmla="*/ 1463556 w 1608864"/>
              <a:gd name="connsiteY14" fmla="*/ 1064526 h 7001302"/>
              <a:gd name="connsiteX15" fmla="*/ 1518147 w 1608864"/>
              <a:gd name="connsiteY15" fmla="*/ 1091821 h 7001302"/>
              <a:gd name="connsiteX16" fmla="*/ 1531795 w 1608864"/>
              <a:gd name="connsiteY16" fmla="*/ 1132764 h 7001302"/>
              <a:gd name="connsiteX17" fmla="*/ 1559090 w 1608864"/>
              <a:gd name="connsiteY17" fmla="*/ 1173708 h 7001302"/>
              <a:gd name="connsiteX18" fmla="*/ 1559090 w 1608864"/>
              <a:gd name="connsiteY18" fmla="*/ 1719618 h 7001302"/>
              <a:gd name="connsiteX19" fmla="*/ 1504499 w 1608864"/>
              <a:gd name="connsiteY19" fmla="*/ 1801505 h 7001302"/>
              <a:gd name="connsiteX20" fmla="*/ 1477204 w 1608864"/>
              <a:gd name="connsiteY20" fmla="*/ 1842448 h 7001302"/>
              <a:gd name="connsiteX21" fmla="*/ 1449908 w 1608864"/>
              <a:gd name="connsiteY21" fmla="*/ 1897039 h 7001302"/>
              <a:gd name="connsiteX22" fmla="*/ 1313431 w 1608864"/>
              <a:gd name="connsiteY22" fmla="*/ 1951630 h 7001302"/>
              <a:gd name="connsiteX23" fmla="*/ 1272487 w 1608864"/>
              <a:gd name="connsiteY23" fmla="*/ 1965278 h 7001302"/>
              <a:gd name="connsiteX24" fmla="*/ 1204249 w 1608864"/>
              <a:gd name="connsiteY24" fmla="*/ 1978926 h 7001302"/>
              <a:gd name="connsiteX25" fmla="*/ 1040475 w 1608864"/>
              <a:gd name="connsiteY25" fmla="*/ 2006221 h 7001302"/>
              <a:gd name="connsiteX26" fmla="*/ 972237 w 1608864"/>
              <a:gd name="connsiteY26" fmla="*/ 2019869 h 7001302"/>
              <a:gd name="connsiteX27" fmla="*/ 835759 w 1608864"/>
              <a:gd name="connsiteY27" fmla="*/ 2060812 h 7001302"/>
              <a:gd name="connsiteX28" fmla="*/ 781168 w 1608864"/>
              <a:gd name="connsiteY28" fmla="*/ 2101756 h 7001302"/>
              <a:gd name="connsiteX29" fmla="*/ 631043 w 1608864"/>
              <a:gd name="connsiteY29" fmla="*/ 2224585 h 7001302"/>
              <a:gd name="connsiteX30" fmla="*/ 576452 w 1608864"/>
              <a:gd name="connsiteY30" fmla="*/ 2388358 h 7001302"/>
              <a:gd name="connsiteX31" fmla="*/ 549156 w 1608864"/>
              <a:gd name="connsiteY31" fmla="*/ 2470245 h 7001302"/>
              <a:gd name="connsiteX32" fmla="*/ 480917 w 1608864"/>
              <a:gd name="connsiteY32" fmla="*/ 2674961 h 7001302"/>
              <a:gd name="connsiteX33" fmla="*/ 453622 w 1608864"/>
              <a:gd name="connsiteY33" fmla="*/ 2852382 h 7001302"/>
              <a:gd name="connsiteX34" fmla="*/ 426326 w 1608864"/>
              <a:gd name="connsiteY34" fmla="*/ 2906973 h 7001302"/>
              <a:gd name="connsiteX35" fmla="*/ 412678 w 1608864"/>
              <a:gd name="connsiteY35" fmla="*/ 2961564 h 7001302"/>
              <a:gd name="connsiteX36" fmla="*/ 385383 w 1608864"/>
              <a:gd name="connsiteY36" fmla="*/ 3084394 h 7001302"/>
              <a:gd name="connsiteX37" fmla="*/ 439974 w 1608864"/>
              <a:gd name="connsiteY37" fmla="*/ 3370997 h 7001302"/>
              <a:gd name="connsiteX38" fmla="*/ 508213 w 1608864"/>
              <a:gd name="connsiteY38" fmla="*/ 3425588 h 7001302"/>
              <a:gd name="connsiteX39" fmla="*/ 576452 w 1608864"/>
              <a:gd name="connsiteY39" fmla="*/ 3439236 h 7001302"/>
              <a:gd name="connsiteX40" fmla="*/ 1136010 w 1608864"/>
              <a:gd name="connsiteY40" fmla="*/ 3425588 h 7001302"/>
              <a:gd name="connsiteX41" fmla="*/ 1340726 w 1608864"/>
              <a:gd name="connsiteY41" fmla="*/ 3425588 h 7001302"/>
              <a:gd name="connsiteX42" fmla="*/ 1354374 w 1608864"/>
              <a:gd name="connsiteY42" fmla="*/ 3548418 h 7001302"/>
              <a:gd name="connsiteX43" fmla="*/ 1327078 w 1608864"/>
              <a:gd name="connsiteY43" fmla="*/ 3780430 h 7001302"/>
              <a:gd name="connsiteX44" fmla="*/ 1313431 w 1608864"/>
              <a:gd name="connsiteY44" fmla="*/ 3821373 h 7001302"/>
              <a:gd name="connsiteX45" fmla="*/ 1245192 w 1608864"/>
              <a:gd name="connsiteY45" fmla="*/ 4162567 h 7001302"/>
              <a:gd name="connsiteX46" fmla="*/ 1136010 w 1608864"/>
              <a:gd name="connsiteY46" fmla="*/ 4230806 h 7001302"/>
              <a:gd name="connsiteX47" fmla="*/ 1081419 w 1608864"/>
              <a:gd name="connsiteY47" fmla="*/ 4258102 h 7001302"/>
              <a:gd name="connsiteX48" fmla="*/ 1026828 w 1608864"/>
              <a:gd name="connsiteY48" fmla="*/ 4271750 h 7001302"/>
              <a:gd name="connsiteX49" fmla="*/ 903998 w 1608864"/>
              <a:gd name="connsiteY49" fmla="*/ 4299045 h 7001302"/>
              <a:gd name="connsiteX50" fmla="*/ 863055 w 1608864"/>
              <a:gd name="connsiteY50" fmla="*/ 4312693 h 7001302"/>
              <a:gd name="connsiteX51" fmla="*/ 808463 w 1608864"/>
              <a:gd name="connsiteY51" fmla="*/ 4339988 h 7001302"/>
              <a:gd name="connsiteX52" fmla="*/ 671986 w 1608864"/>
              <a:gd name="connsiteY52" fmla="*/ 4367284 h 7001302"/>
              <a:gd name="connsiteX53" fmla="*/ 576452 w 1608864"/>
              <a:gd name="connsiteY53" fmla="*/ 4394579 h 7001302"/>
              <a:gd name="connsiteX54" fmla="*/ 412678 w 1608864"/>
              <a:gd name="connsiteY54" fmla="*/ 4462818 h 7001302"/>
              <a:gd name="connsiteX55" fmla="*/ 344440 w 1608864"/>
              <a:gd name="connsiteY55" fmla="*/ 4490114 h 7001302"/>
              <a:gd name="connsiteX56" fmla="*/ 248905 w 1608864"/>
              <a:gd name="connsiteY56" fmla="*/ 4599296 h 7001302"/>
              <a:gd name="connsiteX57" fmla="*/ 207962 w 1608864"/>
              <a:gd name="connsiteY57" fmla="*/ 4653887 h 7001302"/>
              <a:gd name="connsiteX58" fmla="*/ 194314 w 1608864"/>
              <a:gd name="connsiteY58" fmla="*/ 4722126 h 7001302"/>
              <a:gd name="connsiteX59" fmla="*/ 153371 w 1608864"/>
              <a:gd name="connsiteY59" fmla="*/ 4776717 h 7001302"/>
              <a:gd name="connsiteX60" fmla="*/ 112428 w 1608864"/>
              <a:gd name="connsiteY60" fmla="*/ 4844956 h 7001302"/>
              <a:gd name="connsiteX61" fmla="*/ 85132 w 1608864"/>
              <a:gd name="connsiteY61" fmla="*/ 4913194 h 7001302"/>
              <a:gd name="connsiteX62" fmla="*/ 30541 w 1608864"/>
              <a:gd name="connsiteY62" fmla="*/ 5049672 h 7001302"/>
              <a:gd name="connsiteX63" fmla="*/ 44189 w 1608864"/>
              <a:gd name="connsiteY63" fmla="*/ 5322627 h 7001302"/>
              <a:gd name="connsiteX64" fmla="*/ 180666 w 1608864"/>
              <a:gd name="connsiteY64" fmla="*/ 5431809 h 7001302"/>
              <a:gd name="connsiteX65" fmla="*/ 467269 w 1608864"/>
              <a:gd name="connsiteY65" fmla="*/ 5554639 h 7001302"/>
              <a:gd name="connsiteX66" fmla="*/ 576452 w 1608864"/>
              <a:gd name="connsiteY66" fmla="*/ 5581935 h 7001302"/>
              <a:gd name="connsiteX67" fmla="*/ 712929 w 1608864"/>
              <a:gd name="connsiteY67" fmla="*/ 5636526 h 7001302"/>
              <a:gd name="connsiteX68" fmla="*/ 835759 w 1608864"/>
              <a:gd name="connsiteY68" fmla="*/ 5677469 h 7001302"/>
              <a:gd name="connsiteX69" fmla="*/ 1095066 w 1608864"/>
              <a:gd name="connsiteY69" fmla="*/ 5704764 h 7001302"/>
              <a:gd name="connsiteX70" fmla="*/ 1149658 w 1608864"/>
              <a:gd name="connsiteY70" fmla="*/ 5718412 h 7001302"/>
              <a:gd name="connsiteX71" fmla="*/ 1231544 w 1608864"/>
              <a:gd name="connsiteY71" fmla="*/ 5732060 h 7001302"/>
              <a:gd name="connsiteX72" fmla="*/ 1354374 w 1608864"/>
              <a:gd name="connsiteY72" fmla="*/ 5773003 h 7001302"/>
              <a:gd name="connsiteX73" fmla="*/ 1408965 w 1608864"/>
              <a:gd name="connsiteY73" fmla="*/ 5813947 h 7001302"/>
              <a:gd name="connsiteX74" fmla="*/ 1477204 w 1608864"/>
              <a:gd name="connsiteY74" fmla="*/ 5854890 h 7001302"/>
              <a:gd name="connsiteX75" fmla="*/ 1545443 w 1608864"/>
              <a:gd name="connsiteY75" fmla="*/ 5950424 h 7001302"/>
              <a:gd name="connsiteX76" fmla="*/ 1572738 w 1608864"/>
              <a:gd name="connsiteY76" fmla="*/ 6100550 h 7001302"/>
              <a:gd name="connsiteX77" fmla="*/ 1559090 w 1608864"/>
              <a:gd name="connsiteY77" fmla="*/ 6578221 h 7001302"/>
              <a:gd name="connsiteX78" fmla="*/ 1518147 w 1608864"/>
              <a:gd name="connsiteY78" fmla="*/ 6619164 h 7001302"/>
              <a:gd name="connsiteX79" fmla="*/ 1490852 w 1608864"/>
              <a:gd name="connsiteY79" fmla="*/ 6660108 h 7001302"/>
              <a:gd name="connsiteX80" fmla="*/ 1408965 w 1608864"/>
              <a:gd name="connsiteY80" fmla="*/ 6701051 h 7001302"/>
              <a:gd name="connsiteX81" fmla="*/ 1340726 w 1608864"/>
              <a:gd name="connsiteY81" fmla="*/ 6782938 h 7001302"/>
              <a:gd name="connsiteX82" fmla="*/ 1299783 w 1608864"/>
              <a:gd name="connsiteY82" fmla="*/ 6810233 h 7001302"/>
              <a:gd name="connsiteX83" fmla="*/ 1217896 w 1608864"/>
              <a:gd name="connsiteY83" fmla="*/ 6892120 h 7001302"/>
              <a:gd name="connsiteX84" fmla="*/ 1176953 w 1608864"/>
              <a:gd name="connsiteY84" fmla="*/ 6919415 h 7001302"/>
              <a:gd name="connsiteX85" fmla="*/ 1136010 w 1608864"/>
              <a:gd name="connsiteY85" fmla="*/ 6960358 h 7001302"/>
              <a:gd name="connsiteX86" fmla="*/ 1095066 w 1608864"/>
              <a:gd name="connsiteY86" fmla="*/ 6987654 h 7001302"/>
              <a:gd name="connsiteX87" fmla="*/ 1095066 w 1608864"/>
              <a:gd name="connsiteY87" fmla="*/ 7001302 h 7001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608864" h="7001302">
                <a:moveTo>
                  <a:pt x="1395317" y="0"/>
                </a:moveTo>
                <a:cubicBezTo>
                  <a:pt x="1381669" y="4549"/>
                  <a:pt x="1365730" y="4816"/>
                  <a:pt x="1354374" y="13648"/>
                </a:cubicBezTo>
                <a:cubicBezTo>
                  <a:pt x="1228640" y="111442"/>
                  <a:pt x="1307602" y="61585"/>
                  <a:pt x="1245192" y="136478"/>
                </a:cubicBezTo>
                <a:cubicBezTo>
                  <a:pt x="1232836" y="151305"/>
                  <a:pt x="1216605" y="162594"/>
                  <a:pt x="1204249" y="177421"/>
                </a:cubicBezTo>
                <a:cubicBezTo>
                  <a:pt x="1109237" y="291434"/>
                  <a:pt x="1255634" y="139681"/>
                  <a:pt x="1136010" y="259308"/>
                </a:cubicBezTo>
                <a:cubicBezTo>
                  <a:pt x="1131461" y="277505"/>
                  <a:pt x="1129751" y="296659"/>
                  <a:pt x="1122362" y="313899"/>
                </a:cubicBezTo>
                <a:cubicBezTo>
                  <a:pt x="1115901" y="328975"/>
                  <a:pt x="1103204" y="340601"/>
                  <a:pt x="1095066" y="354842"/>
                </a:cubicBezTo>
                <a:cubicBezTo>
                  <a:pt x="1084972" y="372506"/>
                  <a:pt x="1075074" y="390444"/>
                  <a:pt x="1067771" y="409433"/>
                </a:cubicBezTo>
                <a:cubicBezTo>
                  <a:pt x="1052278" y="449714"/>
                  <a:pt x="1040476" y="491320"/>
                  <a:pt x="1026828" y="532263"/>
                </a:cubicBezTo>
                <a:cubicBezTo>
                  <a:pt x="1022279" y="545911"/>
                  <a:pt x="1016001" y="559099"/>
                  <a:pt x="1013180" y="573206"/>
                </a:cubicBezTo>
                <a:lnTo>
                  <a:pt x="999532" y="641445"/>
                </a:lnTo>
                <a:cubicBezTo>
                  <a:pt x="1004081" y="732430"/>
                  <a:pt x="1005288" y="823644"/>
                  <a:pt x="1013180" y="914400"/>
                </a:cubicBezTo>
                <a:cubicBezTo>
                  <a:pt x="1014426" y="928732"/>
                  <a:pt x="1020394" y="942477"/>
                  <a:pt x="1026828" y="955344"/>
                </a:cubicBezTo>
                <a:cubicBezTo>
                  <a:pt x="1034163" y="970015"/>
                  <a:pt x="1041779" y="985486"/>
                  <a:pt x="1054123" y="996287"/>
                </a:cubicBezTo>
                <a:cubicBezTo>
                  <a:pt x="1183731" y="1109693"/>
                  <a:pt x="1247146" y="1055509"/>
                  <a:pt x="1463556" y="1064526"/>
                </a:cubicBezTo>
                <a:cubicBezTo>
                  <a:pt x="1481753" y="1073624"/>
                  <a:pt x="1503761" y="1077435"/>
                  <a:pt x="1518147" y="1091821"/>
                </a:cubicBezTo>
                <a:cubicBezTo>
                  <a:pt x="1528319" y="1101993"/>
                  <a:pt x="1525361" y="1119897"/>
                  <a:pt x="1531795" y="1132764"/>
                </a:cubicBezTo>
                <a:cubicBezTo>
                  <a:pt x="1539130" y="1147435"/>
                  <a:pt x="1549992" y="1160060"/>
                  <a:pt x="1559090" y="1173708"/>
                </a:cubicBezTo>
                <a:cubicBezTo>
                  <a:pt x="1608864" y="1372801"/>
                  <a:pt x="1604795" y="1335693"/>
                  <a:pt x="1559090" y="1719618"/>
                </a:cubicBezTo>
                <a:cubicBezTo>
                  <a:pt x="1555212" y="1752193"/>
                  <a:pt x="1522696" y="1774209"/>
                  <a:pt x="1504499" y="1801505"/>
                </a:cubicBezTo>
                <a:cubicBezTo>
                  <a:pt x="1495401" y="1815153"/>
                  <a:pt x="1484539" y="1827777"/>
                  <a:pt x="1477204" y="1842448"/>
                </a:cubicBezTo>
                <a:cubicBezTo>
                  <a:pt x="1468105" y="1860645"/>
                  <a:pt x="1464294" y="1882653"/>
                  <a:pt x="1449908" y="1897039"/>
                </a:cubicBezTo>
                <a:cubicBezTo>
                  <a:pt x="1429825" y="1917122"/>
                  <a:pt x="1329423" y="1946299"/>
                  <a:pt x="1313431" y="1951630"/>
                </a:cubicBezTo>
                <a:cubicBezTo>
                  <a:pt x="1299783" y="1956179"/>
                  <a:pt x="1286594" y="1962457"/>
                  <a:pt x="1272487" y="1965278"/>
                </a:cubicBezTo>
                <a:cubicBezTo>
                  <a:pt x="1249741" y="1969827"/>
                  <a:pt x="1227093" y="1974895"/>
                  <a:pt x="1204249" y="1978926"/>
                </a:cubicBezTo>
                <a:cubicBezTo>
                  <a:pt x="1149747" y="1988544"/>
                  <a:pt x="1094745" y="1995367"/>
                  <a:pt x="1040475" y="2006221"/>
                </a:cubicBezTo>
                <a:cubicBezTo>
                  <a:pt x="1017729" y="2010770"/>
                  <a:pt x="994741" y="2014243"/>
                  <a:pt x="972237" y="2019869"/>
                </a:cubicBezTo>
                <a:cubicBezTo>
                  <a:pt x="909728" y="2035496"/>
                  <a:pt x="887768" y="2043475"/>
                  <a:pt x="835759" y="2060812"/>
                </a:cubicBezTo>
                <a:cubicBezTo>
                  <a:pt x="817562" y="2074460"/>
                  <a:pt x="797936" y="2086386"/>
                  <a:pt x="781168" y="2101756"/>
                </a:cubicBezTo>
                <a:cubicBezTo>
                  <a:pt x="644765" y="2226793"/>
                  <a:pt x="725579" y="2193074"/>
                  <a:pt x="631043" y="2224585"/>
                </a:cubicBezTo>
                <a:lnTo>
                  <a:pt x="576452" y="2388358"/>
                </a:lnTo>
                <a:cubicBezTo>
                  <a:pt x="567353" y="2415654"/>
                  <a:pt x="557060" y="2442580"/>
                  <a:pt x="549156" y="2470245"/>
                </a:cubicBezTo>
                <a:cubicBezTo>
                  <a:pt x="511183" y="2603152"/>
                  <a:pt x="533490" y="2534769"/>
                  <a:pt x="480917" y="2674961"/>
                </a:cubicBezTo>
                <a:cubicBezTo>
                  <a:pt x="479366" y="2685815"/>
                  <a:pt x="458784" y="2835174"/>
                  <a:pt x="453622" y="2852382"/>
                </a:cubicBezTo>
                <a:cubicBezTo>
                  <a:pt x="447776" y="2871869"/>
                  <a:pt x="433470" y="2887923"/>
                  <a:pt x="426326" y="2906973"/>
                </a:cubicBezTo>
                <a:cubicBezTo>
                  <a:pt x="419740" y="2924536"/>
                  <a:pt x="416747" y="2943254"/>
                  <a:pt x="412678" y="2961564"/>
                </a:cubicBezTo>
                <a:cubicBezTo>
                  <a:pt x="378026" y="3117501"/>
                  <a:pt x="418668" y="2951258"/>
                  <a:pt x="385383" y="3084394"/>
                </a:cubicBezTo>
                <a:cubicBezTo>
                  <a:pt x="397033" y="3294089"/>
                  <a:pt x="341761" y="3285061"/>
                  <a:pt x="439974" y="3370997"/>
                </a:cubicBezTo>
                <a:cubicBezTo>
                  <a:pt x="461896" y="3390179"/>
                  <a:pt x="482159" y="3412561"/>
                  <a:pt x="508213" y="3425588"/>
                </a:cubicBezTo>
                <a:cubicBezTo>
                  <a:pt x="528961" y="3435962"/>
                  <a:pt x="553706" y="3434687"/>
                  <a:pt x="576452" y="3439236"/>
                </a:cubicBezTo>
                <a:lnTo>
                  <a:pt x="1136010" y="3425588"/>
                </a:lnTo>
                <a:cubicBezTo>
                  <a:pt x="1357489" y="3416164"/>
                  <a:pt x="1043074" y="3392517"/>
                  <a:pt x="1340726" y="3425588"/>
                </a:cubicBezTo>
                <a:cubicBezTo>
                  <a:pt x="1384986" y="3491979"/>
                  <a:pt x="1367995" y="3446266"/>
                  <a:pt x="1354374" y="3548418"/>
                </a:cubicBezTo>
                <a:cubicBezTo>
                  <a:pt x="1349736" y="3583200"/>
                  <a:pt x="1334207" y="3741218"/>
                  <a:pt x="1327078" y="3780430"/>
                </a:cubicBezTo>
                <a:cubicBezTo>
                  <a:pt x="1324505" y="3794584"/>
                  <a:pt x="1317980" y="3807725"/>
                  <a:pt x="1313431" y="3821373"/>
                </a:cubicBezTo>
                <a:cubicBezTo>
                  <a:pt x="1306950" y="3886180"/>
                  <a:pt x="1289637" y="4132936"/>
                  <a:pt x="1245192" y="4162567"/>
                </a:cubicBezTo>
                <a:cubicBezTo>
                  <a:pt x="1202529" y="4191010"/>
                  <a:pt x="1185402" y="4203366"/>
                  <a:pt x="1136010" y="4230806"/>
                </a:cubicBezTo>
                <a:cubicBezTo>
                  <a:pt x="1118225" y="4240686"/>
                  <a:pt x="1100469" y="4250958"/>
                  <a:pt x="1081419" y="4258102"/>
                </a:cubicBezTo>
                <a:cubicBezTo>
                  <a:pt x="1063856" y="4264688"/>
                  <a:pt x="1045138" y="4267681"/>
                  <a:pt x="1026828" y="4271750"/>
                </a:cubicBezTo>
                <a:cubicBezTo>
                  <a:pt x="963494" y="4285824"/>
                  <a:pt x="962254" y="4282400"/>
                  <a:pt x="903998" y="4299045"/>
                </a:cubicBezTo>
                <a:cubicBezTo>
                  <a:pt x="890166" y="4302997"/>
                  <a:pt x="876278" y="4307026"/>
                  <a:pt x="863055" y="4312693"/>
                </a:cubicBezTo>
                <a:cubicBezTo>
                  <a:pt x="844355" y="4320707"/>
                  <a:pt x="828025" y="4334399"/>
                  <a:pt x="808463" y="4339988"/>
                </a:cubicBezTo>
                <a:cubicBezTo>
                  <a:pt x="763855" y="4352733"/>
                  <a:pt x="716994" y="4356032"/>
                  <a:pt x="671986" y="4367284"/>
                </a:cubicBezTo>
                <a:cubicBezTo>
                  <a:pt x="637485" y="4375909"/>
                  <a:pt x="609078" y="4381529"/>
                  <a:pt x="576452" y="4394579"/>
                </a:cubicBezTo>
                <a:cubicBezTo>
                  <a:pt x="521541" y="4416543"/>
                  <a:pt x="467364" y="4440300"/>
                  <a:pt x="412678" y="4462818"/>
                </a:cubicBezTo>
                <a:cubicBezTo>
                  <a:pt x="390025" y="4472146"/>
                  <a:pt x="344440" y="4490114"/>
                  <a:pt x="344440" y="4490114"/>
                </a:cubicBezTo>
                <a:cubicBezTo>
                  <a:pt x="241196" y="4627771"/>
                  <a:pt x="372595" y="4457935"/>
                  <a:pt x="248905" y="4599296"/>
                </a:cubicBezTo>
                <a:cubicBezTo>
                  <a:pt x="233927" y="4616414"/>
                  <a:pt x="221610" y="4635690"/>
                  <a:pt x="207962" y="4653887"/>
                </a:cubicBezTo>
                <a:cubicBezTo>
                  <a:pt x="203413" y="4676633"/>
                  <a:pt x="203735" y="4700928"/>
                  <a:pt x="194314" y="4722126"/>
                </a:cubicBezTo>
                <a:cubicBezTo>
                  <a:pt x="185076" y="4742912"/>
                  <a:pt x="165988" y="4757791"/>
                  <a:pt x="153371" y="4776717"/>
                </a:cubicBezTo>
                <a:cubicBezTo>
                  <a:pt x="138657" y="4798788"/>
                  <a:pt x="124291" y="4821230"/>
                  <a:pt x="112428" y="4844956"/>
                </a:cubicBezTo>
                <a:cubicBezTo>
                  <a:pt x="101472" y="4866868"/>
                  <a:pt x="95082" y="4890807"/>
                  <a:pt x="85132" y="4913194"/>
                </a:cubicBezTo>
                <a:cubicBezTo>
                  <a:pt x="31585" y="5033674"/>
                  <a:pt x="83200" y="4891696"/>
                  <a:pt x="30541" y="5049672"/>
                </a:cubicBezTo>
                <a:cubicBezTo>
                  <a:pt x="14883" y="5159276"/>
                  <a:pt x="0" y="5197424"/>
                  <a:pt x="44189" y="5322627"/>
                </a:cubicBezTo>
                <a:cubicBezTo>
                  <a:pt x="55215" y="5353868"/>
                  <a:pt x="162472" y="5422279"/>
                  <a:pt x="180666" y="5431809"/>
                </a:cubicBezTo>
                <a:cubicBezTo>
                  <a:pt x="275814" y="5481649"/>
                  <a:pt x="365769" y="5525639"/>
                  <a:pt x="467269" y="5554639"/>
                </a:cubicBezTo>
                <a:cubicBezTo>
                  <a:pt x="503340" y="5564945"/>
                  <a:pt x="540058" y="5572836"/>
                  <a:pt x="576452" y="5581935"/>
                </a:cubicBezTo>
                <a:cubicBezTo>
                  <a:pt x="693973" y="5652448"/>
                  <a:pt x="592976" y="5602254"/>
                  <a:pt x="712929" y="5636526"/>
                </a:cubicBezTo>
                <a:cubicBezTo>
                  <a:pt x="754426" y="5648382"/>
                  <a:pt x="792815" y="5673175"/>
                  <a:pt x="835759" y="5677469"/>
                </a:cubicBezTo>
                <a:cubicBezTo>
                  <a:pt x="1013227" y="5695216"/>
                  <a:pt x="926797" y="5686068"/>
                  <a:pt x="1095066" y="5704764"/>
                </a:cubicBezTo>
                <a:cubicBezTo>
                  <a:pt x="1113263" y="5709313"/>
                  <a:pt x="1131265" y="5714733"/>
                  <a:pt x="1149658" y="5718412"/>
                </a:cubicBezTo>
                <a:cubicBezTo>
                  <a:pt x="1176792" y="5723839"/>
                  <a:pt x="1204410" y="5726633"/>
                  <a:pt x="1231544" y="5732060"/>
                </a:cubicBezTo>
                <a:cubicBezTo>
                  <a:pt x="1270189" y="5739789"/>
                  <a:pt x="1320588" y="5754233"/>
                  <a:pt x="1354374" y="5773003"/>
                </a:cubicBezTo>
                <a:cubicBezTo>
                  <a:pt x="1374258" y="5784050"/>
                  <a:pt x="1390039" y="5801330"/>
                  <a:pt x="1408965" y="5813947"/>
                </a:cubicBezTo>
                <a:cubicBezTo>
                  <a:pt x="1431036" y="5828661"/>
                  <a:pt x="1454458" y="5841242"/>
                  <a:pt x="1477204" y="5854890"/>
                </a:cubicBezTo>
                <a:cubicBezTo>
                  <a:pt x="1479555" y="5858025"/>
                  <a:pt x="1540455" y="5937123"/>
                  <a:pt x="1545443" y="5950424"/>
                </a:cubicBezTo>
                <a:cubicBezTo>
                  <a:pt x="1551163" y="5965678"/>
                  <a:pt x="1571206" y="6091360"/>
                  <a:pt x="1572738" y="6100550"/>
                </a:cubicBezTo>
                <a:cubicBezTo>
                  <a:pt x="1568189" y="6259774"/>
                  <a:pt x="1575765" y="6419808"/>
                  <a:pt x="1559090" y="6578221"/>
                </a:cubicBezTo>
                <a:cubicBezTo>
                  <a:pt x="1557070" y="6597416"/>
                  <a:pt x="1530503" y="6604337"/>
                  <a:pt x="1518147" y="6619164"/>
                </a:cubicBezTo>
                <a:cubicBezTo>
                  <a:pt x="1507646" y="6631765"/>
                  <a:pt x="1502450" y="6648510"/>
                  <a:pt x="1490852" y="6660108"/>
                </a:cubicBezTo>
                <a:cubicBezTo>
                  <a:pt x="1464397" y="6686563"/>
                  <a:pt x="1442263" y="6689951"/>
                  <a:pt x="1408965" y="6701051"/>
                </a:cubicBezTo>
                <a:cubicBezTo>
                  <a:pt x="1382127" y="6741307"/>
                  <a:pt x="1380130" y="6750101"/>
                  <a:pt x="1340726" y="6782938"/>
                </a:cubicBezTo>
                <a:cubicBezTo>
                  <a:pt x="1328125" y="6793439"/>
                  <a:pt x="1312042" y="6799336"/>
                  <a:pt x="1299783" y="6810233"/>
                </a:cubicBezTo>
                <a:cubicBezTo>
                  <a:pt x="1270932" y="6835879"/>
                  <a:pt x="1250015" y="6870708"/>
                  <a:pt x="1217896" y="6892120"/>
                </a:cubicBezTo>
                <a:cubicBezTo>
                  <a:pt x="1204248" y="6901218"/>
                  <a:pt x="1189554" y="6908914"/>
                  <a:pt x="1176953" y="6919415"/>
                </a:cubicBezTo>
                <a:cubicBezTo>
                  <a:pt x="1162126" y="6931771"/>
                  <a:pt x="1150837" y="6948002"/>
                  <a:pt x="1136010" y="6960358"/>
                </a:cubicBezTo>
                <a:cubicBezTo>
                  <a:pt x="1123409" y="6970859"/>
                  <a:pt x="1106665" y="6976055"/>
                  <a:pt x="1095066" y="6987654"/>
                </a:cubicBezTo>
                <a:lnTo>
                  <a:pt x="1095066" y="7001302"/>
                </a:lnTo>
              </a:path>
            </a:pathLst>
          </a:custGeom>
          <a:ln w="558800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 w="0"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>
            <a:off x="3581400" y="-9144000"/>
            <a:ext cx="6734902" cy="19354800"/>
          </a:xfrm>
          <a:custGeom>
            <a:avLst/>
            <a:gdLst>
              <a:gd name="connsiteX0" fmla="*/ 1395317 w 1608864"/>
              <a:gd name="connsiteY0" fmla="*/ 0 h 7001302"/>
              <a:gd name="connsiteX1" fmla="*/ 1354374 w 1608864"/>
              <a:gd name="connsiteY1" fmla="*/ 13648 h 7001302"/>
              <a:gd name="connsiteX2" fmla="*/ 1245192 w 1608864"/>
              <a:gd name="connsiteY2" fmla="*/ 136478 h 7001302"/>
              <a:gd name="connsiteX3" fmla="*/ 1204249 w 1608864"/>
              <a:gd name="connsiteY3" fmla="*/ 177421 h 7001302"/>
              <a:gd name="connsiteX4" fmla="*/ 1136010 w 1608864"/>
              <a:gd name="connsiteY4" fmla="*/ 259308 h 7001302"/>
              <a:gd name="connsiteX5" fmla="*/ 1122362 w 1608864"/>
              <a:gd name="connsiteY5" fmla="*/ 313899 h 7001302"/>
              <a:gd name="connsiteX6" fmla="*/ 1095066 w 1608864"/>
              <a:gd name="connsiteY6" fmla="*/ 354842 h 7001302"/>
              <a:gd name="connsiteX7" fmla="*/ 1067771 w 1608864"/>
              <a:gd name="connsiteY7" fmla="*/ 409433 h 7001302"/>
              <a:gd name="connsiteX8" fmla="*/ 1026828 w 1608864"/>
              <a:gd name="connsiteY8" fmla="*/ 532263 h 7001302"/>
              <a:gd name="connsiteX9" fmla="*/ 1013180 w 1608864"/>
              <a:gd name="connsiteY9" fmla="*/ 573206 h 7001302"/>
              <a:gd name="connsiteX10" fmla="*/ 999532 w 1608864"/>
              <a:gd name="connsiteY10" fmla="*/ 641445 h 7001302"/>
              <a:gd name="connsiteX11" fmla="*/ 1013180 w 1608864"/>
              <a:gd name="connsiteY11" fmla="*/ 914400 h 7001302"/>
              <a:gd name="connsiteX12" fmla="*/ 1026828 w 1608864"/>
              <a:gd name="connsiteY12" fmla="*/ 955344 h 7001302"/>
              <a:gd name="connsiteX13" fmla="*/ 1054123 w 1608864"/>
              <a:gd name="connsiteY13" fmla="*/ 996287 h 7001302"/>
              <a:gd name="connsiteX14" fmla="*/ 1463556 w 1608864"/>
              <a:gd name="connsiteY14" fmla="*/ 1064526 h 7001302"/>
              <a:gd name="connsiteX15" fmla="*/ 1518147 w 1608864"/>
              <a:gd name="connsiteY15" fmla="*/ 1091821 h 7001302"/>
              <a:gd name="connsiteX16" fmla="*/ 1531795 w 1608864"/>
              <a:gd name="connsiteY16" fmla="*/ 1132764 h 7001302"/>
              <a:gd name="connsiteX17" fmla="*/ 1559090 w 1608864"/>
              <a:gd name="connsiteY17" fmla="*/ 1173708 h 7001302"/>
              <a:gd name="connsiteX18" fmla="*/ 1559090 w 1608864"/>
              <a:gd name="connsiteY18" fmla="*/ 1719618 h 7001302"/>
              <a:gd name="connsiteX19" fmla="*/ 1504499 w 1608864"/>
              <a:gd name="connsiteY19" fmla="*/ 1801505 h 7001302"/>
              <a:gd name="connsiteX20" fmla="*/ 1477204 w 1608864"/>
              <a:gd name="connsiteY20" fmla="*/ 1842448 h 7001302"/>
              <a:gd name="connsiteX21" fmla="*/ 1449908 w 1608864"/>
              <a:gd name="connsiteY21" fmla="*/ 1897039 h 7001302"/>
              <a:gd name="connsiteX22" fmla="*/ 1313431 w 1608864"/>
              <a:gd name="connsiteY22" fmla="*/ 1951630 h 7001302"/>
              <a:gd name="connsiteX23" fmla="*/ 1272487 w 1608864"/>
              <a:gd name="connsiteY23" fmla="*/ 1965278 h 7001302"/>
              <a:gd name="connsiteX24" fmla="*/ 1204249 w 1608864"/>
              <a:gd name="connsiteY24" fmla="*/ 1978926 h 7001302"/>
              <a:gd name="connsiteX25" fmla="*/ 1040475 w 1608864"/>
              <a:gd name="connsiteY25" fmla="*/ 2006221 h 7001302"/>
              <a:gd name="connsiteX26" fmla="*/ 972237 w 1608864"/>
              <a:gd name="connsiteY26" fmla="*/ 2019869 h 7001302"/>
              <a:gd name="connsiteX27" fmla="*/ 835759 w 1608864"/>
              <a:gd name="connsiteY27" fmla="*/ 2060812 h 7001302"/>
              <a:gd name="connsiteX28" fmla="*/ 781168 w 1608864"/>
              <a:gd name="connsiteY28" fmla="*/ 2101756 h 7001302"/>
              <a:gd name="connsiteX29" fmla="*/ 631043 w 1608864"/>
              <a:gd name="connsiteY29" fmla="*/ 2224585 h 7001302"/>
              <a:gd name="connsiteX30" fmla="*/ 576452 w 1608864"/>
              <a:gd name="connsiteY30" fmla="*/ 2388358 h 7001302"/>
              <a:gd name="connsiteX31" fmla="*/ 549156 w 1608864"/>
              <a:gd name="connsiteY31" fmla="*/ 2470245 h 7001302"/>
              <a:gd name="connsiteX32" fmla="*/ 480917 w 1608864"/>
              <a:gd name="connsiteY32" fmla="*/ 2674961 h 7001302"/>
              <a:gd name="connsiteX33" fmla="*/ 453622 w 1608864"/>
              <a:gd name="connsiteY33" fmla="*/ 2852382 h 7001302"/>
              <a:gd name="connsiteX34" fmla="*/ 426326 w 1608864"/>
              <a:gd name="connsiteY34" fmla="*/ 2906973 h 7001302"/>
              <a:gd name="connsiteX35" fmla="*/ 412678 w 1608864"/>
              <a:gd name="connsiteY35" fmla="*/ 2961564 h 7001302"/>
              <a:gd name="connsiteX36" fmla="*/ 385383 w 1608864"/>
              <a:gd name="connsiteY36" fmla="*/ 3084394 h 7001302"/>
              <a:gd name="connsiteX37" fmla="*/ 439974 w 1608864"/>
              <a:gd name="connsiteY37" fmla="*/ 3370997 h 7001302"/>
              <a:gd name="connsiteX38" fmla="*/ 508213 w 1608864"/>
              <a:gd name="connsiteY38" fmla="*/ 3425588 h 7001302"/>
              <a:gd name="connsiteX39" fmla="*/ 576452 w 1608864"/>
              <a:gd name="connsiteY39" fmla="*/ 3439236 h 7001302"/>
              <a:gd name="connsiteX40" fmla="*/ 1136010 w 1608864"/>
              <a:gd name="connsiteY40" fmla="*/ 3425588 h 7001302"/>
              <a:gd name="connsiteX41" fmla="*/ 1340726 w 1608864"/>
              <a:gd name="connsiteY41" fmla="*/ 3425588 h 7001302"/>
              <a:gd name="connsiteX42" fmla="*/ 1354374 w 1608864"/>
              <a:gd name="connsiteY42" fmla="*/ 3548418 h 7001302"/>
              <a:gd name="connsiteX43" fmla="*/ 1327078 w 1608864"/>
              <a:gd name="connsiteY43" fmla="*/ 3780430 h 7001302"/>
              <a:gd name="connsiteX44" fmla="*/ 1313431 w 1608864"/>
              <a:gd name="connsiteY44" fmla="*/ 3821373 h 7001302"/>
              <a:gd name="connsiteX45" fmla="*/ 1245192 w 1608864"/>
              <a:gd name="connsiteY45" fmla="*/ 4162567 h 7001302"/>
              <a:gd name="connsiteX46" fmla="*/ 1136010 w 1608864"/>
              <a:gd name="connsiteY46" fmla="*/ 4230806 h 7001302"/>
              <a:gd name="connsiteX47" fmla="*/ 1081419 w 1608864"/>
              <a:gd name="connsiteY47" fmla="*/ 4258102 h 7001302"/>
              <a:gd name="connsiteX48" fmla="*/ 1026828 w 1608864"/>
              <a:gd name="connsiteY48" fmla="*/ 4271750 h 7001302"/>
              <a:gd name="connsiteX49" fmla="*/ 903998 w 1608864"/>
              <a:gd name="connsiteY49" fmla="*/ 4299045 h 7001302"/>
              <a:gd name="connsiteX50" fmla="*/ 863055 w 1608864"/>
              <a:gd name="connsiteY50" fmla="*/ 4312693 h 7001302"/>
              <a:gd name="connsiteX51" fmla="*/ 808463 w 1608864"/>
              <a:gd name="connsiteY51" fmla="*/ 4339988 h 7001302"/>
              <a:gd name="connsiteX52" fmla="*/ 671986 w 1608864"/>
              <a:gd name="connsiteY52" fmla="*/ 4367284 h 7001302"/>
              <a:gd name="connsiteX53" fmla="*/ 576452 w 1608864"/>
              <a:gd name="connsiteY53" fmla="*/ 4394579 h 7001302"/>
              <a:gd name="connsiteX54" fmla="*/ 412678 w 1608864"/>
              <a:gd name="connsiteY54" fmla="*/ 4462818 h 7001302"/>
              <a:gd name="connsiteX55" fmla="*/ 344440 w 1608864"/>
              <a:gd name="connsiteY55" fmla="*/ 4490114 h 7001302"/>
              <a:gd name="connsiteX56" fmla="*/ 248905 w 1608864"/>
              <a:gd name="connsiteY56" fmla="*/ 4599296 h 7001302"/>
              <a:gd name="connsiteX57" fmla="*/ 207962 w 1608864"/>
              <a:gd name="connsiteY57" fmla="*/ 4653887 h 7001302"/>
              <a:gd name="connsiteX58" fmla="*/ 194314 w 1608864"/>
              <a:gd name="connsiteY58" fmla="*/ 4722126 h 7001302"/>
              <a:gd name="connsiteX59" fmla="*/ 153371 w 1608864"/>
              <a:gd name="connsiteY59" fmla="*/ 4776717 h 7001302"/>
              <a:gd name="connsiteX60" fmla="*/ 112428 w 1608864"/>
              <a:gd name="connsiteY60" fmla="*/ 4844956 h 7001302"/>
              <a:gd name="connsiteX61" fmla="*/ 85132 w 1608864"/>
              <a:gd name="connsiteY61" fmla="*/ 4913194 h 7001302"/>
              <a:gd name="connsiteX62" fmla="*/ 30541 w 1608864"/>
              <a:gd name="connsiteY62" fmla="*/ 5049672 h 7001302"/>
              <a:gd name="connsiteX63" fmla="*/ 44189 w 1608864"/>
              <a:gd name="connsiteY63" fmla="*/ 5322627 h 7001302"/>
              <a:gd name="connsiteX64" fmla="*/ 180666 w 1608864"/>
              <a:gd name="connsiteY64" fmla="*/ 5431809 h 7001302"/>
              <a:gd name="connsiteX65" fmla="*/ 467269 w 1608864"/>
              <a:gd name="connsiteY65" fmla="*/ 5554639 h 7001302"/>
              <a:gd name="connsiteX66" fmla="*/ 576452 w 1608864"/>
              <a:gd name="connsiteY66" fmla="*/ 5581935 h 7001302"/>
              <a:gd name="connsiteX67" fmla="*/ 712929 w 1608864"/>
              <a:gd name="connsiteY67" fmla="*/ 5636526 h 7001302"/>
              <a:gd name="connsiteX68" fmla="*/ 835759 w 1608864"/>
              <a:gd name="connsiteY68" fmla="*/ 5677469 h 7001302"/>
              <a:gd name="connsiteX69" fmla="*/ 1095066 w 1608864"/>
              <a:gd name="connsiteY69" fmla="*/ 5704764 h 7001302"/>
              <a:gd name="connsiteX70" fmla="*/ 1149658 w 1608864"/>
              <a:gd name="connsiteY70" fmla="*/ 5718412 h 7001302"/>
              <a:gd name="connsiteX71" fmla="*/ 1231544 w 1608864"/>
              <a:gd name="connsiteY71" fmla="*/ 5732060 h 7001302"/>
              <a:gd name="connsiteX72" fmla="*/ 1354374 w 1608864"/>
              <a:gd name="connsiteY72" fmla="*/ 5773003 h 7001302"/>
              <a:gd name="connsiteX73" fmla="*/ 1408965 w 1608864"/>
              <a:gd name="connsiteY73" fmla="*/ 5813947 h 7001302"/>
              <a:gd name="connsiteX74" fmla="*/ 1477204 w 1608864"/>
              <a:gd name="connsiteY74" fmla="*/ 5854890 h 7001302"/>
              <a:gd name="connsiteX75" fmla="*/ 1545443 w 1608864"/>
              <a:gd name="connsiteY75" fmla="*/ 5950424 h 7001302"/>
              <a:gd name="connsiteX76" fmla="*/ 1572738 w 1608864"/>
              <a:gd name="connsiteY76" fmla="*/ 6100550 h 7001302"/>
              <a:gd name="connsiteX77" fmla="*/ 1559090 w 1608864"/>
              <a:gd name="connsiteY77" fmla="*/ 6578221 h 7001302"/>
              <a:gd name="connsiteX78" fmla="*/ 1518147 w 1608864"/>
              <a:gd name="connsiteY78" fmla="*/ 6619164 h 7001302"/>
              <a:gd name="connsiteX79" fmla="*/ 1490852 w 1608864"/>
              <a:gd name="connsiteY79" fmla="*/ 6660108 h 7001302"/>
              <a:gd name="connsiteX80" fmla="*/ 1408965 w 1608864"/>
              <a:gd name="connsiteY80" fmla="*/ 6701051 h 7001302"/>
              <a:gd name="connsiteX81" fmla="*/ 1340726 w 1608864"/>
              <a:gd name="connsiteY81" fmla="*/ 6782938 h 7001302"/>
              <a:gd name="connsiteX82" fmla="*/ 1299783 w 1608864"/>
              <a:gd name="connsiteY82" fmla="*/ 6810233 h 7001302"/>
              <a:gd name="connsiteX83" fmla="*/ 1217896 w 1608864"/>
              <a:gd name="connsiteY83" fmla="*/ 6892120 h 7001302"/>
              <a:gd name="connsiteX84" fmla="*/ 1176953 w 1608864"/>
              <a:gd name="connsiteY84" fmla="*/ 6919415 h 7001302"/>
              <a:gd name="connsiteX85" fmla="*/ 1136010 w 1608864"/>
              <a:gd name="connsiteY85" fmla="*/ 6960358 h 7001302"/>
              <a:gd name="connsiteX86" fmla="*/ 1095066 w 1608864"/>
              <a:gd name="connsiteY86" fmla="*/ 6987654 h 7001302"/>
              <a:gd name="connsiteX87" fmla="*/ 1095066 w 1608864"/>
              <a:gd name="connsiteY87" fmla="*/ 7001302 h 7001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608864" h="7001302">
                <a:moveTo>
                  <a:pt x="1395317" y="0"/>
                </a:moveTo>
                <a:cubicBezTo>
                  <a:pt x="1381669" y="4549"/>
                  <a:pt x="1365730" y="4816"/>
                  <a:pt x="1354374" y="13648"/>
                </a:cubicBezTo>
                <a:cubicBezTo>
                  <a:pt x="1228640" y="111442"/>
                  <a:pt x="1307602" y="61585"/>
                  <a:pt x="1245192" y="136478"/>
                </a:cubicBezTo>
                <a:cubicBezTo>
                  <a:pt x="1232836" y="151305"/>
                  <a:pt x="1216605" y="162594"/>
                  <a:pt x="1204249" y="177421"/>
                </a:cubicBezTo>
                <a:cubicBezTo>
                  <a:pt x="1109237" y="291434"/>
                  <a:pt x="1255634" y="139681"/>
                  <a:pt x="1136010" y="259308"/>
                </a:cubicBezTo>
                <a:cubicBezTo>
                  <a:pt x="1131461" y="277505"/>
                  <a:pt x="1129751" y="296659"/>
                  <a:pt x="1122362" y="313899"/>
                </a:cubicBezTo>
                <a:cubicBezTo>
                  <a:pt x="1115901" y="328975"/>
                  <a:pt x="1103204" y="340601"/>
                  <a:pt x="1095066" y="354842"/>
                </a:cubicBezTo>
                <a:cubicBezTo>
                  <a:pt x="1084972" y="372506"/>
                  <a:pt x="1075074" y="390444"/>
                  <a:pt x="1067771" y="409433"/>
                </a:cubicBezTo>
                <a:cubicBezTo>
                  <a:pt x="1052278" y="449714"/>
                  <a:pt x="1040476" y="491320"/>
                  <a:pt x="1026828" y="532263"/>
                </a:cubicBezTo>
                <a:cubicBezTo>
                  <a:pt x="1022279" y="545911"/>
                  <a:pt x="1016001" y="559099"/>
                  <a:pt x="1013180" y="573206"/>
                </a:cubicBezTo>
                <a:lnTo>
                  <a:pt x="999532" y="641445"/>
                </a:lnTo>
                <a:cubicBezTo>
                  <a:pt x="1004081" y="732430"/>
                  <a:pt x="1005288" y="823644"/>
                  <a:pt x="1013180" y="914400"/>
                </a:cubicBezTo>
                <a:cubicBezTo>
                  <a:pt x="1014426" y="928732"/>
                  <a:pt x="1020394" y="942477"/>
                  <a:pt x="1026828" y="955344"/>
                </a:cubicBezTo>
                <a:cubicBezTo>
                  <a:pt x="1034163" y="970015"/>
                  <a:pt x="1041779" y="985486"/>
                  <a:pt x="1054123" y="996287"/>
                </a:cubicBezTo>
                <a:cubicBezTo>
                  <a:pt x="1183731" y="1109693"/>
                  <a:pt x="1247146" y="1055509"/>
                  <a:pt x="1463556" y="1064526"/>
                </a:cubicBezTo>
                <a:cubicBezTo>
                  <a:pt x="1481753" y="1073624"/>
                  <a:pt x="1503761" y="1077435"/>
                  <a:pt x="1518147" y="1091821"/>
                </a:cubicBezTo>
                <a:cubicBezTo>
                  <a:pt x="1528319" y="1101993"/>
                  <a:pt x="1525361" y="1119897"/>
                  <a:pt x="1531795" y="1132764"/>
                </a:cubicBezTo>
                <a:cubicBezTo>
                  <a:pt x="1539130" y="1147435"/>
                  <a:pt x="1549992" y="1160060"/>
                  <a:pt x="1559090" y="1173708"/>
                </a:cubicBezTo>
                <a:cubicBezTo>
                  <a:pt x="1608864" y="1372801"/>
                  <a:pt x="1604795" y="1335693"/>
                  <a:pt x="1559090" y="1719618"/>
                </a:cubicBezTo>
                <a:cubicBezTo>
                  <a:pt x="1555212" y="1752193"/>
                  <a:pt x="1522696" y="1774209"/>
                  <a:pt x="1504499" y="1801505"/>
                </a:cubicBezTo>
                <a:cubicBezTo>
                  <a:pt x="1495401" y="1815153"/>
                  <a:pt x="1484539" y="1827777"/>
                  <a:pt x="1477204" y="1842448"/>
                </a:cubicBezTo>
                <a:cubicBezTo>
                  <a:pt x="1468105" y="1860645"/>
                  <a:pt x="1464294" y="1882653"/>
                  <a:pt x="1449908" y="1897039"/>
                </a:cubicBezTo>
                <a:cubicBezTo>
                  <a:pt x="1429825" y="1917122"/>
                  <a:pt x="1329423" y="1946299"/>
                  <a:pt x="1313431" y="1951630"/>
                </a:cubicBezTo>
                <a:cubicBezTo>
                  <a:pt x="1299783" y="1956179"/>
                  <a:pt x="1286594" y="1962457"/>
                  <a:pt x="1272487" y="1965278"/>
                </a:cubicBezTo>
                <a:cubicBezTo>
                  <a:pt x="1249741" y="1969827"/>
                  <a:pt x="1227093" y="1974895"/>
                  <a:pt x="1204249" y="1978926"/>
                </a:cubicBezTo>
                <a:cubicBezTo>
                  <a:pt x="1149747" y="1988544"/>
                  <a:pt x="1094745" y="1995367"/>
                  <a:pt x="1040475" y="2006221"/>
                </a:cubicBezTo>
                <a:cubicBezTo>
                  <a:pt x="1017729" y="2010770"/>
                  <a:pt x="994741" y="2014243"/>
                  <a:pt x="972237" y="2019869"/>
                </a:cubicBezTo>
                <a:cubicBezTo>
                  <a:pt x="909728" y="2035496"/>
                  <a:pt x="887768" y="2043475"/>
                  <a:pt x="835759" y="2060812"/>
                </a:cubicBezTo>
                <a:cubicBezTo>
                  <a:pt x="817562" y="2074460"/>
                  <a:pt x="797936" y="2086386"/>
                  <a:pt x="781168" y="2101756"/>
                </a:cubicBezTo>
                <a:cubicBezTo>
                  <a:pt x="644765" y="2226793"/>
                  <a:pt x="725579" y="2193074"/>
                  <a:pt x="631043" y="2224585"/>
                </a:cubicBezTo>
                <a:lnTo>
                  <a:pt x="576452" y="2388358"/>
                </a:lnTo>
                <a:cubicBezTo>
                  <a:pt x="567353" y="2415654"/>
                  <a:pt x="557060" y="2442580"/>
                  <a:pt x="549156" y="2470245"/>
                </a:cubicBezTo>
                <a:cubicBezTo>
                  <a:pt x="511183" y="2603152"/>
                  <a:pt x="533490" y="2534769"/>
                  <a:pt x="480917" y="2674961"/>
                </a:cubicBezTo>
                <a:cubicBezTo>
                  <a:pt x="479366" y="2685815"/>
                  <a:pt x="458784" y="2835174"/>
                  <a:pt x="453622" y="2852382"/>
                </a:cubicBezTo>
                <a:cubicBezTo>
                  <a:pt x="447776" y="2871869"/>
                  <a:pt x="433470" y="2887923"/>
                  <a:pt x="426326" y="2906973"/>
                </a:cubicBezTo>
                <a:cubicBezTo>
                  <a:pt x="419740" y="2924536"/>
                  <a:pt x="416747" y="2943254"/>
                  <a:pt x="412678" y="2961564"/>
                </a:cubicBezTo>
                <a:cubicBezTo>
                  <a:pt x="378026" y="3117501"/>
                  <a:pt x="418668" y="2951258"/>
                  <a:pt x="385383" y="3084394"/>
                </a:cubicBezTo>
                <a:cubicBezTo>
                  <a:pt x="397033" y="3294089"/>
                  <a:pt x="341761" y="3285061"/>
                  <a:pt x="439974" y="3370997"/>
                </a:cubicBezTo>
                <a:cubicBezTo>
                  <a:pt x="461896" y="3390179"/>
                  <a:pt x="482159" y="3412561"/>
                  <a:pt x="508213" y="3425588"/>
                </a:cubicBezTo>
                <a:cubicBezTo>
                  <a:pt x="528961" y="3435962"/>
                  <a:pt x="553706" y="3434687"/>
                  <a:pt x="576452" y="3439236"/>
                </a:cubicBezTo>
                <a:lnTo>
                  <a:pt x="1136010" y="3425588"/>
                </a:lnTo>
                <a:cubicBezTo>
                  <a:pt x="1357489" y="3416164"/>
                  <a:pt x="1043074" y="3392517"/>
                  <a:pt x="1340726" y="3425588"/>
                </a:cubicBezTo>
                <a:cubicBezTo>
                  <a:pt x="1384986" y="3491979"/>
                  <a:pt x="1367995" y="3446266"/>
                  <a:pt x="1354374" y="3548418"/>
                </a:cubicBezTo>
                <a:cubicBezTo>
                  <a:pt x="1349736" y="3583200"/>
                  <a:pt x="1334207" y="3741218"/>
                  <a:pt x="1327078" y="3780430"/>
                </a:cubicBezTo>
                <a:cubicBezTo>
                  <a:pt x="1324505" y="3794584"/>
                  <a:pt x="1317980" y="3807725"/>
                  <a:pt x="1313431" y="3821373"/>
                </a:cubicBezTo>
                <a:cubicBezTo>
                  <a:pt x="1306950" y="3886180"/>
                  <a:pt x="1289637" y="4132936"/>
                  <a:pt x="1245192" y="4162567"/>
                </a:cubicBezTo>
                <a:cubicBezTo>
                  <a:pt x="1202529" y="4191010"/>
                  <a:pt x="1185402" y="4203366"/>
                  <a:pt x="1136010" y="4230806"/>
                </a:cubicBezTo>
                <a:cubicBezTo>
                  <a:pt x="1118225" y="4240686"/>
                  <a:pt x="1100469" y="4250958"/>
                  <a:pt x="1081419" y="4258102"/>
                </a:cubicBezTo>
                <a:cubicBezTo>
                  <a:pt x="1063856" y="4264688"/>
                  <a:pt x="1045138" y="4267681"/>
                  <a:pt x="1026828" y="4271750"/>
                </a:cubicBezTo>
                <a:cubicBezTo>
                  <a:pt x="963494" y="4285824"/>
                  <a:pt x="962254" y="4282400"/>
                  <a:pt x="903998" y="4299045"/>
                </a:cubicBezTo>
                <a:cubicBezTo>
                  <a:pt x="890166" y="4302997"/>
                  <a:pt x="876278" y="4307026"/>
                  <a:pt x="863055" y="4312693"/>
                </a:cubicBezTo>
                <a:cubicBezTo>
                  <a:pt x="844355" y="4320707"/>
                  <a:pt x="828025" y="4334399"/>
                  <a:pt x="808463" y="4339988"/>
                </a:cubicBezTo>
                <a:cubicBezTo>
                  <a:pt x="763855" y="4352733"/>
                  <a:pt x="716994" y="4356032"/>
                  <a:pt x="671986" y="4367284"/>
                </a:cubicBezTo>
                <a:cubicBezTo>
                  <a:pt x="637485" y="4375909"/>
                  <a:pt x="609078" y="4381529"/>
                  <a:pt x="576452" y="4394579"/>
                </a:cubicBezTo>
                <a:cubicBezTo>
                  <a:pt x="521541" y="4416543"/>
                  <a:pt x="467364" y="4440300"/>
                  <a:pt x="412678" y="4462818"/>
                </a:cubicBezTo>
                <a:cubicBezTo>
                  <a:pt x="390025" y="4472146"/>
                  <a:pt x="344440" y="4490114"/>
                  <a:pt x="344440" y="4490114"/>
                </a:cubicBezTo>
                <a:cubicBezTo>
                  <a:pt x="241196" y="4627771"/>
                  <a:pt x="372595" y="4457935"/>
                  <a:pt x="248905" y="4599296"/>
                </a:cubicBezTo>
                <a:cubicBezTo>
                  <a:pt x="233927" y="4616414"/>
                  <a:pt x="221610" y="4635690"/>
                  <a:pt x="207962" y="4653887"/>
                </a:cubicBezTo>
                <a:cubicBezTo>
                  <a:pt x="203413" y="4676633"/>
                  <a:pt x="203735" y="4700928"/>
                  <a:pt x="194314" y="4722126"/>
                </a:cubicBezTo>
                <a:cubicBezTo>
                  <a:pt x="185076" y="4742912"/>
                  <a:pt x="165988" y="4757791"/>
                  <a:pt x="153371" y="4776717"/>
                </a:cubicBezTo>
                <a:cubicBezTo>
                  <a:pt x="138657" y="4798788"/>
                  <a:pt x="124291" y="4821230"/>
                  <a:pt x="112428" y="4844956"/>
                </a:cubicBezTo>
                <a:cubicBezTo>
                  <a:pt x="101472" y="4866868"/>
                  <a:pt x="95082" y="4890807"/>
                  <a:pt x="85132" y="4913194"/>
                </a:cubicBezTo>
                <a:cubicBezTo>
                  <a:pt x="31585" y="5033674"/>
                  <a:pt x="83200" y="4891696"/>
                  <a:pt x="30541" y="5049672"/>
                </a:cubicBezTo>
                <a:cubicBezTo>
                  <a:pt x="14883" y="5159276"/>
                  <a:pt x="0" y="5197424"/>
                  <a:pt x="44189" y="5322627"/>
                </a:cubicBezTo>
                <a:cubicBezTo>
                  <a:pt x="55215" y="5353868"/>
                  <a:pt x="162472" y="5422279"/>
                  <a:pt x="180666" y="5431809"/>
                </a:cubicBezTo>
                <a:cubicBezTo>
                  <a:pt x="275814" y="5481649"/>
                  <a:pt x="365769" y="5525639"/>
                  <a:pt x="467269" y="5554639"/>
                </a:cubicBezTo>
                <a:cubicBezTo>
                  <a:pt x="503340" y="5564945"/>
                  <a:pt x="540058" y="5572836"/>
                  <a:pt x="576452" y="5581935"/>
                </a:cubicBezTo>
                <a:cubicBezTo>
                  <a:pt x="693973" y="5652448"/>
                  <a:pt x="592976" y="5602254"/>
                  <a:pt x="712929" y="5636526"/>
                </a:cubicBezTo>
                <a:cubicBezTo>
                  <a:pt x="754426" y="5648382"/>
                  <a:pt x="792815" y="5673175"/>
                  <a:pt x="835759" y="5677469"/>
                </a:cubicBezTo>
                <a:cubicBezTo>
                  <a:pt x="1013227" y="5695216"/>
                  <a:pt x="926797" y="5686068"/>
                  <a:pt x="1095066" y="5704764"/>
                </a:cubicBezTo>
                <a:cubicBezTo>
                  <a:pt x="1113263" y="5709313"/>
                  <a:pt x="1131265" y="5714733"/>
                  <a:pt x="1149658" y="5718412"/>
                </a:cubicBezTo>
                <a:cubicBezTo>
                  <a:pt x="1176792" y="5723839"/>
                  <a:pt x="1204410" y="5726633"/>
                  <a:pt x="1231544" y="5732060"/>
                </a:cubicBezTo>
                <a:cubicBezTo>
                  <a:pt x="1270189" y="5739789"/>
                  <a:pt x="1320588" y="5754233"/>
                  <a:pt x="1354374" y="5773003"/>
                </a:cubicBezTo>
                <a:cubicBezTo>
                  <a:pt x="1374258" y="5784050"/>
                  <a:pt x="1390039" y="5801330"/>
                  <a:pt x="1408965" y="5813947"/>
                </a:cubicBezTo>
                <a:cubicBezTo>
                  <a:pt x="1431036" y="5828661"/>
                  <a:pt x="1454458" y="5841242"/>
                  <a:pt x="1477204" y="5854890"/>
                </a:cubicBezTo>
                <a:cubicBezTo>
                  <a:pt x="1479555" y="5858025"/>
                  <a:pt x="1540455" y="5937123"/>
                  <a:pt x="1545443" y="5950424"/>
                </a:cubicBezTo>
                <a:cubicBezTo>
                  <a:pt x="1551163" y="5965678"/>
                  <a:pt x="1571206" y="6091360"/>
                  <a:pt x="1572738" y="6100550"/>
                </a:cubicBezTo>
                <a:cubicBezTo>
                  <a:pt x="1568189" y="6259774"/>
                  <a:pt x="1575765" y="6419808"/>
                  <a:pt x="1559090" y="6578221"/>
                </a:cubicBezTo>
                <a:cubicBezTo>
                  <a:pt x="1557070" y="6597416"/>
                  <a:pt x="1530503" y="6604337"/>
                  <a:pt x="1518147" y="6619164"/>
                </a:cubicBezTo>
                <a:cubicBezTo>
                  <a:pt x="1507646" y="6631765"/>
                  <a:pt x="1502450" y="6648510"/>
                  <a:pt x="1490852" y="6660108"/>
                </a:cubicBezTo>
                <a:cubicBezTo>
                  <a:pt x="1464397" y="6686563"/>
                  <a:pt x="1442263" y="6689951"/>
                  <a:pt x="1408965" y="6701051"/>
                </a:cubicBezTo>
                <a:cubicBezTo>
                  <a:pt x="1382127" y="6741307"/>
                  <a:pt x="1380130" y="6750101"/>
                  <a:pt x="1340726" y="6782938"/>
                </a:cubicBezTo>
                <a:cubicBezTo>
                  <a:pt x="1328125" y="6793439"/>
                  <a:pt x="1312042" y="6799336"/>
                  <a:pt x="1299783" y="6810233"/>
                </a:cubicBezTo>
                <a:cubicBezTo>
                  <a:pt x="1270932" y="6835879"/>
                  <a:pt x="1250015" y="6870708"/>
                  <a:pt x="1217896" y="6892120"/>
                </a:cubicBezTo>
                <a:cubicBezTo>
                  <a:pt x="1204248" y="6901218"/>
                  <a:pt x="1189554" y="6908914"/>
                  <a:pt x="1176953" y="6919415"/>
                </a:cubicBezTo>
                <a:cubicBezTo>
                  <a:pt x="1162126" y="6931771"/>
                  <a:pt x="1150837" y="6948002"/>
                  <a:pt x="1136010" y="6960358"/>
                </a:cubicBezTo>
                <a:cubicBezTo>
                  <a:pt x="1123409" y="6970859"/>
                  <a:pt x="1106665" y="6976055"/>
                  <a:pt x="1095066" y="6987654"/>
                </a:cubicBezTo>
                <a:lnTo>
                  <a:pt x="1095066" y="7001302"/>
                </a:lnTo>
              </a:path>
            </a:pathLst>
          </a:custGeom>
          <a:ln w="850900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 w="0"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 17"/>
          <p:cNvSpPr/>
          <p:nvPr/>
        </p:nvSpPr>
        <p:spPr>
          <a:xfrm>
            <a:off x="3733800" y="-7010400"/>
            <a:ext cx="6734902" cy="19354800"/>
          </a:xfrm>
          <a:custGeom>
            <a:avLst/>
            <a:gdLst>
              <a:gd name="connsiteX0" fmla="*/ 1395317 w 1608864"/>
              <a:gd name="connsiteY0" fmla="*/ 0 h 7001302"/>
              <a:gd name="connsiteX1" fmla="*/ 1354374 w 1608864"/>
              <a:gd name="connsiteY1" fmla="*/ 13648 h 7001302"/>
              <a:gd name="connsiteX2" fmla="*/ 1245192 w 1608864"/>
              <a:gd name="connsiteY2" fmla="*/ 136478 h 7001302"/>
              <a:gd name="connsiteX3" fmla="*/ 1204249 w 1608864"/>
              <a:gd name="connsiteY3" fmla="*/ 177421 h 7001302"/>
              <a:gd name="connsiteX4" fmla="*/ 1136010 w 1608864"/>
              <a:gd name="connsiteY4" fmla="*/ 259308 h 7001302"/>
              <a:gd name="connsiteX5" fmla="*/ 1122362 w 1608864"/>
              <a:gd name="connsiteY5" fmla="*/ 313899 h 7001302"/>
              <a:gd name="connsiteX6" fmla="*/ 1095066 w 1608864"/>
              <a:gd name="connsiteY6" fmla="*/ 354842 h 7001302"/>
              <a:gd name="connsiteX7" fmla="*/ 1067771 w 1608864"/>
              <a:gd name="connsiteY7" fmla="*/ 409433 h 7001302"/>
              <a:gd name="connsiteX8" fmla="*/ 1026828 w 1608864"/>
              <a:gd name="connsiteY8" fmla="*/ 532263 h 7001302"/>
              <a:gd name="connsiteX9" fmla="*/ 1013180 w 1608864"/>
              <a:gd name="connsiteY9" fmla="*/ 573206 h 7001302"/>
              <a:gd name="connsiteX10" fmla="*/ 999532 w 1608864"/>
              <a:gd name="connsiteY10" fmla="*/ 641445 h 7001302"/>
              <a:gd name="connsiteX11" fmla="*/ 1013180 w 1608864"/>
              <a:gd name="connsiteY11" fmla="*/ 914400 h 7001302"/>
              <a:gd name="connsiteX12" fmla="*/ 1026828 w 1608864"/>
              <a:gd name="connsiteY12" fmla="*/ 955344 h 7001302"/>
              <a:gd name="connsiteX13" fmla="*/ 1054123 w 1608864"/>
              <a:gd name="connsiteY13" fmla="*/ 996287 h 7001302"/>
              <a:gd name="connsiteX14" fmla="*/ 1463556 w 1608864"/>
              <a:gd name="connsiteY14" fmla="*/ 1064526 h 7001302"/>
              <a:gd name="connsiteX15" fmla="*/ 1518147 w 1608864"/>
              <a:gd name="connsiteY15" fmla="*/ 1091821 h 7001302"/>
              <a:gd name="connsiteX16" fmla="*/ 1531795 w 1608864"/>
              <a:gd name="connsiteY16" fmla="*/ 1132764 h 7001302"/>
              <a:gd name="connsiteX17" fmla="*/ 1559090 w 1608864"/>
              <a:gd name="connsiteY17" fmla="*/ 1173708 h 7001302"/>
              <a:gd name="connsiteX18" fmla="*/ 1559090 w 1608864"/>
              <a:gd name="connsiteY18" fmla="*/ 1719618 h 7001302"/>
              <a:gd name="connsiteX19" fmla="*/ 1504499 w 1608864"/>
              <a:gd name="connsiteY19" fmla="*/ 1801505 h 7001302"/>
              <a:gd name="connsiteX20" fmla="*/ 1477204 w 1608864"/>
              <a:gd name="connsiteY20" fmla="*/ 1842448 h 7001302"/>
              <a:gd name="connsiteX21" fmla="*/ 1449908 w 1608864"/>
              <a:gd name="connsiteY21" fmla="*/ 1897039 h 7001302"/>
              <a:gd name="connsiteX22" fmla="*/ 1313431 w 1608864"/>
              <a:gd name="connsiteY22" fmla="*/ 1951630 h 7001302"/>
              <a:gd name="connsiteX23" fmla="*/ 1272487 w 1608864"/>
              <a:gd name="connsiteY23" fmla="*/ 1965278 h 7001302"/>
              <a:gd name="connsiteX24" fmla="*/ 1204249 w 1608864"/>
              <a:gd name="connsiteY24" fmla="*/ 1978926 h 7001302"/>
              <a:gd name="connsiteX25" fmla="*/ 1040475 w 1608864"/>
              <a:gd name="connsiteY25" fmla="*/ 2006221 h 7001302"/>
              <a:gd name="connsiteX26" fmla="*/ 972237 w 1608864"/>
              <a:gd name="connsiteY26" fmla="*/ 2019869 h 7001302"/>
              <a:gd name="connsiteX27" fmla="*/ 835759 w 1608864"/>
              <a:gd name="connsiteY27" fmla="*/ 2060812 h 7001302"/>
              <a:gd name="connsiteX28" fmla="*/ 781168 w 1608864"/>
              <a:gd name="connsiteY28" fmla="*/ 2101756 h 7001302"/>
              <a:gd name="connsiteX29" fmla="*/ 631043 w 1608864"/>
              <a:gd name="connsiteY29" fmla="*/ 2224585 h 7001302"/>
              <a:gd name="connsiteX30" fmla="*/ 576452 w 1608864"/>
              <a:gd name="connsiteY30" fmla="*/ 2388358 h 7001302"/>
              <a:gd name="connsiteX31" fmla="*/ 549156 w 1608864"/>
              <a:gd name="connsiteY31" fmla="*/ 2470245 h 7001302"/>
              <a:gd name="connsiteX32" fmla="*/ 480917 w 1608864"/>
              <a:gd name="connsiteY32" fmla="*/ 2674961 h 7001302"/>
              <a:gd name="connsiteX33" fmla="*/ 453622 w 1608864"/>
              <a:gd name="connsiteY33" fmla="*/ 2852382 h 7001302"/>
              <a:gd name="connsiteX34" fmla="*/ 426326 w 1608864"/>
              <a:gd name="connsiteY34" fmla="*/ 2906973 h 7001302"/>
              <a:gd name="connsiteX35" fmla="*/ 412678 w 1608864"/>
              <a:gd name="connsiteY35" fmla="*/ 2961564 h 7001302"/>
              <a:gd name="connsiteX36" fmla="*/ 385383 w 1608864"/>
              <a:gd name="connsiteY36" fmla="*/ 3084394 h 7001302"/>
              <a:gd name="connsiteX37" fmla="*/ 439974 w 1608864"/>
              <a:gd name="connsiteY37" fmla="*/ 3370997 h 7001302"/>
              <a:gd name="connsiteX38" fmla="*/ 508213 w 1608864"/>
              <a:gd name="connsiteY38" fmla="*/ 3425588 h 7001302"/>
              <a:gd name="connsiteX39" fmla="*/ 576452 w 1608864"/>
              <a:gd name="connsiteY39" fmla="*/ 3439236 h 7001302"/>
              <a:gd name="connsiteX40" fmla="*/ 1136010 w 1608864"/>
              <a:gd name="connsiteY40" fmla="*/ 3425588 h 7001302"/>
              <a:gd name="connsiteX41" fmla="*/ 1340726 w 1608864"/>
              <a:gd name="connsiteY41" fmla="*/ 3425588 h 7001302"/>
              <a:gd name="connsiteX42" fmla="*/ 1354374 w 1608864"/>
              <a:gd name="connsiteY42" fmla="*/ 3548418 h 7001302"/>
              <a:gd name="connsiteX43" fmla="*/ 1327078 w 1608864"/>
              <a:gd name="connsiteY43" fmla="*/ 3780430 h 7001302"/>
              <a:gd name="connsiteX44" fmla="*/ 1313431 w 1608864"/>
              <a:gd name="connsiteY44" fmla="*/ 3821373 h 7001302"/>
              <a:gd name="connsiteX45" fmla="*/ 1245192 w 1608864"/>
              <a:gd name="connsiteY45" fmla="*/ 4162567 h 7001302"/>
              <a:gd name="connsiteX46" fmla="*/ 1136010 w 1608864"/>
              <a:gd name="connsiteY46" fmla="*/ 4230806 h 7001302"/>
              <a:gd name="connsiteX47" fmla="*/ 1081419 w 1608864"/>
              <a:gd name="connsiteY47" fmla="*/ 4258102 h 7001302"/>
              <a:gd name="connsiteX48" fmla="*/ 1026828 w 1608864"/>
              <a:gd name="connsiteY48" fmla="*/ 4271750 h 7001302"/>
              <a:gd name="connsiteX49" fmla="*/ 903998 w 1608864"/>
              <a:gd name="connsiteY49" fmla="*/ 4299045 h 7001302"/>
              <a:gd name="connsiteX50" fmla="*/ 863055 w 1608864"/>
              <a:gd name="connsiteY50" fmla="*/ 4312693 h 7001302"/>
              <a:gd name="connsiteX51" fmla="*/ 808463 w 1608864"/>
              <a:gd name="connsiteY51" fmla="*/ 4339988 h 7001302"/>
              <a:gd name="connsiteX52" fmla="*/ 671986 w 1608864"/>
              <a:gd name="connsiteY52" fmla="*/ 4367284 h 7001302"/>
              <a:gd name="connsiteX53" fmla="*/ 576452 w 1608864"/>
              <a:gd name="connsiteY53" fmla="*/ 4394579 h 7001302"/>
              <a:gd name="connsiteX54" fmla="*/ 412678 w 1608864"/>
              <a:gd name="connsiteY54" fmla="*/ 4462818 h 7001302"/>
              <a:gd name="connsiteX55" fmla="*/ 344440 w 1608864"/>
              <a:gd name="connsiteY55" fmla="*/ 4490114 h 7001302"/>
              <a:gd name="connsiteX56" fmla="*/ 248905 w 1608864"/>
              <a:gd name="connsiteY56" fmla="*/ 4599296 h 7001302"/>
              <a:gd name="connsiteX57" fmla="*/ 207962 w 1608864"/>
              <a:gd name="connsiteY57" fmla="*/ 4653887 h 7001302"/>
              <a:gd name="connsiteX58" fmla="*/ 194314 w 1608864"/>
              <a:gd name="connsiteY58" fmla="*/ 4722126 h 7001302"/>
              <a:gd name="connsiteX59" fmla="*/ 153371 w 1608864"/>
              <a:gd name="connsiteY59" fmla="*/ 4776717 h 7001302"/>
              <a:gd name="connsiteX60" fmla="*/ 112428 w 1608864"/>
              <a:gd name="connsiteY60" fmla="*/ 4844956 h 7001302"/>
              <a:gd name="connsiteX61" fmla="*/ 85132 w 1608864"/>
              <a:gd name="connsiteY61" fmla="*/ 4913194 h 7001302"/>
              <a:gd name="connsiteX62" fmla="*/ 30541 w 1608864"/>
              <a:gd name="connsiteY62" fmla="*/ 5049672 h 7001302"/>
              <a:gd name="connsiteX63" fmla="*/ 44189 w 1608864"/>
              <a:gd name="connsiteY63" fmla="*/ 5322627 h 7001302"/>
              <a:gd name="connsiteX64" fmla="*/ 180666 w 1608864"/>
              <a:gd name="connsiteY64" fmla="*/ 5431809 h 7001302"/>
              <a:gd name="connsiteX65" fmla="*/ 467269 w 1608864"/>
              <a:gd name="connsiteY65" fmla="*/ 5554639 h 7001302"/>
              <a:gd name="connsiteX66" fmla="*/ 576452 w 1608864"/>
              <a:gd name="connsiteY66" fmla="*/ 5581935 h 7001302"/>
              <a:gd name="connsiteX67" fmla="*/ 712929 w 1608864"/>
              <a:gd name="connsiteY67" fmla="*/ 5636526 h 7001302"/>
              <a:gd name="connsiteX68" fmla="*/ 835759 w 1608864"/>
              <a:gd name="connsiteY68" fmla="*/ 5677469 h 7001302"/>
              <a:gd name="connsiteX69" fmla="*/ 1095066 w 1608864"/>
              <a:gd name="connsiteY69" fmla="*/ 5704764 h 7001302"/>
              <a:gd name="connsiteX70" fmla="*/ 1149658 w 1608864"/>
              <a:gd name="connsiteY70" fmla="*/ 5718412 h 7001302"/>
              <a:gd name="connsiteX71" fmla="*/ 1231544 w 1608864"/>
              <a:gd name="connsiteY71" fmla="*/ 5732060 h 7001302"/>
              <a:gd name="connsiteX72" fmla="*/ 1354374 w 1608864"/>
              <a:gd name="connsiteY72" fmla="*/ 5773003 h 7001302"/>
              <a:gd name="connsiteX73" fmla="*/ 1408965 w 1608864"/>
              <a:gd name="connsiteY73" fmla="*/ 5813947 h 7001302"/>
              <a:gd name="connsiteX74" fmla="*/ 1477204 w 1608864"/>
              <a:gd name="connsiteY74" fmla="*/ 5854890 h 7001302"/>
              <a:gd name="connsiteX75" fmla="*/ 1545443 w 1608864"/>
              <a:gd name="connsiteY75" fmla="*/ 5950424 h 7001302"/>
              <a:gd name="connsiteX76" fmla="*/ 1572738 w 1608864"/>
              <a:gd name="connsiteY76" fmla="*/ 6100550 h 7001302"/>
              <a:gd name="connsiteX77" fmla="*/ 1559090 w 1608864"/>
              <a:gd name="connsiteY77" fmla="*/ 6578221 h 7001302"/>
              <a:gd name="connsiteX78" fmla="*/ 1518147 w 1608864"/>
              <a:gd name="connsiteY78" fmla="*/ 6619164 h 7001302"/>
              <a:gd name="connsiteX79" fmla="*/ 1490852 w 1608864"/>
              <a:gd name="connsiteY79" fmla="*/ 6660108 h 7001302"/>
              <a:gd name="connsiteX80" fmla="*/ 1408965 w 1608864"/>
              <a:gd name="connsiteY80" fmla="*/ 6701051 h 7001302"/>
              <a:gd name="connsiteX81" fmla="*/ 1340726 w 1608864"/>
              <a:gd name="connsiteY81" fmla="*/ 6782938 h 7001302"/>
              <a:gd name="connsiteX82" fmla="*/ 1299783 w 1608864"/>
              <a:gd name="connsiteY82" fmla="*/ 6810233 h 7001302"/>
              <a:gd name="connsiteX83" fmla="*/ 1217896 w 1608864"/>
              <a:gd name="connsiteY83" fmla="*/ 6892120 h 7001302"/>
              <a:gd name="connsiteX84" fmla="*/ 1176953 w 1608864"/>
              <a:gd name="connsiteY84" fmla="*/ 6919415 h 7001302"/>
              <a:gd name="connsiteX85" fmla="*/ 1136010 w 1608864"/>
              <a:gd name="connsiteY85" fmla="*/ 6960358 h 7001302"/>
              <a:gd name="connsiteX86" fmla="*/ 1095066 w 1608864"/>
              <a:gd name="connsiteY86" fmla="*/ 6987654 h 7001302"/>
              <a:gd name="connsiteX87" fmla="*/ 1095066 w 1608864"/>
              <a:gd name="connsiteY87" fmla="*/ 7001302 h 7001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608864" h="7001302">
                <a:moveTo>
                  <a:pt x="1395317" y="0"/>
                </a:moveTo>
                <a:cubicBezTo>
                  <a:pt x="1381669" y="4549"/>
                  <a:pt x="1365730" y="4816"/>
                  <a:pt x="1354374" y="13648"/>
                </a:cubicBezTo>
                <a:cubicBezTo>
                  <a:pt x="1228640" y="111442"/>
                  <a:pt x="1307602" y="61585"/>
                  <a:pt x="1245192" y="136478"/>
                </a:cubicBezTo>
                <a:cubicBezTo>
                  <a:pt x="1232836" y="151305"/>
                  <a:pt x="1216605" y="162594"/>
                  <a:pt x="1204249" y="177421"/>
                </a:cubicBezTo>
                <a:cubicBezTo>
                  <a:pt x="1109237" y="291434"/>
                  <a:pt x="1255634" y="139681"/>
                  <a:pt x="1136010" y="259308"/>
                </a:cubicBezTo>
                <a:cubicBezTo>
                  <a:pt x="1131461" y="277505"/>
                  <a:pt x="1129751" y="296659"/>
                  <a:pt x="1122362" y="313899"/>
                </a:cubicBezTo>
                <a:cubicBezTo>
                  <a:pt x="1115901" y="328975"/>
                  <a:pt x="1103204" y="340601"/>
                  <a:pt x="1095066" y="354842"/>
                </a:cubicBezTo>
                <a:cubicBezTo>
                  <a:pt x="1084972" y="372506"/>
                  <a:pt x="1075074" y="390444"/>
                  <a:pt x="1067771" y="409433"/>
                </a:cubicBezTo>
                <a:cubicBezTo>
                  <a:pt x="1052278" y="449714"/>
                  <a:pt x="1040476" y="491320"/>
                  <a:pt x="1026828" y="532263"/>
                </a:cubicBezTo>
                <a:cubicBezTo>
                  <a:pt x="1022279" y="545911"/>
                  <a:pt x="1016001" y="559099"/>
                  <a:pt x="1013180" y="573206"/>
                </a:cubicBezTo>
                <a:lnTo>
                  <a:pt x="999532" y="641445"/>
                </a:lnTo>
                <a:cubicBezTo>
                  <a:pt x="1004081" y="732430"/>
                  <a:pt x="1005288" y="823644"/>
                  <a:pt x="1013180" y="914400"/>
                </a:cubicBezTo>
                <a:cubicBezTo>
                  <a:pt x="1014426" y="928732"/>
                  <a:pt x="1020394" y="942477"/>
                  <a:pt x="1026828" y="955344"/>
                </a:cubicBezTo>
                <a:cubicBezTo>
                  <a:pt x="1034163" y="970015"/>
                  <a:pt x="1041779" y="985486"/>
                  <a:pt x="1054123" y="996287"/>
                </a:cubicBezTo>
                <a:cubicBezTo>
                  <a:pt x="1183731" y="1109693"/>
                  <a:pt x="1247146" y="1055509"/>
                  <a:pt x="1463556" y="1064526"/>
                </a:cubicBezTo>
                <a:cubicBezTo>
                  <a:pt x="1481753" y="1073624"/>
                  <a:pt x="1503761" y="1077435"/>
                  <a:pt x="1518147" y="1091821"/>
                </a:cubicBezTo>
                <a:cubicBezTo>
                  <a:pt x="1528319" y="1101993"/>
                  <a:pt x="1525361" y="1119897"/>
                  <a:pt x="1531795" y="1132764"/>
                </a:cubicBezTo>
                <a:cubicBezTo>
                  <a:pt x="1539130" y="1147435"/>
                  <a:pt x="1549992" y="1160060"/>
                  <a:pt x="1559090" y="1173708"/>
                </a:cubicBezTo>
                <a:cubicBezTo>
                  <a:pt x="1608864" y="1372801"/>
                  <a:pt x="1604795" y="1335693"/>
                  <a:pt x="1559090" y="1719618"/>
                </a:cubicBezTo>
                <a:cubicBezTo>
                  <a:pt x="1555212" y="1752193"/>
                  <a:pt x="1522696" y="1774209"/>
                  <a:pt x="1504499" y="1801505"/>
                </a:cubicBezTo>
                <a:cubicBezTo>
                  <a:pt x="1495401" y="1815153"/>
                  <a:pt x="1484539" y="1827777"/>
                  <a:pt x="1477204" y="1842448"/>
                </a:cubicBezTo>
                <a:cubicBezTo>
                  <a:pt x="1468105" y="1860645"/>
                  <a:pt x="1464294" y="1882653"/>
                  <a:pt x="1449908" y="1897039"/>
                </a:cubicBezTo>
                <a:cubicBezTo>
                  <a:pt x="1429825" y="1917122"/>
                  <a:pt x="1329423" y="1946299"/>
                  <a:pt x="1313431" y="1951630"/>
                </a:cubicBezTo>
                <a:cubicBezTo>
                  <a:pt x="1299783" y="1956179"/>
                  <a:pt x="1286594" y="1962457"/>
                  <a:pt x="1272487" y="1965278"/>
                </a:cubicBezTo>
                <a:cubicBezTo>
                  <a:pt x="1249741" y="1969827"/>
                  <a:pt x="1227093" y="1974895"/>
                  <a:pt x="1204249" y="1978926"/>
                </a:cubicBezTo>
                <a:cubicBezTo>
                  <a:pt x="1149747" y="1988544"/>
                  <a:pt x="1094745" y="1995367"/>
                  <a:pt x="1040475" y="2006221"/>
                </a:cubicBezTo>
                <a:cubicBezTo>
                  <a:pt x="1017729" y="2010770"/>
                  <a:pt x="994741" y="2014243"/>
                  <a:pt x="972237" y="2019869"/>
                </a:cubicBezTo>
                <a:cubicBezTo>
                  <a:pt x="909728" y="2035496"/>
                  <a:pt x="887768" y="2043475"/>
                  <a:pt x="835759" y="2060812"/>
                </a:cubicBezTo>
                <a:cubicBezTo>
                  <a:pt x="817562" y="2074460"/>
                  <a:pt x="797936" y="2086386"/>
                  <a:pt x="781168" y="2101756"/>
                </a:cubicBezTo>
                <a:cubicBezTo>
                  <a:pt x="644765" y="2226793"/>
                  <a:pt x="725579" y="2193074"/>
                  <a:pt x="631043" y="2224585"/>
                </a:cubicBezTo>
                <a:lnTo>
                  <a:pt x="576452" y="2388358"/>
                </a:lnTo>
                <a:cubicBezTo>
                  <a:pt x="567353" y="2415654"/>
                  <a:pt x="557060" y="2442580"/>
                  <a:pt x="549156" y="2470245"/>
                </a:cubicBezTo>
                <a:cubicBezTo>
                  <a:pt x="511183" y="2603152"/>
                  <a:pt x="533490" y="2534769"/>
                  <a:pt x="480917" y="2674961"/>
                </a:cubicBezTo>
                <a:cubicBezTo>
                  <a:pt x="479366" y="2685815"/>
                  <a:pt x="458784" y="2835174"/>
                  <a:pt x="453622" y="2852382"/>
                </a:cubicBezTo>
                <a:cubicBezTo>
                  <a:pt x="447776" y="2871869"/>
                  <a:pt x="433470" y="2887923"/>
                  <a:pt x="426326" y="2906973"/>
                </a:cubicBezTo>
                <a:cubicBezTo>
                  <a:pt x="419740" y="2924536"/>
                  <a:pt x="416747" y="2943254"/>
                  <a:pt x="412678" y="2961564"/>
                </a:cubicBezTo>
                <a:cubicBezTo>
                  <a:pt x="378026" y="3117501"/>
                  <a:pt x="418668" y="2951258"/>
                  <a:pt x="385383" y="3084394"/>
                </a:cubicBezTo>
                <a:cubicBezTo>
                  <a:pt x="397033" y="3294089"/>
                  <a:pt x="341761" y="3285061"/>
                  <a:pt x="439974" y="3370997"/>
                </a:cubicBezTo>
                <a:cubicBezTo>
                  <a:pt x="461896" y="3390179"/>
                  <a:pt x="482159" y="3412561"/>
                  <a:pt x="508213" y="3425588"/>
                </a:cubicBezTo>
                <a:cubicBezTo>
                  <a:pt x="528961" y="3435962"/>
                  <a:pt x="553706" y="3434687"/>
                  <a:pt x="576452" y="3439236"/>
                </a:cubicBezTo>
                <a:lnTo>
                  <a:pt x="1136010" y="3425588"/>
                </a:lnTo>
                <a:cubicBezTo>
                  <a:pt x="1357489" y="3416164"/>
                  <a:pt x="1043074" y="3392517"/>
                  <a:pt x="1340726" y="3425588"/>
                </a:cubicBezTo>
                <a:cubicBezTo>
                  <a:pt x="1384986" y="3491979"/>
                  <a:pt x="1367995" y="3446266"/>
                  <a:pt x="1354374" y="3548418"/>
                </a:cubicBezTo>
                <a:cubicBezTo>
                  <a:pt x="1349736" y="3583200"/>
                  <a:pt x="1334207" y="3741218"/>
                  <a:pt x="1327078" y="3780430"/>
                </a:cubicBezTo>
                <a:cubicBezTo>
                  <a:pt x="1324505" y="3794584"/>
                  <a:pt x="1317980" y="3807725"/>
                  <a:pt x="1313431" y="3821373"/>
                </a:cubicBezTo>
                <a:cubicBezTo>
                  <a:pt x="1306950" y="3886180"/>
                  <a:pt x="1289637" y="4132936"/>
                  <a:pt x="1245192" y="4162567"/>
                </a:cubicBezTo>
                <a:cubicBezTo>
                  <a:pt x="1202529" y="4191010"/>
                  <a:pt x="1185402" y="4203366"/>
                  <a:pt x="1136010" y="4230806"/>
                </a:cubicBezTo>
                <a:cubicBezTo>
                  <a:pt x="1118225" y="4240686"/>
                  <a:pt x="1100469" y="4250958"/>
                  <a:pt x="1081419" y="4258102"/>
                </a:cubicBezTo>
                <a:cubicBezTo>
                  <a:pt x="1063856" y="4264688"/>
                  <a:pt x="1045138" y="4267681"/>
                  <a:pt x="1026828" y="4271750"/>
                </a:cubicBezTo>
                <a:cubicBezTo>
                  <a:pt x="963494" y="4285824"/>
                  <a:pt x="962254" y="4282400"/>
                  <a:pt x="903998" y="4299045"/>
                </a:cubicBezTo>
                <a:cubicBezTo>
                  <a:pt x="890166" y="4302997"/>
                  <a:pt x="876278" y="4307026"/>
                  <a:pt x="863055" y="4312693"/>
                </a:cubicBezTo>
                <a:cubicBezTo>
                  <a:pt x="844355" y="4320707"/>
                  <a:pt x="828025" y="4334399"/>
                  <a:pt x="808463" y="4339988"/>
                </a:cubicBezTo>
                <a:cubicBezTo>
                  <a:pt x="763855" y="4352733"/>
                  <a:pt x="716994" y="4356032"/>
                  <a:pt x="671986" y="4367284"/>
                </a:cubicBezTo>
                <a:cubicBezTo>
                  <a:pt x="637485" y="4375909"/>
                  <a:pt x="609078" y="4381529"/>
                  <a:pt x="576452" y="4394579"/>
                </a:cubicBezTo>
                <a:cubicBezTo>
                  <a:pt x="521541" y="4416543"/>
                  <a:pt x="467364" y="4440300"/>
                  <a:pt x="412678" y="4462818"/>
                </a:cubicBezTo>
                <a:cubicBezTo>
                  <a:pt x="390025" y="4472146"/>
                  <a:pt x="344440" y="4490114"/>
                  <a:pt x="344440" y="4490114"/>
                </a:cubicBezTo>
                <a:cubicBezTo>
                  <a:pt x="241196" y="4627771"/>
                  <a:pt x="372595" y="4457935"/>
                  <a:pt x="248905" y="4599296"/>
                </a:cubicBezTo>
                <a:cubicBezTo>
                  <a:pt x="233927" y="4616414"/>
                  <a:pt x="221610" y="4635690"/>
                  <a:pt x="207962" y="4653887"/>
                </a:cubicBezTo>
                <a:cubicBezTo>
                  <a:pt x="203413" y="4676633"/>
                  <a:pt x="203735" y="4700928"/>
                  <a:pt x="194314" y="4722126"/>
                </a:cubicBezTo>
                <a:cubicBezTo>
                  <a:pt x="185076" y="4742912"/>
                  <a:pt x="165988" y="4757791"/>
                  <a:pt x="153371" y="4776717"/>
                </a:cubicBezTo>
                <a:cubicBezTo>
                  <a:pt x="138657" y="4798788"/>
                  <a:pt x="124291" y="4821230"/>
                  <a:pt x="112428" y="4844956"/>
                </a:cubicBezTo>
                <a:cubicBezTo>
                  <a:pt x="101472" y="4866868"/>
                  <a:pt x="95082" y="4890807"/>
                  <a:pt x="85132" y="4913194"/>
                </a:cubicBezTo>
                <a:cubicBezTo>
                  <a:pt x="31585" y="5033674"/>
                  <a:pt x="83200" y="4891696"/>
                  <a:pt x="30541" y="5049672"/>
                </a:cubicBezTo>
                <a:cubicBezTo>
                  <a:pt x="14883" y="5159276"/>
                  <a:pt x="0" y="5197424"/>
                  <a:pt x="44189" y="5322627"/>
                </a:cubicBezTo>
                <a:cubicBezTo>
                  <a:pt x="55215" y="5353868"/>
                  <a:pt x="162472" y="5422279"/>
                  <a:pt x="180666" y="5431809"/>
                </a:cubicBezTo>
                <a:cubicBezTo>
                  <a:pt x="275814" y="5481649"/>
                  <a:pt x="365769" y="5525639"/>
                  <a:pt x="467269" y="5554639"/>
                </a:cubicBezTo>
                <a:cubicBezTo>
                  <a:pt x="503340" y="5564945"/>
                  <a:pt x="540058" y="5572836"/>
                  <a:pt x="576452" y="5581935"/>
                </a:cubicBezTo>
                <a:cubicBezTo>
                  <a:pt x="693973" y="5652448"/>
                  <a:pt x="592976" y="5602254"/>
                  <a:pt x="712929" y="5636526"/>
                </a:cubicBezTo>
                <a:cubicBezTo>
                  <a:pt x="754426" y="5648382"/>
                  <a:pt x="792815" y="5673175"/>
                  <a:pt x="835759" y="5677469"/>
                </a:cubicBezTo>
                <a:cubicBezTo>
                  <a:pt x="1013227" y="5695216"/>
                  <a:pt x="926797" y="5686068"/>
                  <a:pt x="1095066" y="5704764"/>
                </a:cubicBezTo>
                <a:cubicBezTo>
                  <a:pt x="1113263" y="5709313"/>
                  <a:pt x="1131265" y="5714733"/>
                  <a:pt x="1149658" y="5718412"/>
                </a:cubicBezTo>
                <a:cubicBezTo>
                  <a:pt x="1176792" y="5723839"/>
                  <a:pt x="1204410" y="5726633"/>
                  <a:pt x="1231544" y="5732060"/>
                </a:cubicBezTo>
                <a:cubicBezTo>
                  <a:pt x="1270189" y="5739789"/>
                  <a:pt x="1320588" y="5754233"/>
                  <a:pt x="1354374" y="5773003"/>
                </a:cubicBezTo>
                <a:cubicBezTo>
                  <a:pt x="1374258" y="5784050"/>
                  <a:pt x="1390039" y="5801330"/>
                  <a:pt x="1408965" y="5813947"/>
                </a:cubicBezTo>
                <a:cubicBezTo>
                  <a:pt x="1431036" y="5828661"/>
                  <a:pt x="1454458" y="5841242"/>
                  <a:pt x="1477204" y="5854890"/>
                </a:cubicBezTo>
                <a:cubicBezTo>
                  <a:pt x="1479555" y="5858025"/>
                  <a:pt x="1540455" y="5937123"/>
                  <a:pt x="1545443" y="5950424"/>
                </a:cubicBezTo>
                <a:cubicBezTo>
                  <a:pt x="1551163" y="5965678"/>
                  <a:pt x="1571206" y="6091360"/>
                  <a:pt x="1572738" y="6100550"/>
                </a:cubicBezTo>
                <a:cubicBezTo>
                  <a:pt x="1568189" y="6259774"/>
                  <a:pt x="1575765" y="6419808"/>
                  <a:pt x="1559090" y="6578221"/>
                </a:cubicBezTo>
                <a:cubicBezTo>
                  <a:pt x="1557070" y="6597416"/>
                  <a:pt x="1530503" y="6604337"/>
                  <a:pt x="1518147" y="6619164"/>
                </a:cubicBezTo>
                <a:cubicBezTo>
                  <a:pt x="1507646" y="6631765"/>
                  <a:pt x="1502450" y="6648510"/>
                  <a:pt x="1490852" y="6660108"/>
                </a:cubicBezTo>
                <a:cubicBezTo>
                  <a:pt x="1464397" y="6686563"/>
                  <a:pt x="1442263" y="6689951"/>
                  <a:pt x="1408965" y="6701051"/>
                </a:cubicBezTo>
                <a:cubicBezTo>
                  <a:pt x="1382127" y="6741307"/>
                  <a:pt x="1380130" y="6750101"/>
                  <a:pt x="1340726" y="6782938"/>
                </a:cubicBezTo>
                <a:cubicBezTo>
                  <a:pt x="1328125" y="6793439"/>
                  <a:pt x="1312042" y="6799336"/>
                  <a:pt x="1299783" y="6810233"/>
                </a:cubicBezTo>
                <a:cubicBezTo>
                  <a:pt x="1270932" y="6835879"/>
                  <a:pt x="1250015" y="6870708"/>
                  <a:pt x="1217896" y="6892120"/>
                </a:cubicBezTo>
                <a:cubicBezTo>
                  <a:pt x="1204248" y="6901218"/>
                  <a:pt x="1189554" y="6908914"/>
                  <a:pt x="1176953" y="6919415"/>
                </a:cubicBezTo>
                <a:cubicBezTo>
                  <a:pt x="1162126" y="6931771"/>
                  <a:pt x="1150837" y="6948002"/>
                  <a:pt x="1136010" y="6960358"/>
                </a:cubicBezTo>
                <a:cubicBezTo>
                  <a:pt x="1123409" y="6970859"/>
                  <a:pt x="1106665" y="6976055"/>
                  <a:pt x="1095066" y="6987654"/>
                </a:cubicBezTo>
                <a:lnTo>
                  <a:pt x="1095066" y="7001302"/>
                </a:lnTo>
              </a:path>
            </a:pathLst>
          </a:custGeom>
          <a:ln w="1244600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121" name="Group 25"/>
          <p:cNvGrpSpPr/>
          <p:nvPr/>
        </p:nvGrpSpPr>
        <p:grpSpPr>
          <a:xfrm>
            <a:off x="-914400" y="39624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-3048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121" name="Group 17"/>
          <p:cNvGrpSpPr/>
          <p:nvPr/>
        </p:nvGrpSpPr>
        <p:grpSpPr>
          <a:xfrm>
            <a:off x="1447800" y="35814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39564" y="2417510"/>
            <a:ext cx="1848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Outer Membrane</a:t>
            </a:r>
            <a:endParaRPr lang="en-US" b="1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Stroma</a:t>
            </a:r>
            <a:endParaRPr lang="en-US" b="1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1676400" y="29718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1676400" y="24384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2590800" y="23622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2590800" y="23622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21" name="Group 17"/>
          <p:cNvGrpSpPr/>
          <p:nvPr/>
        </p:nvGrpSpPr>
        <p:grpSpPr>
          <a:xfrm>
            <a:off x="1600200" y="36576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3200400" y="23622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1600200" y="29718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NAD+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3733800" y="23622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1600200" y="24384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267"/>
          <p:cNvGrpSpPr/>
          <p:nvPr/>
        </p:nvGrpSpPr>
        <p:grpSpPr>
          <a:xfrm>
            <a:off x="1676400" y="3581400"/>
            <a:ext cx="457200" cy="383977"/>
            <a:chOff x="6248400" y="5486400"/>
            <a:chExt cx="457200" cy="383977"/>
          </a:xfrm>
        </p:grpSpPr>
        <p:sp>
          <p:nvSpPr>
            <p:cNvPr id="128" name="Oval 127"/>
            <p:cNvSpPr/>
            <p:nvPr/>
          </p:nvSpPr>
          <p:spPr>
            <a:xfrm>
              <a:off x="6248400" y="5486400"/>
              <a:ext cx="381000" cy="381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6248400" y="5562600"/>
              <a:ext cx="4572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/>
                <a:t>H+</a:t>
              </a:r>
              <a:endParaRPr lang="en-US" sz="1400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4114800" y="23622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2362200" y="24384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4114800" y="17526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2971800" y="24384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4191000" y="10668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3657600" y="24384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4724400" y="6096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4191000" y="23622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121" name="Group 40"/>
          <p:cNvGrpSpPr/>
          <p:nvPr/>
        </p:nvGrpSpPr>
        <p:grpSpPr>
          <a:xfrm>
            <a:off x="2590800" y="3810000"/>
            <a:ext cx="1219200" cy="762000"/>
            <a:chOff x="4114800" y="3276600"/>
            <a:chExt cx="1219200" cy="762000"/>
          </a:xfrm>
        </p:grpSpPr>
        <p:sp>
          <p:nvSpPr>
            <p:cNvPr id="128" name="Cube 127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130" name="Group 17"/>
          <p:cNvGrpSpPr/>
          <p:nvPr/>
        </p:nvGrpSpPr>
        <p:grpSpPr>
          <a:xfrm>
            <a:off x="3886200" y="3733800"/>
            <a:ext cx="533400" cy="457200"/>
            <a:chOff x="1447800" y="5257800"/>
            <a:chExt cx="533400" cy="457200"/>
          </a:xfrm>
        </p:grpSpPr>
        <p:sp>
          <p:nvSpPr>
            <p:cNvPr id="131" name="Oval 13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39564" y="2417510"/>
            <a:ext cx="1848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Outer Membrane</a:t>
            </a:r>
            <a:endParaRPr lang="en-US" b="1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Stroma</a:t>
            </a:r>
            <a:endParaRPr lang="en-US" b="1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5715000" y="4572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4191000" y="16764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40"/>
          <p:cNvGrpSpPr/>
          <p:nvPr/>
        </p:nvGrpSpPr>
        <p:grpSpPr>
          <a:xfrm>
            <a:off x="2590800" y="3810000"/>
            <a:ext cx="1219200" cy="762000"/>
            <a:chOff x="4114800" y="3276600"/>
            <a:chExt cx="1219200" cy="762000"/>
          </a:xfrm>
        </p:grpSpPr>
        <p:sp>
          <p:nvSpPr>
            <p:cNvPr id="128" name="Cube 127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4114800" y="2971800"/>
            <a:ext cx="533400" cy="457200"/>
            <a:chOff x="1447800" y="5257800"/>
            <a:chExt cx="533400" cy="457200"/>
          </a:xfrm>
        </p:grpSpPr>
        <p:sp>
          <p:nvSpPr>
            <p:cNvPr id="131" name="Oval 13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6477000" y="7620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4724400" y="9144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40"/>
          <p:cNvGrpSpPr/>
          <p:nvPr/>
        </p:nvGrpSpPr>
        <p:grpSpPr>
          <a:xfrm>
            <a:off x="2590800" y="3810000"/>
            <a:ext cx="1219200" cy="762000"/>
            <a:chOff x="4114800" y="3276600"/>
            <a:chExt cx="1219200" cy="762000"/>
          </a:xfrm>
        </p:grpSpPr>
        <p:sp>
          <p:nvSpPr>
            <p:cNvPr id="128" name="Cube 127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4191000" y="2286000"/>
            <a:ext cx="533400" cy="457200"/>
            <a:chOff x="1447800" y="5257800"/>
            <a:chExt cx="533400" cy="457200"/>
          </a:xfrm>
        </p:grpSpPr>
        <p:sp>
          <p:nvSpPr>
            <p:cNvPr id="131" name="Oval 13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6781800" y="16002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5410200" y="6858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40"/>
          <p:cNvGrpSpPr/>
          <p:nvPr/>
        </p:nvGrpSpPr>
        <p:grpSpPr>
          <a:xfrm>
            <a:off x="2590800" y="3810000"/>
            <a:ext cx="1219200" cy="762000"/>
            <a:chOff x="4114800" y="3276600"/>
            <a:chExt cx="1219200" cy="762000"/>
          </a:xfrm>
        </p:grpSpPr>
        <p:sp>
          <p:nvSpPr>
            <p:cNvPr id="128" name="Cube 127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4191000" y="1676400"/>
            <a:ext cx="533400" cy="457200"/>
            <a:chOff x="1447800" y="5257800"/>
            <a:chExt cx="533400" cy="457200"/>
          </a:xfrm>
        </p:grpSpPr>
        <p:sp>
          <p:nvSpPr>
            <p:cNvPr id="131" name="Oval 13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6781800" y="23622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6248400" y="9144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40"/>
          <p:cNvGrpSpPr/>
          <p:nvPr/>
        </p:nvGrpSpPr>
        <p:grpSpPr>
          <a:xfrm>
            <a:off x="2590800" y="3810000"/>
            <a:ext cx="1219200" cy="762000"/>
            <a:chOff x="4114800" y="3276600"/>
            <a:chExt cx="1219200" cy="762000"/>
          </a:xfrm>
        </p:grpSpPr>
        <p:sp>
          <p:nvSpPr>
            <p:cNvPr id="128" name="Cube 127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4572000" y="990600"/>
            <a:ext cx="533400" cy="457200"/>
            <a:chOff x="1447800" y="5257800"/>
            <a:chExt cx="533400" cy="457200"/>
          </a:xfrm>
        </p:grpSpPr>
        <p:sp>
          <p:nvSpPr>
            <p:cNvPr id="131" name="Oval 13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6858000" y="34290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6705600" y="15240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40"/>
          <p:cNvGrpSpPr/>
          <p:nvPr/>
        </p:nvGrpSpPr>
        <p:grpSpPr>
          <a:xfrm>
            <a:off x="2590800" y="3810000"/>
            <a:ext cx="1219200" cy="762000"/>
            <a:chOff x="4114800" y="3276600"/>
            <a:chExt cx="1219200" cy="762000"/>
          </a:xfrm>
        </p:grpSpPr>
        <p:sp>
          <p:nvSpPr>
            <p:cNvPr id="128" name="Cube 127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5562600" y="762000"/>
            <a:ext cx="533400" cy="457200"/>
            <a:chOff x="1447800" y="5257800"/>
            <a:chExt cx="533400" cy="457200"/>
          </a:xfrm>
        </p:grpSpPr>
        <p:sp>
          <p:nvSpPr>
            <p:cNvPr id="131" name="Oval 13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Oval 7"/>
          <p:cNvSpPr/>
          <p:nvPr/>
        </p:nvSpPr>
        <p:spPr>
          <a:xfrm>
            <a:off x="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09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219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828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438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048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657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267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4876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486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0960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3152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9248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5344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09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2438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048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657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876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5486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0960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315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924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5344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Curved Connector 42"/>
          <p:cNvCxnSpPr/>
          <p:nvPr/>
        </p:nvCxnSpPr>
        <p:spPr>
          <a:xfrm rot="5400000">
            <a:off x="38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Curved Connector 46"/>
          <p:cNvCxnSpPr/>
          <p:nvPr/>
        </p:nvCxnSpPr>
        <p:spPr>
          <a:xfrm rot="5400000">
            <a:off x="342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Curved Connector 52"/>
          <p:cNvCxnSpPr/>
          <p:nvPr/>
        </p:nvCxnSpPr>
        <p:spPr>
          <a:xfrm rot="5400000">
            <a:off x="647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Curved Connector 54"/>
          <p:cNvCxnSpPr/>
          <p:nvPr/>
        </p:nvCxnSpPr>
        <p:spPr>
          <a:xfrm rot="5400000">
            <a:off x="381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Curved Connector 55"/>
          <p:cNvCxnSpPr/>
          <p:nvPr/>
        </p:nvCxnSpPr>
        <p:spPr>
          <a:xfrm rot="5400000">
            <a:off x="342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Curved Connector 56"/>
          <p:cNvCxnSpPr/>
          <p:nvPr/>
        </p:nvCxnSpPr>
        <p:spPr>
          <a:xfrm rot="5400000">
            <a:off x="571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Curved Connector 64"/>
          <p:cNvCxnSpPr/>
          <p:nvPr/>
        </p:nvCxnSpPr>
        <p:spPr>
          <a:xfrm rot="5400000">
            <a:off x="2400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Curved Connector 65"/>
          <p:cNvCxnSpPr/>
          <p:nvPr/>
        </p:nvCxnSpPr>
        <p:spPr>
          <a:xfrm rot="5400000">
            <a:off x="2705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Curved Connector 68"/>
          <p:cNvCxnSpPr/>
          <p:nvPr/>
        </p:nvCxnSpPr>
        <p:spPr>
          <a:xfrm rot="5400000">
            <a:off x="2476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Curved Connector 69"/>
          <p:cNvCxnSpPr/>
          <p:nvPr/>
        </p:nvCxnSpPr>
        <p:spPr>
          <a:xfrm rot="5400000">
            <a:off x="2781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Curved Connector 70"/>
          <p:cNvCxnSpPr/>
          <p:nvPr/>
        </p:nvCxnSpPr>
        <p:spPr>
          <a:xfrm rot="5400000">
            <a:off x="3009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Curved Connector 71"/>
          <p:cNvCxnSpPr/>
          <p:nvPr/>
        </p:nvCxnSpPr>
        <p:spPr>
          <a:xfrm rot="5400000">
            <a:off x="3314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Curved Connector 72"/>
          <p:cNvCxnSpPr/>
          <p:nvPr/>
        </p:nvCxnSpPr>
        <p:spPr>
          <a:xfrm rot="5400000">
            <a:off x="3086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Curved Connector 73"/>
          <p:cNvCxnSpPr/>
          <p:nvPr/>
        </p:nvCxnSpPr>
        <p:spPr>
          <a:xfrm rot="5400000">
            <a:off x="3390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Curved Connector 74"/>
          <p:cNvCxnSpPr/>
          <p:nvPr/>
        </p:nvCxnSpPr>
        <p:spPr>
          <a:xfrm rot="5400000">
            <a:off x="3619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Curved Connector 76"/>
          <p:cNvCxnSpPr/>
          <p:nvPr/>
        </p:nvCxnSpPr>
        <p:spPr>
          <a:xfrm rot="5400000">
            <a:off x="3695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Curved Connector 82"/>
          <p:cNvCxnSpPr/>
          <p:nvPr/>
        </p:nvCxnSpPr>
        <p:spPr>
          <a:xfrm rot="5400000">
            <a:off x="4838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Curved Connector 83"/>
          <p:cNvCxnSpPr/>
          <p:nvPr/>
        </p:nvCxnSpPr>
        <p:spPr>
          <a:xfrm rot="5400000">
            <a:off x="5143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Curved Connector 84"/>
          <p:cNvCxnSpPr/>
          <p:nvPr/>
        </p:nvCxnSpPr>
        <p:spPr>
          <a:xfrm rot="5400000">
            <a:off x="4914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Curved Connector 85"/>
          <p:cNvCxnSpPr/>
          <p:nvPr/>
        </p:nvCxnSpPr>
        <p:spPr>
          <a:xfrm rot="5400000">
            <a:off x="5219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Curved Connector 86"/>
          <p:cNvCxnSpPr/>
          <p:nvPr/>
        </p:nvCxnSpPr>
        <p:spPr>
          <a:xfrm rot="5400000">
            <a:off x="54483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Curved Connector 87"/>
          <p:cNvCxnSpPr/>
          <p:nvPr/>
        </p:nvCxnSpPr>
        <p:spPr>
          <a:xfrm rot="5400000">
            <a:off x="5753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Curved Connector 88"/>
          <p:cNvCxnSpPr/>
          <p:nvPr/>
        </p:nvCxnSpPr>
        <p:spPr>
          <a:xfrm rot="5400000">
            <a:off x="5524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Curved Connector 89"/>
          <p:cNvCxnSpPr/>
          <p:nvPr/>
        </p:nvCxnSpPr>
        <p:spPr>
          <a:xfrm rot="5400000">
            <a:off x="58293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Curved Connector 90"/>
          <p:cNvCxnSpPr/>
          <p:nvPr/>
        </p:nvCxnSpPr>
        <p:spPr>
          <a:xfrm rot="5400000">
            <a:off x="60579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Curved Connector 92"/>
          <p:cNvCxnSpPr/>
          <p:nvPr/>
        </p:nvCxnSpPr>
        <p:spPr>
          <a:xfrm rot="5400000">
            <a:off x="61341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Curved Connector 99"/>
          <p:cNvCxnSpPr/>
          <p:nvPr/>
        </p:nvCxnSpPr>
        <p:spPr>
          <a:xfrm rot="5400000">
            <a:off x="76581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Curved Connector 101"/>
          <p:cNvCxnSpPr/>
          <p:nvPr/>
        </p:nvCxnSpPr>
        <p:spPr>
          <a:xfrm rot="5400000">
            <a:off x="7658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Curved Connector 102"/>
          <p:cNvCxnSpPr/>
          <p:nvPr/>
        </p:nvCxnSpPr>
        <p:spPr>
          <a:xfrm rot="5400000">
            <a:off x="7886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Curved Connector 103"/>
          <p:cNvCxnSpPr/>
          <p:nvPr/>
        </p:nvCxnSpPr>
        <p:spPr>
          <a:xfrm rot="5400000">
            <a:off x="8191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Curved Connector 104"/>
          <p:cNvCxnSpPr/>
          <p:nvPr/>
        </p:nvCxnSpPr>
        <p:spPr>
          <a:xfrm rot="5400000">
            <a:off x="7962900" y="27813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Curved Connector 105"/>
          <p:cNvCxnSpPr/>
          <p:nvPr/>
        </p:nvCxnSpPr>
        <p:spPr>
          <a:xfrm rot="5400000">
            <a:off x="8267700" y="27813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Curved Connector 106"/>
          <p:cNvCxnSpPr/>
          <p:nvPr/>
        </p:nvCxnSpPr>
        <p:spPr>
          <a:xfrm rot="5400000">
            <a:off x="8496300" y="2324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Curved Connector 107"/>
          <p:cNvCxnSpPr/>
          <p:nvPr/>
        </p:nvCxnSpPr>
        <p:spPr>
          <a:xfrm rot="5400000">
            <a:off x="8801100" y="2324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Curved Connector 108"/>
          <p:cNvCxnSpPr/>
          <p:nvPr/>
        </p:nvCxnSpPr>
        <p:spPr>
          <a:xfrm rot="5400000">
            <a:off x="8496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Curved Connector 109"/>
          <p:cNvCxnSpPr/>
          <p:nvPr/>
        </p:nvCxnSpPr>
        <p:spPr>
          <a:xfrm rot="5400000">
            <a:off x="8801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7010400" y="40386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6781800" y="26670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40"/>
          <p:cNvGrpSpPr/>
          <p:nvPr/>
        </p:nvGrpSpPr>
        <p:grpSpPr>
          <a:xfrm>
            <a:off x="2590800" y="3810000"/>
            <a:ext cx="1219200" cy="762000"/>
            <a:chOff x="4114800" y="3276600"/>
            <a:chExt cx="1219200" cy="762000"/>
          </a:xfrm>
        </p:grpSpPr>
        <p:sp>
          <p:nvSpPr>
            <p:cNvPr id="128" name="Cube 127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6553200" y="1219200"/>
            <a:ext cx="533400" cy="457200"/>
            <a:chOff x="1447800" y="5257800"/>
            <a:chExt cx="533400" cy="457200"/>
          </a:xfrm>
        </p:grpSpPr>
        <p:sp>
          <p:nvSpPr>
            <p:cNvPr id="131" name="Oval 13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5181600" y="1371600"/>
            <a:ext cx="533400" cy="457200"/>
            <a:chOff x="1447800" y="5257800"/>
            <a:chExt cx="533400" cy="457200"/>
          </a:xfrm>
        </p:grpSpPr>
        <p:sp>
          <p:nvSpPr>
            <p:cNvPr id="35" name="Oval 34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0"/>
            <a:ext cx="9144000" cy="70104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Rectangle 118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28800" y="5934670"/>
            <a:ext cx="71070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Electron Transport Chain</a:t>
            </a:r>
            <a:endParaRPr lang="en-US" sz="5400" b="0" cap="none" spc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21" name="Oval 20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" name="Curved Connector 53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Curved Connector 57"/>
          <p:cNvCxnSpPr/>
          <p:nvPr/>
        </p:nvCxnSpPr>
        <p:spPr>
          <a:xfrm rot="5400000">
            <a:off x="876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Curved Connector 58"/>
          <p:cNvCxnSpPr/>
          <p:nvPr/>
        </p:nvCxnSpPr>
        <p:spPr>
          <a:xfrm rot="5400000">
            <a:off x="1181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Curved Connector 59"/>
          <p:cNvCxnSpPr/>
          <p:nvPr/>
        </p:nvCxnSpPr>
        <p:spPr>
          <a:xfrm rot="5400000">
            <a:off x="1485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Curved Connector 60"/>
          <p:cNvCxnSpPr/>
          <p:nvPr/>
        </p:nvCxnSpPr>
        <p:spPr>
          <a:xfrm rot="5400000">
            <a:off x="17907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Curved Connector 61"/>
          <p:cNvCxnSpPr/>
          <p:nvPr/>
        </p:nvCxnSpPr>
        <p:spPr>
          <a:xfrm rot="5400000">
            <a:off x="20955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Curved Connector 62"/>
          <p:cNvCxnSpPr/>
          <p:nvPr/>
        </p:nvCxnSpPr>
        <p:spPr>
          <a:xfrm rot="5400000">
            <a:off x="1257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Curved Connector 63"/>
          <p:cNvCxnSpPr/>
          <p:nvPr/>
        </p:nvCxnSpPr>
        <p:spPr>
          <a:xfrm rot="5400000">
            <a:off x="1562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Curved Connector 66"/>
          <p:cNvCxnSpPr/>
          <p:nvPr/>
        </p:nvCxnSpPr>
        <p:spPr>
          <a:xfrm rot="5400000">
            <a:off x="18669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Curved Connector 67"/>
          <p:cNvCxnSpPr/>
          <p:nvPr/>
        </p:nvCxnSpPr>
        <p:spPr>
          <a:xfrm rot="5400000">
            <a:off x="21717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Curved Connector 75"/>
          <p:cNvCxnSpPr/>
          <p:nvPr/>
        </p:nvCxnSpPr>
        <p:spPr>
          <a:xfrm rot="5400000">
            <a:off x="3924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Curved Connector 77"/>
          <p:cNvCxnSpPr/>
          <p:nvPr/>
        </p:nvCxnSpPr>
        <p:spPr>
          <a:xfrm rot="5400000">
            <a:off x="4000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Curved Connector 78"/>
          <p:cNvCxnSpPr/>
          <p:nvPr/>
        </p:nvCxnSpPr>
        <p:spPr>
          <a:xfrm rot="5400000">
            <a:off x="4229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Curved Connector 79"/>
          <p:cNvCxnSpPr/>
          <p:nvPr/>
        </p:nvCxnSpPr>
        <p:spPr>
          <a:xfrm rot="5400000">
            <a:off x="45339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Curved Connector 80"/>
          <p:cNvCxnSpPr/>
          <p:nvPr/>
        </p:nvCxnSpPr>
        <p:spPr>
          <a:xfrm rot="5400000">
            <a:off x="4305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Curved Connector 81"/>
          <p:cNvCxnSpPr/>
          <p:nvPr/>
        </p:nvCxnSpPr>
        <p:spPr>
          <a:xfrm rot="5400000">
            <a:off x="46101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Curved Connector 91"/>
          <p:cNvCxnSpPr/>
          <p:nvPr/>
        </p:nvCxnSpPr>
        <p:spPr>
          <a:xfrm rot="5400000">
            <a:off x="63627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Curved Connector 93"/>
          <p:cNvCxnSpPr/>
          <p:nvPr/>
        </p:nvCxnSpPr>
        <p:spPr>
          <a:xfrm rot="5400000">
            <a:off x="64389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Curved Connector 94"/>
          <p:cNvCxnSpPr/>
          <p:nvPr/>
        </p:nvCxnSpPr>
        <p:spPr>
          <a:xfrm rot="5400000">
            <a:off x="66675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Curved Connector 95"/>
          <p:cNvCxnSpPr/>
          <p:nvPr/>
        </p:nvCxnSpPr>
        <p:spPr>
          <a:xfrm rot="5400000">
            <a:off x="6972300" y="22479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Curved Connector 96"/>
          <p:cNvCxnSpPr/>
          <p:nvPr/>
        </p:nvCxnSpPr>
        <p:spPr>
          <a:xfrm rot="5400000">
            <a:off x="67437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Curved Connector 97"/>
          <p:cNvCxnSpPr/>
          <p:nvPr/>
        </p:nvCxnSpPr>
        <p:spPr>
          <a:xfrm rot="5400000">
            <a:off x="7048500" y="2705100"/>
            <a:ext cx="304800" cy="76200"/>
          </a:xfrm>
          <a:prstGeom prst="curvedConnector3">
            <a:avLst>
              <a:gd name="adj1" fmla="val 50000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Curved Connector 98"/>
          <p:cNvCxnSpPr/>
          <p:nvPr/>
        </p:nvCxnSpPr>
        <p:spPr>
          <a:xfrm rot="5400000">
            <a:off x="7277100" y="22479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Curved Connector 100"/>
          <p:cNvCxnSpPr/>
          <p:nvPr/>
        </p:nvCxnSpPr>
        <p:spPr>
          <a:xfrm rot="5400000">
            <a:off x="73533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130" name="Group 129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8" name="Oval 7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" name="Curved Connector 42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5" name="Curved Connector 64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6" name="Curved Connector 65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9" name="Curved Connector 68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0" name="Curved Connector 69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1" name="Curved Connector 70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2" name="Curved Connector 71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3" name="Curved Connector 72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4" name="Curved Connector 73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7" name="Curved Connector 76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3" name="Curved Connector 82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4" name="Curved Connector 83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6" name="Curved Connector 85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7" name="Curved Connector 86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9" name="Curved Connector 88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0" name="Curved Connector 89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3" name="Curved Connector 9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2" name="Curved Connector 101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4" name="Curved Connector 103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5" name="Curved Connector 104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7" name="Curved Connector 106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8" name="Curved Connector 107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0" name="Curved Connector 109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1" name="Teardrop 110"/>
          <p:cNvSpPr/>
          <p:nvPr/>
        </p:nvSpPr>
        <p:spPr>
          <a:xfrm rot="19136071">
            <a:off x="945524" y="1765015"/>
            <a:ext cx="1669954" cy="1880171"/>
          </a:xfrm>
          <a:prstGeom prst="teardrop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219200" y="4419600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Complex I</a:t>
            </a:r>
            <a:endParaRPr lang="en-US" dirty="0"/>
          </a:p>
        </p:txBody>
      </p:sp>
      <p:sp>
        <p:nvSpPr>
          <p:cNvPr id="113" name="Pentagon 112"/>
          <p:cNvSpPr/>
          <p:nvPr/>
        </p:nvSpPr>
        <p:spPr>
          <a:xfrm rot="16200000">
            <a:off x="3314700" y="1943100"/>
            <a:ext cx="2209800" cy="1066800"/>
          </a:xfrm>
          <a:prstGeom prst="homePlat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3810000" y="4495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</a:p>
          <a:p>
            <a:r>
              <a:rPr lang="en-US" dirty="0" smtClean="0"/>
              <a:t>Complex II</a:t>
            </a:r>
            <a:endParaRPr lang="en-US" dirty="0"/>
          </a:p>
        </p:txBody>
      </p:sp>
      <p:sp>
        <p:nvSpPr>
          <p:cNvPr id="115" name="Flowchart: Manual Operation 114"/>
          <p:cNvSpPr/>
          <p:nvPr/>
        </p:nvSpPr>
        <p:spPr>
          <a:xfrm>
            <a:off x="6248400" y="1447800"/>
            <a:ext cx="1600200" cy="2133600"/>
          </a:xfrm>
          <a:prstGeom prst="flowChartManualOperation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6477000" y="44958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 </a:t>
            </a:r>
          </a:p>
          <a:p>
            <a:r>
              <a:rPr lang="en-US" dirty="0" smtClean="0"/>
              <a:t>Complex III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304800" y="57150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Matrix</a:t>
            </a:r>
            <a:endParaRPr lang="en-US" sz="3200" b="1" dirty="0"/>
          </a:p>
        </p:txBody>
      </p:sp>
      <p:sp>
        <p:nvSpPr>
          <p:cNvPr id="120" name="TextBox 119"/>
          <p:cNvSpPr txBox="1"/>
          <p:nvPr/>
        </p:nvSpPr>
        <p:spPr>
          <a:xfrm>
            <a:off x="0" y="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Intermembrane Space</a:t>
            </a:r>
            <a:endParaRPr lang="en-US" sz="3200" b="1" dirty="0"/>
          </a:p>
        </p:txBody>
      </p:sp>
      <p:grpSp>
        <p:nvGrpSpPr>
          <p:cNvPr id="3" name="Group 25"/>
          <p:cNvGrpSpPr/>
          <p:nvPr/>
        </p:nvGrpSpPr>
        <p:grpSpPr>
          <a:xfrm>
            <a:off x="228600" y="3886200"/>
            <a:ext cx="1828800" cy="533400"/>
            <a:chOff x="1219200" y="2362200"/>
            <a:chExt cx="1828800" cy="533400"/>
          </a:xfrm>
        </p:grpSpPr>
        <p:sp>
          <p:nvSpPr>
            <p:cNvPr id="122" name="Flowchart: Decision 121"/>
            <p:cNvSpPr/>
            <p:nvPr/>
          </p:nvSpPr>
          <p:spPr>
            <a:xfrm>
              <a:off x="1219200" y="2362200"/>
              <a:ext cx="1828800" cy="533400"/>
            </a:xfrm>
            <a:prstGeom prst="flowChartDecision">
              <a:avLst/>
            </a:prstGeom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752600" y="2438400"/>
              <a:ext cx="838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NADH</a:t>
              </a:r>
              <a:endParaRPr lang="en-US" dirty="0"/>
            </a:p>
          </p:txBody>
        </p:sp>
      </p:grpSp>
      <p:grpSp>
        <p:nvGrpSpPr>
          <p:cNvPr id="4" name="Group 17"/>
          <p:cNvGrpSpPr/>
          <p:nvPr/>
        </p:nvGrpSpPr>
        <p:grpSpPr>
          <a:xfrm>
            <a:off x="7010400" y="4038600"/>
            <a:ext cx="533400" cy="457200"/>
            <a:chOff x="1447800" y="5257800"/>
            <a:chExt cx="533400" cy="457200"/>
          </a:xfrm>
        </p:grpSpPr>
        <p:sp>
          <p:nvSpPr>
            <p:cNvPr id="124" name="Oval 123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5" name="Group 17"/>
          <p:cNvGrpSpPr/>
          <p:nvPr/>
        </p:nvGrpSpPr>
        <p:grpSpPr>
          <a:xfrm>
            <a:off x="6781800" y="2667000"/>
            <a:ext cx="533400" cy="457200"/>
            <a:chOff x="1447800" y="5257800"/>
            <a:chExt cx="533400" cy="457200"/>
          </a:xfrm>
        </p:grpSpPr>
        <p:sp>
          <p:nvSpPr>
            <p:cNvPr id="126" name="Oval 125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b="1" dirty="0"/>
            </a:p>
          </p:txBody>
        </p:sp>
      </p:grpSp>
      <p:grpSp>
        <p:nvGrpSpPr>
          <p:cNvPr id="6" name="Group 40"/>
          <p:cNvGrpSpPr/>
          <p:nvPr/>
        </p:nvGrpSpPr>
        <p:grpSpPr>
          <a:xfrm>
            <a:off x="2590800" y="3810000"/>
            <a:ext cx="1219200" cy="762000"/>
            <a:chOff x="4114800" y="3276600"/>
            <a:chExt cx="1219200" cy="762000"/>
          </a:xfrm>
        </p:grpSpPr>
        <p:sp>
          <p:nvSpPr>
            <p:cNvPr id="128" name="Cube 127"/>
            <p:cNvSpPr/>
            <p:nvPr/>
          </p:nvSpPr>
          <p:spPr>
            <a:xfrm>
              <a:off x="4114800" y="3276600"/>
              <a:ext cx="1143000" cy="762000"/>
            </a:xfrm>
            <a:prstGeom prst="cube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4267200" y="3505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FADH2</a:t>
              </a:r>
              <a:endParaRPr lang="en-US" dirty="0"/>
            </a:p>
          </p:txBody>
        </p:sp>
      </p:grpSp>
      <p:grpSp>
        <p:nvGrpSpPr>
          <p:cNvPr id="7" name="Group 17"/>
          <p:cNvGrpSpPr/>
          <p:nvPr/>
        </p:nvGrpSpPr>
        <p:grpSpPr>
          <a:xfrm>
            <a:off x="6553200" y="1219200"/>
            <a:ext cx="533400" cy="457200"/>
            <a:chOff x="1447800" y="5257800"/>
            <a:chExt cx="533400" cy="457200"/>
          </a:xfrm>
        </p:grpSpPr>
        <p:sp>
          <p:nvSpPr>
            <p:cNvPr id="131" name="Oval 130"/>
            <p:cNvSpPr/>
            <p:nvPr/>
          </p:nvSpPr>
          <p:spPr>
            <a:xfrm>
              <a:off x="1447800" y="5257800"/>
              <a:ext cx="533400" cy="457200"/>
            </a:xfrm>
            <a:prstGeom prst="ellips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24000" y="5257800"/>
              <a:ext cx="381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/>
                <a:t>e-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6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6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2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6"/>
          <p:cNvGrpSpPr/>
          <p:nvPr/>
        </p:nvGrpSpPr>
        <p:grpSpPr>
          <a:xfrm>
            <a:off x="1295400" y="7620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7924800" y="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7162800" y="8382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24384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4343400" y="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42" name="Group 141"/>
          <p:cNvGrpSpPr/>
          <p:nvPr/>
        </p:nvGrpSpPr>
        <p:grpSpPr>
          <a:xfrm>
            <a:off x="1600200" y="41148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</p:bldLst>
  </p:timing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4572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19200" y="6096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8001000" y="2286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7086600" y="6096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5908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191000" y="30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2057400" y="38100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81000" y="3048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192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8077200" y="2286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7086600" y="4572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4384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191000" y="3810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2362200" y="35814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39564" y="2417510"/>
            <a:ext cx="1848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Outer Membrane</a:t>
            </a:r>
            <a:endParaRPr lang="en-US" b="1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Stroma</a:t>
            </a:r>
            <a:endParaRPr lang="en-US" b="1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81000" y="3048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192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8077200" y="2286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7086600" y="4572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4384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191000" y="3810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2743200" y="28194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81000" y="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371600" y="6096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8001000" y="3810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934200" y="30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362200" y="15240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343400" y="30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2743200" y="28194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81000" y="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371600" y="6096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8001000" y="3810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934200" y="30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362200" y="15240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343400" y="30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2743200" y="2514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81000" y="3048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371600" y="4572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8001000" y="6096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858000" y="2286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362200" y="30480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343400" y="4572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2743200" y="19050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1524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371600" y="6096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8001000" y="4572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858000" y="4572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3622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191000" y="3810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2743200" y="19050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924800" y="3810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781800" y="3810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667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343400" y="3810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2743200" y="12192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924800" y="3810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781800" y="3810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286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343400" y="3810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2971800" y="5334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924800" y="3810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477000" y="5334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286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343400" y="3810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2971800" y="5334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924800" y="3810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248400" y="9144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286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343400" y="3810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3276600" y="3810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924800" y="3810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172200" y="13716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286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724400" y="4572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3276600" y="3810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39564" y="2417510"/>
            <a:ext cx="1848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Outer Membrane</a:t>
            </a:r>
            <a:endParaRPr lang="en-US" b="1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Stroma</a:t>
            </a:r>
            <a:endParaRPr lang="en-US" b="1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924800" y="3810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096000" y="19050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286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724400" y="4572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3505200" y="3048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924800" y="3810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096000" y="24384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286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4724400" y="4572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38862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172200" y="2971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286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5105400" y="3810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38862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172200" y="35052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25908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5334000" y="30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38862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629400" y="38100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5867400" y="6096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9" name="Rectangle 118"/>
          <p:cNvSpPr/>
          <p:nvPr/>
        </p:nvSpPr>
        <p:spPr>
          <a:xfrm>
            <a:off x="457200" y="5334000"/>
            <a:ext cx="812491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Meanwhile as the electrons</a:t>
            </a:r>
          </a:p>
          <a:p>
            <a:pPr algn="ctr"/>
            <a:r>
              <a:rPr lang="en-US" sz="5400" b="1" cap="none" spc="0" dirty="0" smtClean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2">
                        <a:tint val="10000"/>
                        <a:satMod val="155000"/>
                      </a:schemeClr>
                    </a:gs>
                    <a:gs pos="60000">
                      <a:schemeClr val="accent2">
                        <a:tint val="30000"/>
                        <a:satMod val="155000"/>
                      </a:schemeClr>
                    </a:gs>
                    <a:gs pos="100000">
                      <a:schemeClr val="accent2">
                        <a:tint val="73000"/>
                        <a:satMod val="155000"/>
                      </a:schemeClr>
                    </a:gs>
                  </a:gsLst>
                  <a:lin ang="5400000"/>
                </a:gra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</a:rPr>
              <a:t>are being pumped…</a:t>
            </a:r>
            <a:endParaRPr lang="en-US" sz="5400" b="1" cap="none" spc="0" dirty="0">
              <a:ln w="24500" cmpd="dbl">
                <a:solidFill>
                  <a:schemeClr val="accent2">
                    <a:shade val="85000"/>
                    <a:satMod val="155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2">
                      <a:tint val="10000"/>
                      <a:satMod val="155000"/>
                    </a:schemeClr>
                  </a:gs>
                  <a:gs pos="60000">
                    <a:schemeClr val="accent2">
                      <a:tint val="30000"/>
                      <a:satMod val="155000"/>
                    </a:schemeClr>
                  </a:gs>
                  <a:gs pos="100000">
                    <a:schemeClr val="accent2">
                      <a:tint val="73000"/>
                      <a:satMod val="155000"/>
                    </a:schemeClr>
                  </a:gs>
                </a:gsLst>
                <a:lin ang="5400000"/>
              </a:gradFill>
              <a:effectLst>
                <a:outerShdw blurRad="38100" dist="38100" dir="7020000" algn="tl">
                  <a:srgbClr val="000000">
                    <a:alpha val="35000"/>
                  </a:srgbClr>
                </a:outerShdw>
              </a:effectLst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6858000" y="38862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6172200" y="1447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2"/>
          <p:cNvGrpSpPr/>
          <p:nvPr/>
        </p:nvGrpSpPr>
        <p:grpSpPr>
          <a:xfrm>
            <a:off x="7010400" y="42672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38"/>
          <p:cNvGrpSpPr/>
          <p:nvPr/>
        </p:nvGrpSpPr>
        <p:grpSpPr>
          <a:xfrm>
            <a:off x="6172200" y="2590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172200" y="35052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4267200" y="4191000"/>
            <a:ext cx="1143000" cy="1219200"/>
            <a:chOff x="4267200" y="4191000"/>
            <a:chExt cx="1143000" cy="1219200"/>
          </a:xfrm>
        </p:grpSpPr>
        <p:sp>
          <p:nvSpPr>
            <p:cNvPr id="145" name="Oval 144"/>
            <p:cNvSpPr/>
            <p:nvPr/>
          </p:nvSpPr>
          <p:spPr>
            <a:xfrm>
              <a:off x="4267200" y="4191000"/>
              <a:ext cx="1143000" cy="1219200"/>
            </a:xfrm>
            <a:prstGeom prst="ellipse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343400" y="4495800"/>
              <a:ext cx="1066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½ O2</a:t>
              </a:r>
              <a:endParaRPr lang="en-US" sz="2800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0"/>
            <a:ext cx="8229600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00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Photosynthesis</a:t>
            </a:r>
            <a:endParaRPr lang="en-US" sz="10000" b="1" cap="none" spc="0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066800" y="2209800"/>
            <a:ext cx="6477000" cy="3733800"/>
            <a:chOff x="1219200" y="1828800"/>
            <a:chExt cx="3962400" cy="2286000"/>
          </a:xfrm>
        </p:grpSpPr>
        <p:sp>
          <p:nvSpPr>
            <p:cNvPr id="3" name="Oval 2"/>
            <p:cNvSpPr/>
            <p:nvPr/>
          </p:nvSpPr>
          <p:spPr>
            <a:xfrm>
              <a:off x="1219200" y="1828800"/>
              <a:ext cx="3962400" cy="22860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Oval 4"/>
            <p:cNvSpPr/>
            <p:nvPr/>
          </p:nvSpPr>
          <p:spPr>
            <a:xfrm>
              <a:off x="1371600" y="1981200"/>
              <a:ext cx="3657600" cy="19812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105400" y="1295400"/>
            <a:ext cx="34674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/>
                <a:solidFill>
                  <a:schemeClr val="accent3"/>
                </a:solidFill>
                <a:effectLst/>
              </a:rPr>
              <a:t>Chloroplast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1371600" y="2743200"/>
            <a:ext cx="533400" cy="381000"/>
            <a:chOff x="1371600" y="2743200"/>
            <a:chExt cx="533400" cy="381000"/>
          </a:xfrm>
        </p:grpSpPr>
        <p:cxnSp>
          <p:nvCxnSpPr>
            <p:cNvPr id="8" name="Straight Arrow Connector 7"/>
            <p:cNvCxnSpPr/>
            <p:nvPr/>
          </p:nvCxnSpPr>
          <p:spPr>
            <a:xfrm rot="16200000" flipH="1">
              <a:off x="1219200" y="2895600"/>
              <a:ext cx="3810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371600" y="2743200"/>
              <a:ext cx="533400" cy="3810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4" name="TextBox 13"/>
          <p:cNvSpPr txBox="1"/>
          <p:nvPr/>
        </p:nvSpPr>
        <p:spPr>
          <a:xfrm rot="20136393">
            <a:off x="439564" y="2417510"/>
            <a:ext cx="1848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Outer Membrane</a:t>
            </a:r>
            <a:endParaRPr lang="en-US" b="1" dirty="0"/>
          </a:p>
        </p:txBody>
      </p:sp>
      <p:cxnSp>
        <p:nvCxnSpPr>
          <p:cNvPr id="12" name="Straight Arrow Connector 11"/>
          <p:cNvCxnSpPr/>
          <p:nvPr/>
        </p:nvCxnSpPr>
        <p:spPr>
          <a:xfrm rot="10800000" flipV="1">
            <a:off x="6400800" y="2971800"/>
            <a:ext cx="1143000" cy="762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 rot="1940946">
            <a:off x="7313490" y="283251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Stroma</a:t>
            </a:r>
            <a:endParaRPr lang="en-US" b="1" dirty="0"/>
          </a:p>
        </p:txBody>
      </p:sp>
      <p:sp>
        <p:nvSpPr>
          <p:cNvPr id="15" name="Oval 14"/>
          <p:cNvSpPr/>
          <p:nvPr/>
        </p:nvSpPr>
        <p:spPr>
          <a:xfrm>
            <a:off x="2209800" y="3124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2209800" y="3505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Oval 17"/>
          <p:cNvSpPr/>
          <p:nvPr/>
        </p:nvSpPr>
        <p:spPr>
          <a:xfrm>
            <a:off x="2209800" y="3886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Oval 18"/>
          <p:cNvSpPr/>
          <p:nvPr/>
        </p:nvSpPr>
        <p:spPr>
          <a:xfrm>
            <a:off x="2209800" y="4267200"/>
            <a:ext cx="1219200" cy="3810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Brace 20"/>
          <p:cNvSpPr/>
          <p:nvPr/>
        </p:nvSpPr>
        <p:spPr>
          <a:xfrm>
            <a:off x="3581400" y="3200400"/>
            <a:ext cx="304800" cy="1371600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3962400" y="3657600"/>
            <a:ext cx="1219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Grana</a:t>
            </a:r>
            <a:endParaRPr lang="en-US" b="1" dirty="0"/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1066800" y="4419600"/>
            <a:ext cx="1524000" cy="11430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28600" y="56388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endParaRPr lang="en-US" b="1" dirty="0"/>
          </a:p>
        </p:txBody>
      </p:sp>
      <p:cxnSp>
        <p:nvCxnSpPr>
          <p:cNvPr id="26" name="Straight Arrow Connector 25"/>
          <p:cNvCxnSpPr>
            <a:endCxn id="19" idx="5"/>
          </p:cNvCxnSpPr>
          <p:nvPr/>
        </p:nvCxnSpPr>
        <p:spPr>
          <a:xfrm rot="10800000">
            <a:off x="3250452" y="4592404"/>
            <a:ext cx="864348" cy="43679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114800" y="4724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Thylakoid</a:t>
            </a:r>
            <a:r>
              <a:rPr lang="en-US" dirty="0" smtClean="0"/>
              <a:t> </a:t>
            </a:r>
            <a:r>
              <a:rPr lang="en-US" b="1" dirty="0" smtClean="0"/>
              <a:t>Membrane</a:t>
            </a:r>
            <a:endParaRPr lang="en-US" b="1" dirty="0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xit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anim calcmode="lin" valueType="num"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4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6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2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8">
                                          <p:stCondLst>
                                            <p:cond delay="182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62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64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0" grpId="0"/>
    </p:bldLst>
  </p:timing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6"/>
          <p:cNvGrpSpPr/>
          <p:nvPr/>
        </p:nvGrpSpPr>
        <p:grpSpPr>
          <a:xfrm>
            <a:off x="4800600" y="4038600"/>
            <a:ext cx="1143000" cy="1219200"/>
            <a:chOff x="4267200" y="4191000"/>
            <a:chExt cx="1143000" cy="1219200"/>
          </a:xfrm>
        </p:grpSpPr>
        <p:sp>
          <p:nvSpPr>
            <p:cNvPr id="145" name="Oval 144"/>
            <p:cNvSpPr/>
            <p:nvPr/>
          </p:nvSpPr>
          <p:spPr>
            <a:xfrm>
              <a:off x="4267200" y="4191000"/>
              <a:ext cx="1143000" cy="1219200"/>
            </a:xfrm>
            <a:prstGeom prst="ellipse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343400" y="4495800"/>
              <a:ext cx="1066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½ O2</a:t>
              </a:r>
              <a:endParaRPr lang="en-US" sz="2800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6"/>
          <p:cNvGrpSpPr/>
          <p:nvPr/>
        </p:nvGrpSpPr>
        <p:grpSpPr>
          <a:xfrm>
            <a:off x="5334000" y="3886200"/>
            <a:ext cx="1143000" cy="1219200"/>
            <a:chOff x="4267200" y="4191000"/>
            <a:chExt cx="1143000" cy="1219200"/>
          </a:xfrm>
        </p:grpSpPr>
        <p:sp>
          <p:nvSpPr>
            <p:cNvPr id="145" name="Oval 144"/>
            <p:cNvSpPr/>
            <p:nvPr/>
          </p:nvSpPr>
          <p:spPr>
            <a:xfrm>
              <a:off x="4267200" y="4191000"/>
              <a:ext cx="1143000" cy="1219200"/>
            </a:xfrm>
            <a:prstGeom prst="ellipse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343400" y="4495800"/>
              <a:ext cx="1066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½ O2</a:t>
              </a:r>
              <a:endParaRPr lang="en-US" sz="2800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6"/>
          <p:cNvGrpSpPr/>
          <p:nvPr/>
        </p:nvGrpSpPr>
        <p:grpSpPr>
          <a:xfrm>
            <a:off x="6096000" y="3886200"/>
            <a:ext cx="1143000" cy="1219200"/>
            <a:chOff x="4267200" y="4191000"/>
            <a:chExt cx="1143000" cy="1219200"/>
          </a:xfrm>
        </p:grpSpPr>
        <p:sp>
          <p:nvSpPr>
            <p:cNvPr id="145" name="Oval 144"/>
            <p:cNvSpPr/>
            <p:nvPr/>
          </p:nvSpPr>
          <p:spPr>
            <a:xfrm>
              <a:off x="4267200" y="4191000"/>
              <a:ext cx="1143000" cy="1219200"/>
            </a:xfrm>
            <a:prstGeom prst="ellipse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343400" y="4495800"/>
              <a:ext cx="1066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½ O2</a:t>
              </a:r>
              <a:endParaRPr lang="en-US" sz="2800" dirty="0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6"/>
          <p:cNvGrpSpPr/>
          <p:nvPr/>
        </p:nvGrpSpPr>
        <p:grpSpPr>
          <a:xfrm>
            <a:off x="6096000" y="3886200"/>
            <a:ext cx="1143000" cy="1219200"/>
            <a:chOff x="4267200" y="4191000"/>
            <a:chExt cx="1143000" cy="1219200"/>
          </a:xfrm>
        </p:grpSpPr>
        <p:sp>
          <p:nvSpPr>
            <p:cNvPr id="145" name="Oval 144"/>
            <p:cNvSpPr/>
            <p:nvPr/>
          </p:nvSpPr>
          <p:spPr>
            <a:xfrm>
              <a:off x="4267200" y="4191000"/>
              <a:ext cx="1143000" cy="1219200"/>
            </a:xfrm>
            <a:prstGeom prst="ellipse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343400" y="4495800"/>
              <a:ext cx="1066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½ O2</a:t>
              </a:r>
              <a:endParaRPr lang="en-US" sz="2800" dirty="0"/>
            </a:p>
          </p:txBody>
        </p:sp>
      </p:grpSp>
      <p:sp>
        <p:nvSpPr>
          <p:cNvPr id="147" name="Explosion 2 146"/>
          <p:cNvSpPr/>
          <p:nvPr/>
        </p:nvSpPr>
        <p:spPr>
          <a:xfrm>
            <a:off x="6477000" y="4343400"/>
            <a:ext cx="381000" cy="1524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6"/>
          <p:cNvGrpSpPr/>
          <p:nvPr/>
        </p:nvGrpSpPr>
        <p:grpSpPr>
          <a:xfrm>
            <a:off x="6096000" y="3886200"/>
            <a:ext cx="1143000" cy="1219200"/>
            <a:chOff x="4267200" y="4191000"/>
            <a:chExt cx="1143000" cy="1219200"/>
          </a:xfrm>
        </p:grpSpPr>
        <p:sp>
          <p:nvSpPr>
            <p:cNvPr id="145" name="Oval 144"/>
            <p:cNvSpPr/>
            <p:nvPr/>
          </p:nvSpPr>
          <p:spPr>
            <a:xfrm>
              <a:off x="4267200" y="4191000"/>
              <a:ext cx="1143000" cy="1219200"/>
            </a:xfrm>
            <a:prstGeom prst="ellipse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343400" y="4495800"/>
              <a:ext cx="1066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½ O2</a:t>
              </a:r>
              <a:endParaRPr lang="en-US" sz="2800" dirty="0"/>
            </a:p>
          </p:txBody>
        </p:sp>
      </p:grpSp>
      <p:sp>
        <p:nvSpPr>
          <p:cNvPr id="147" name="Explosion 2 146"/>
          <p:cNvSpPr/>
          <p:nvPr/>
        </p:nvSpPr>
        <p:spPr>
          <a:xfrm>
            <a:off x="6477000" y="4343400"/>
            <a:ext cx="762000" cy="457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6"/>
          <p:cNvGrpSpPr/>
          <p:nvPr/>
        </p:nvGrpSpPr>
        <p:grpSpPr>
          <a:xfrm>
            <a:off x="6096000" y="3886200"/>
            <a:ext cx="1143000" cy="1219200"/>
            <a:chOff x="4267200" y="4191000"/>
            <a:chExt cx="1143000" cy="1219200"/>
          </a:xfrm>
        </p:grpSpPr>
        <p:sp>
          <p:nvSpPr>
            <p:cNvPr id="145" name="Oval 144"/>
            <p:cNvSpPr/>
            <p:nvPr/>
          </p:nvSpPr>
          <p:spPr>
            <a:xfrm>
              <a:off x="4267200" y="4191000"/>
              <a:ext cx="1143000" cy="1219200"/>
            </a:xfrm>
            <a:prstGeom prst="ellipse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343400" y="4495800"/>
              <a:ext cx="1066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½ O2</a:t>
              </a:r>
              <a:endParaRPr lang="en-US" sz="2800" dirty="0"/>
            </a:p>
          </p:txBody>
        </p:sp>
      </p:grpSp>
      <p:sp>
        <p:nvSpPr>
          <p:cNvPr id="147" name="Explosion 2 146"/>
          <p:cNvSpPr/>
          <p:nvPr/>
        </p:nvSpPr>
        <p:spPr>
          <a:xfrm>
            <a:off x="6248400" y="4114800"/>
            <a:ext cx="1143000" cy="685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6"/>
          <p:cNvGrpSpPr/>
          <p:nvPr/>
        </p:nvGrpSpPr>
        <p:grpSpPr>
          <a:xfrm>
            <a:off x="6096000" y="3886200"/>
            <a:ext cx="1143000" cy="1219200"/>
            <a:chOff x="4267200" y="4191000"/>
            <a:chExt cx="1143000" cy="1219200"/>
          </a:xfrm>
        </p:grpSpPr>
        <p:sp>
          <p:nvSpPr>
            <p:cNvPr id="145" name="Oval 144"/>
            <p:cNvSpPr/>
            <p:nvPr/>
          </p:nvSpPr>
          <p:spPr>
            <a:xfrm>
              <a:off x="4267200" y="4191000"/>
              <a:ext cx="1143000" cy="1219200"/>
            </a:xfrm>
            <a:prstGeom prst="ellipse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343400" y="4495800"/>
              <a:ext cx="1066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½ O2</a:t>
              </a:r>
              <a:endParaRPr lang="en-US" sz="2800" dirty="0"/>
            </a:p>
          </p:txBody>
        </p:sp>
      </p:grpSp>
      <p:sp>
        <p:nvSpPr>
          <p:cNvPr id="147" name="Explosion 2 146"/>
          <p:cNvSpPr/>
          <p:nvPr/>
        </p:nvSpPr>
        <p:spPr>
          <a:xfrm>
            <a:off x="5791200" y="3962400"/>
            <a:ext cx="1676400" cy="9906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6"/>
          <p:cNvGrpSpPr/>
          <p:nvPr/>
        </p:nvGrpSpPr>
        <p:grpSpPr>
          <a:xfrm>
            <a:off x="6096000" y="3886200"/>
            <a:ext cx="1143000" cy="1219200"/>
            <a:chOff x="4267200" y="4191000"/>
            <a:chExt cx="1143000" cy="1219200"/>
          </a:xfrm>
        </p:grpSpPr>
        <p:sp>
          <p:nvSpPr>
            <p:cNvPr id="145" name="Oval 144"/>
            <p:cNvSpPr/>
            <p:nvPr/>
          </p:nvSpPr>
          <p:spPr>
            <a:xfrm>
              <a:off x="4267200" y="4191000"/>
              <a:ext cx="1143000" cy="1219200"/>
            </a:xfrm>
            <a:prstGeom prst="ellipse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343400" y="4495800"/>
              <a:ext cx="1066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½ O2</a:t>
              </a:r>
              <a:endParaRPr lang="en-US" sz="2800" dirty="0"/>
            </a:p>
          </p:txBody>
        </p:sp>
      </p:grpSp>
      <p:sp>
        <p:nvSpPr>
          <p:cNvPr id="147" name="Explosion 2 146"/>
          <p:cNvSpPr/>
          <p:nvPr/>
        </p:nvSpPr>
        <p:spPr>
          <a:xfrm>
            <a:off x="5791200" y="3962400"/>
            <a:ext cx="2209800" cy="12192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6"/>
          <p:cNvGrpSpPr/>
          <p:nvPr/>
        </p:nvGrpSpPr>
        <p:grpSpPr>
          <a:xfrm>
            <a:off x="6096000" y="3886200"/>
            <a:ext cx="1143000" cy="1219200"/>
            <a:chOff x="4267200" y="4191000"/>
            <a:chExt cx="1143000" cy="1219200"/>
          </a:xfrm>
        </p:grpSpPr>
        <p:sp>
          <p:nvSpPr>
            <p:cNvPr id="145" name="Oval 144"/>
            <p:cNvSpPr/>
            <p:nvPr/>
          </p:nvSpPr>
          <p:spPr>
            <a:xfrm>
              <a:off x="4267200" y="4191000"/>
              <a:ext cx="1143000" cy="1219200"/>
            </a:xfrm>
            <a:prstGeom prst="ellipse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343400" y="4495800"/>
              <a:ext cx="1066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½ O2</a:t>
              </a:r>
              <a:endParaRPr lang="en-US" sz="2800" dirty="0"/>
            </a:p>
          </p:txBody>
        </p:sp>
      </p:grpSp>
      <p:sp>
        <p:nvSpPr>
          <p:cNvPr id="147" name="Explosion 2 146"/>
          <p:cNvSpPr/>
          <p:nvPr/>
        </p:nvSpPr>
        <p:spPr>
          <a:xfrm>
            <a:off x="5562600" y="3657600"/>
            <a:ext cx="2743200" cy="15240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>
          <a:xfrm>
            <a:off x="0" y="3124200"/>
            <a:ext cx="9144000" cy="3886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0" y="0"/>
            <a:ext cx="9144000" cy="1905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0" y="1828800"/>
            <a:ext cx="9144000" cy="13716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0" y="1600200"/>
            <a:ext cx="9144000" cy="1828800"/>
            <a:chOff x="0" y="1600200"/>
            <a:chExt cx="9144000" cy="1828800"/>
          </a:xfrm>
        </p:grpSpPr>
        <p:sp>
          <p:nvSpPr>
            <p:cNvPr id="3" name="Oval 2"/>
            <p:cNvSpPr/>
            <p:nvPr/>
          </p:nvSpPr>
          <p:spPr>
            <a:xfrm>
              <a:off x="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09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19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828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438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048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6576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267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876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486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60960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73152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79248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34400" y="16002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09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38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3048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6576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486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60960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73152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79248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8534400" y="2819400"/>
              <a:ext cx="609600" cy="609600"/>
            </a:xfrm>
            <a:prstGeom prst="ellipse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urved Connector 27"/>
            <p:cNvCxnSpPr/>
            <p:nvPr/>
          </p:nvCxnSpPr>
          <p:spPr>
            <a:xfrm rot="5400000">
              <a:off x="38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Curved Connector 28"/>
            <p:cNvCxnSpPr/>
            <p:nvPr/>
          </p:nvCxnSpPr>
          <p:spPr>
            <a:xfrm rot="5400000">
              <a:off x="342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Curved Connector 29"/>
            <p:cNvCxnSpPr/>
            <p:nvPr/>
          </p:nvCxnSpPr>
          <p:spPr>
            <a:xfrm rot="5400000">
              <a:off x="647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1" name="Curved Connector 30"/>
            <p:cNvCxnSpPr/>
            <p:nvPr/>
          </p:nvCxnSpPr>
          <p:spPr>
            <a:xfrm rot="5400000">
              <a:off x="381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2" name="Curved Connector 31"/>
            <p:cNvCxnSpPr/>
            <p:nvPr/>
          </p:nvCxnSpPr>
          <p:spPr>
            <a:xfrm rot="5400000">
              <a:off x="3429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3" name="Curved Connector 32"/>
            <p:cNvCxnSpPr/>
            <p:nvPr/>
          </p:nvCxnSpPr>
          <p:spPr>
            <a:xfrm rot="5400000">
              <a:off x="571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urved Connector 33"/>
            <p:cNvCxnSpPr/>
            <p:nvPr/>
          </p:nvCxnSpPr>
          <p:spPr>
            <a:xfrm rot="5400000">
              <a:off x="2400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urved Connector 34"/>
            <p:cNvCxnSpPr/>
            <p:nvPr/>
          </p:nvCxnSpPr>
          <p:spPr>
            <a:xfrm rot="5400000">
              <a:off x="2705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urved Connector 35"/>
            <p:cNvCxnSpPr/>
            <p:nvPr/>
          </p:nvCxnSpPr>
          <p:spPr>
            <a:xfrm rot="5400000">
              <a:off x="2476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Curved Connector 36"/>
            <p:cNvCxnSpPr/>
            <p:nvPr/>
          </p:nvCxnSpPr>
          <p:spPr>
            <a:xfrm rot="5400000">
              <a:off x="2781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8" name="Curved Connector 37"/>
            <p:cNvCxnSpPr/>
            <p:nvPr/>
          </p:nvCxnSpPr>
          <p:spPr>
            <a:xfrm rot="5400000">
              <a:off x="3009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Curved Connector 38"/>
            <p:cNvCxnSpPr/>
            <p:nvPr/>
          </p:nvCxnSpPr>
          <p:spPr>
            <a:xfrm rot="5400000">
              <a:off x="33147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Curved Connector 39"/>
            <p:cNvCxnSpPr/>
            <p:nvPr/>
          </p:nvCxnSpPr>
          <p:spPr>
            <a:xfrm rot="5400000">
              <a:off x="3086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Curved Connector 40"/>
            <p:cNvCxnSpPr/>
            <p:nvPr/>
          </p:nvCxnSpPr>
          <p:spPr>
            <a:xfrm rot="5400000">
              <a:off x="33909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Curved Connector 41"/>
            <p:cNvCxnSpPr/>
            <p:nvPr/>
          </p:nvCxnSpPr>
          <p:spPr>
            <a:xfrm rot="5400000">
              <a:off x="36195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urved Connector 42"/>
            <p:cNvCxnSpPr/>
            <p:nvPr/>
          </p:nvCxnSpPr>
          <p:spPr>
            <a:xfrm rot="5400000">
              <a:off x="36957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Curved Connector 43"/>
            <p:cNvCxnSpPr/>
            <p:nvPr/>
          </p:nvCxnSpPr>
          <p:spPr>
            <a:xfrm rot="5400000">
              <a:off x="4838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Curved Connector 44"/>
            <p:cNvCxnSpPr/>
            <p:nvPr/>
          </p:nvCxnSpPr>
          <p:spPr>
            <a:xfrm rot="5400000">
              <a:off x="5143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urved Connector 45"/>
            <p:cNvCxnSpPr/>
            <p:nvPr/>
          </p:nvCxnSpPr>
          <p:spPr>
            <a:xfrm rot="5400000">
              <a:off x="49149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Curved Connector 46"/>
            <p:cNvCxnSpPr/>
            <p:nvPr/>
          </p:nvCxnSpPr>
          <p:spPr>
            <a:xfrm rot="5400000">
              <a:off x="52197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Curved Connector 47"/>
            <p:cNvCxnSpPr/>
            <p:nvPr/>
          </p:nvCxnSpPr>
          <p:spPr>
            <a:xfrm rot="5400000">
              <a:off x="54483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Curved Connector 48"/>
            <p:cNvCxnSpPr/>
            <p:nvPr/>
          </p:nvCxnSpPr>
          <p:spPr>
            <a:xfrm rot="5400000">
              <a:off x="5753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Curved Connector 49"/>
            <p:cNvCxnSpPr/>
            <p:nvPr/>
          </p:nvCxnSpPr>
          <p:spPr>
            <a:xfrm rot="5400000">
              <a:off x="55245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Curved Connector 50"/>
            <p:cNvCxnSpPr/>
            <p:nvPr/>
          </p:nvCxnSpPr>
          <p:spPr>
            <a:xfrm rot="5400000">
              <a:off x="58293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Curved Connector 51"/>
            <p:cNvCxnSpPr/>
            <p:nvPr/>
          </p:nvCxnSpPr>
          <p:spPr>
            <a:xfrm rot="5400000">
              <a:off x="60579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Curved Connector 52"/>
            <p:cNvCxnSpPr/>
            <p:nvPr/>
          </p:nvCxnSpPr>
          <p:spPr>
            <a:xfrm rot="5400000">
              <a:off x="6134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Curved Connector 53"/>
            <p:cNvCxnSpPr/>
            <p:nvPr/>
          </p:nvCxnSpPr>
          <p:spPr>
            <a:xfrm rot="5400000">
              <a:off x="76581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Curved Connector 54"/>
            <p:cNvCxnSpPr/>
            <p:nvPr/>
          </p:nvCxnSpPr>
          <p:spPr>
            <a:xfrm rot="5400000">
              <a:off x="7658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urved Connector 55"/>
            <p:cNvCxnSpPr/>
            <p:nvPr/>
          </p:nvCxnSpPr>
          <p:spPr>
            <a:xfrm rot="5400000">
              <a:off x="7886700" y="22479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Curved Connector 56"/>
            <p:cNvCxnSpPr/>
            <p:nvPr/>
          </p:nvCxnSpPr>
          <p:spPr>
            <a:xfrm rot="5400000">
              <a:off x="8191500" y="22479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Curved Connector 57"/>
            <p:cNvCxnSpPr/>
            <p:nvPr/>
          </p:nvCxnSpPr>
          <p:spPr>
            <a:xfrm rot="5400000">
              <a:off x="7962900" y="27813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Curved Connector 58"/>
            <p:cNvCxnSpPr/>
            <p:nvPr/>
          </p:nvCxnSpPr>
          <p:spPr>
            <a:xfrm rot="5400000">
              <a:off x="8267700" y="27813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Curved Connector 59"/>
            <p:cNvCxnSpPr/>
            <p:nvPr/>
          </p:nvCxnSpPr>
          <p:spPr>
            <a:xfrm rot="5400000">
              <a:off x="8496300" y="2324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Curved Connector 60"/>
            <p:cNvCxnSpPr/>
            <p:nvPr/>
          </p:nvCxnSpPr>
          <p:spPr>
            <a:xfrm rot="5400000">
              <a:off x="8801100" y="2324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Curved Connector 61"/>
            <p:cNvCxnSpPr/>
            <p:nvPr/>
          </p:nvCxnSpPr>
          <p:spPr>
            <a:xfrm rot="5400000">
              <a:off x="8496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Curved Connector 62"/>
            <p:cNvCxnSpPr/>
            <p:nvPr/>
          </p:nvCxnSpPr>
          <p:spPr>
            <a:xfrm rot="5400000">
              <a:off x="8801100" y="2705100"/>
              <a:ext cx="304800" cy="76200"/>
            </a:xfrm>
            <a:prstGeom prst="curvedConnector3">
              <a:avLst>
                <a:gd name="adj1" fmla="val 50000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7" name="Oval 66"/>
          <p:cNvSpPr/>
          <p:nvPr/>
        </p:nvSpPr>
        <p:spPr>
          <a:xfrm>
            <a:off x="1219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8288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2672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6705600" y="28194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705600" y="1600200"/>
            <a:ext cx="609600" cy="609600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3" name="Curved Connector 72"/>
          <p:cNvCxnSpPr/>
          <p:nvPr/>
        </p:nvCxnSpPr>
        <p:spPr>
          <a:xfrm rot="5400000">
            <a:off x="952500" y="2705100"/>
            <a:ext cx="304800" cy="76200"/>
          </a:xfrm>
          <a:prstGeom prst="curvedConnector3">
            <a:avLst>
              <a:gd name="adj1" fmla="val 54478"/>
            </a:avLst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70" name="Group 75"/>
          <p:cNvGrpSpPr/>
          <p:nvPr/>
        </p:nvGrpSpPr>
        <p:grpSpPr>
          <a:xfrm>
            <a:off x="1371600" y="2590800"/>
            <a:ext cx="381000" cy="304800"/>
            <a:chOff x="1371600" y="2590800"/>
            <a:chExt cx="381000" cy="304800"/>
          </a:xfrm>
        </p:grpSpPr>
        <p:cxnSp>
          <p:nvCxnSpPr>
            <p:cNvPr id="74" name="Curved Connector 7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Curved Connector 7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6" name="Group 76"/>
          <p:cNvGrpSpPr/>
          <p:nvPr/>
        </p:nvGrpSpPr>
        <p:grpSpPr>
          <a:xfrm>
            <a:off x="685800" y="2133600"/>
            <a:ext cx="381000" cy="304800"/>
            <a:chOff x="1371600" y="2590800"/>
            <a:chExt cx="381000" cy="304800"/>
          </a:xfrm>
        </p:grpSpPr>
        <p:cxnSp>
          <p:nvCxnSpPr>
            <p:cNvPr id="78" name="Curved Connector 7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Curved Connector 7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7" name="Group 79"/>
          <p:cNvGrpSpPr/>
          <p:nvPr/>
        </p:nvGrpSpPr>
        <p:grpSpPr>
          <a:xfrm>
            <a:off x="1295400" y="2133600"/>
            <a:ext cx="381000" cy="304800"/>
            <a:chOff x="1371600" y="2590800"/>
            <a:chExt cx="381000" cy="304800"/>
          </a:xfrm>
        </p:grpSpPr>
        <p:cxnSp>
          <p:nvCxnSpPr>
            <p:cNvPr id="81" name="Curved Connector 8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Curved Connector 8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0" name="Group 82"/>
          <p:cNvGrpSpPr/>
          <p:nvPr/>
        </p:nvGrpSpPr>
        <p:grpSpPr>
          <a:xfrm>
            <a:off x="6248400" y="2590800"/>
            <a:ext cx="381000" cy="304800"/>
            <a:chOff x="1371600" y="2590800"/>
            <a:chExt cx="381000" cy="304800"/>
          </a:xfrm>
        </p:grpSpPr>
        <p:cxnSp>
          <p:nvCxnSpPr>
            <p:cNvPr id="84" name="Curved Connector 8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5" name="Curved Connector 8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3" name="Group 85"/>
          <p:cNvGrpSpPr/>
          <p:nvPr/>
        </p:nvGrpSpPr>
        <p:grpSpPr>
          <a:xfrm>
            <a:off x="1905000" y="2133600"/>
            <a:ext cx="381000" cy="304800"/>
            <a:chOff x="1371600" y="2590800"/>
            <a:chExt cx="381000" cy="304800"/>
          </a:xfrm>
        </p:grpSpPr>
        <p:cxnSp>
          <p:nvCxnSpPr>
            <p:cNvPr id="87" name="Curved Connector 8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Curved Connector 8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6" name="Group 88"/>
          <p:cNvGrpSpPr/>
          <p:nvPr/>
        </p:nvGrpSpPr>
        <p:grpSpPr>
          <a:xfrm>
            <a:off x="3733800" y="2133600"/>
            <a:ext cx="381000" cy="304800"/>
            <a:chOff x="1371600" y="2590800"/>
            <a:chExt cx="381000" cy="304800"/>
          </a:xfrm>
        </p:grpSpPr>
        <p:cxnSp>
          <p:nvCxnSpPr>
            <p:cNvPr id="90" name="Curved Connector 89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Curved Connector 90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9" name="Group 91"/>
          <p:cNvGrpSpPr/>
          <p:nvPr/>
        </p:nvGrpSpPr>
        <p:grpSpPr>
          <a:xfrm>
            <a:off x="3810000" y="2590800"/>
            <a:ext cx="381000" cy="304800"/>
            <a:chOff x="1371600" y="2590800"/>
            <a:chExt cx="381000" cy="304800"/>
          </a:xfrm>
        </p:grpSpPr>
        <p:cxnSp>
          <p:nvCxnSpPr>
            <p:cNvPr id="93" name="Curved Connector 92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Curved Connector 93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2" name="Group 94"/>
          <p:cNvGrpSpPr/>
          <p:nvPr/>
        </p:nvGrpSpPr>
        <p:grpSpPr>
          <a:xfrm>
            <a:off x="4343400" y="2133600"/>
            <a:ext cx="381000" cy="304800"/>
            <a:chOff x="1371600" y="2590800"/>
            <a:chExt cx="381000" cy="304800"/>
          </a:xfrm>
        </p:grpSpPr>
        <p:cxnSp>
          <p:nvCxnSpPr>
            <p:cNvPr id="96" name="Curved Connector 95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Curved Connector 96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5" name="Group 97"/>
          <p:cNvGrpSpPr/>
          <p:nvPr/>
        </p:nvGrpSpPr>
        <p:grpSpPr>
          <a:xfrm>
            <a:off x="4419600" y="2667000"/>
            <a:ext cx="381000" cy="304800"/>
            <a:chOff x="1371600" y="2590800"/>
            <a:chExt cx="381000" cy="304800"/>
          </a:xfrm>
        </p:grpSpPr>
        <p:cxnSp>
          <p:nvCxnSpPr>
            <p:cNvPr id="99" name="Curved Connector 98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Curved Connector 99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8" name="Group 100"/>
          <p:cNvGrpSpPr/>
          <p:nvPr/>
        </p:nvGrpSpPr>
        <p:grpSpPr>
          <a:xfrm>
            <a:off x="6172200" y="2133600"/>
            <a:ext cx="381000" cy="304800"/>
            <a:chOff x="1371600" y="2590800"/>
            <a:chExt cx="381000" cy="304800"/>
          </a:xfrm>
        </p:grpSpPr>
        <p:cxnSp>
          <p:nvCxnSpPr>
            <p:cNvPr id="102" name="Curved Connector 101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3" name="Curved Connector 102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1" name="Group 103"/>
          <p:cNvGrpSpPr/>
          <p:nvPr/>
        </p:nvGrpSpPr>
        <p:grpSpPr>
          <a:xfrm>
            <a:off x="1981200" y="2590800"/>
            <a:ext cx="381000" cy="304800"/>
            <a:chOff x="1371600" y="2590800"/>
            <a:chExt cx="381000" cy="304800"/>
          </a:xfrm>
        </p:grpSpPr>
        <p:cxnSp>
          <p:nvCxnSpPr>
            <p:cNvPr id="105" name="Curved Connector 104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Curved Connector 105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4" name="Group 106"/>
          <p:cNvGrpSpPr/>
          <p:nvPr/>
        </p:nvGrpSpPr>
        <p:grpSpPr>
          <a:xfrm>
            <a:off x="6781800" y="2133600"/>
            <a:ext cx="381000" cy="304800"/>
            <a:chOff x="1371600" y="2590800"/>
            <a:chExt cx="381000" cy="304800"/>
          </a:xfrm>
        </p:grpSpPr>
        <p:cxnSp>
          <p:nvCxnSpPr>
            <p:cNvPr id="108" name="Curved Connector 107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Curved Connector 108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7" name="Group 109"/>
          <p:cNvGrpSpPr/>
          <p:nvPr/>
        </p:nvGrpSpPr>
        <p:grpSpPr>
          <a:xfrm>
            <a:off x="6858000" y="2590800"/>
            <a:ext cx="381000" cy="304800"/>
            <a:chOff x="1371600" y="2590800"/>
            <a:chExt cx="381000" cy="304800"/>
          </a:xfrm>
        </p:grpSpPr>
        <p:cxnSp>
          <p:nvCxnSpPr>
            <p:cNvPr id="111" name="Curved Connector 110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2" name="Curved Connector 111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0" name="Group 112"/>
          <p:cNvGrpSpPr/>
          <p:nvPr/>
        </p:nvGrpSpPr>
        <p:grpSpPr>
          <a:xfrm>
            <a:off x="7467600" y="2133600"/>
            <a:ext cx="381000" cy="304800"/>
            <a:chOff x="1371600" y="2590800"/>
            <a:chExt cx="381000" cy="304800"/>
          </a:xfrm>
        </p:grpSpPr>
        <p:cxnSp>
          <p:nvCxnSpPr>
            <p:cNvPr id="114" name="Curved Connector 113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Curved Connector 114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3" name="Group 115"/>
          <p:cNvGrpSpPr/>
          <p:nvPr/>
        </p:nvGrpSpPr>
        <p:grpSpPr>
          <a:xfrm>
            <a:off x="7467600" y="2590800"/>
            <a:ext cx="381000" cy="304800"/>
            <a:chOff x="1371600" y="2590800"/>
            <a:chExt cx="381000" cy="304800"/>
          </a:xfrm>
        </p:grpSpPr>
        <p:cxnSp>
          <p:nvCxnSpPr>
            <p:cNvPr id="117" name="Curved Connector 116"/>
            <p:cNvCxnSpPr/>
            <p:nvPr/>
          </p:nvCxnSpPr>
          <p:spPr>
            <a:xfrm rot="5400000">
              <a:off x="12573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Curved Connector 117"/>
            <p:cNvCxnSpPr/>
            <p:nvPr/>
          </p:nvCxnSpPr>
          <p:spPr>
            <a:xfrm rot="5400000">
              <a:off x="1562100" y="2705100"/>
              <a:ext cx="304800" cy="76200"/>
            </a:xfrm>
            <a:prstGeom prst="curvedConnector3">
              <a:avLst>
                <a:gd name="adj1" fmla="val 54478"/>
              </a:avLst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20" name="Oval 119"/>
          <p:cNvSpPr/>
          <p:nvPr/>
        </p:nvSpPr>
        <p:spPr>
          <a:xfrm>
            <a:off x="2667000" y="838200"/>
            <a:ext cx="838200" cy="304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590800" y="48768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Protein</a:t>
            </a:r>
            <a:endParaRPr lang="en-US" dirty="0"/>
          </a:p>
        </p:txBody>
      </p:sp>
      <p:sp>
        <p:nvSpPr>
          <p:cNvPr id="122" name="Hexagon 121"/>
          <p:cNvSpPr/>
          <p:nvPr/>
        </p:nvSpPr>
        <p:spPr>
          <a:xfrm>
            <a:off x="5867400" y="990600"/>
            <a:ext cx="1219200" cy="2971800"/>
          </a:xfrm>
          <a:prstGeom prst="hexagon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5791200" y="4876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ATP Synthase</a:t>
            </a:r>
            <a:endParaRPr lang="en-US" dirty="0"/>
          </a:p>
        </p:txBody>
      </p:sp>
      <p:grpSp>
        <p:nvGrpSpPr>
          <p:cNvPr id="116" name="Group 125"/>
          <p:cNvGrpSpPr/>
          <p:nvPr/>
        </p:nvGrpSpPr>
        <p:grpSpPr>
          <a:xfrm>
            <a:off x="304800" y="228600"/>
            <a:ext cx="685800" cy="685800"/>
            <a:chOff x="838200" y="457200"/>
            <a:chExt cx="685800" cy="685800"/>
          </a:xfrm>
        </p:grpSpPr>
        <p:sp>
          <p:nvSpPr>
            <p:cNvPr id="124" name="Oval 12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19" name="Group 126"/>
          <p:cNvGrpSpPr/>
          <p:nvPr/>
        </p:nvGrpSpPr>
        <p:grpSpPr>
          <a:xfrm>
            <a:off x="1295400" y="533400"/>
            <a:ext cx="685800" cy="685800"/>
            <a:chOff x="838200" y="457200"/>
            <a:chExt cx="685800" cy="685800"/>
          </a:xfrm>
        </p:grpSpPr>
        <p:sp>
          <p:nvSpPr>
            <p:cNvPr id="128" name="Oval 127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6" name="Group 129"/>
          <p:cNvGrpSpPr/>
          <p:nvPr/>
        </p:nvGrpSpPr>
        <p:grpSpPr>
          <a:xfrm>
            <a:off x="7772400" y="304800"/>
            <a:ext cx="685800" cy="685800"/>
            <a:chOff x="838200" y="457200"/>
            <a:chExt cx="685800" cy="685800"/>
          </a:xfrm>
        </p:grpSpPr>
        <p:sp>
          <p:nvSpPr>
            <p:cNvPr id="131" name="Oval 130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27" name="Group 132"/>
          <p:cNvGrpSpPr/>
          <p:nvPr/>
        </p:nvGrpSpPr>
        <p:grpSpPr>
          <a:xfrm>
            <a:off x="7086600" y="4114800"/>
            <a:ext cx="685800" cy="685800"/>
            <a:chOff x="838200" y="457200"/>
            <a:chExt cx="685800" cy="685800"/>
          </a:xfrm>
        </p:grpSpPr>
        <p:sp>
          <p:nvSpPr>
            <p:cNvPr id="134" name="Oval 133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0" name="Group 135"/>
          <p:cNvGrpSpPr/>
          <p:nvPr/>
        </p:nvGrpSpPr>
        <p:grpSpPr>
          <a:xfrm>
            <a:off x="3048000" y="0"/>
            <a:ext cx="685800" cy="685800"/>
            <a:chOff x="838200" y="457200"/>
            <a:chExt cx="685800" cy="685800"/>
          </a:xfrm>
        </p:grpSpPr>
        <p:sp>
          <p:nvSpPr>
            <p:cNvPr id="137" name="Oval 136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3" name="Group 138"/>
          <p:cNvGrpSpPr/>
          <p:nvPr/>
        </p:nvGrpSpPr>
        <p:grpSpPr>
          <a:xfrm>
            <a:off x="6019800" y="4114800"/>
            <a:ext cx="685800" cy="685800"/>
            <a:chOff x="838200" y="457200"/>
            <a:chExt cx="685800" cy="685800"/>
          </a:xfrm>
        </p:grpSpPr>
        <p:sp>
          <p:nvSpPr>
            <p:cNvPr id="140" name="Oval 139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6" name="Group 141"/>
          <p:cNvGrpSpPr/>
          <p:nvPr/>
        </p:nvGrpSpPr>
        <p:grpSpPr>
          <a:xfrm>
            <a:off x="4343400" y="228600"/>
            <a:ext cx="685800" cy="685800"/>
            <a:chOff x="838200" y="457200"/>
            <a:chExt cx="685800" cy="685800"/>
          </a:xfrm>
        </p:grpSpPr>
        <p:sp>
          <p:nvSpPr>
            <p:cNvPr id="143" name="Oval 142"/>
            <p:cNvSpPr/>
            <p:nvPr/>
          </p:nvSpPr>
          <p:spPr>
            <a:xfrm>
              <a:off x="838200" y="457200"/>
              <a:ext cx="685800" cy="6858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14400" y="609600"/>
              <a:ext cx="457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H+</a:t>
              </a:r>
              <a:endParaRPr lang="en-US" dirty="0"/>
            </a:p>
          </p:txBody>
        </p:sp>
      </p:grpSp>
      <p:grpSp>
        <p:nvGrpSpPr>
          <p:cNvPr id="139" name="Group 146"/>
          <p:cNvGrpSpPr/>
          <p:nvPr/>
        </p:nvGrpSpPr>
        <p:grpSpPr>
          <a:xfrm>
            <a:off x="6096000" y="3886200"/>
            <a:ext cx="1143000" cy="1219200"/>
            <a:chOff x="4267200" y="4191000"/>
            <a:chExt cx="1143000" cy="1219200"/>
          </a:xfrm>
        </p:grpSpPr>
        <p:sp>
          <p:nvSpPr>
            <p:cNvPr id="145" name="Oval 144"/>
            <p:cNvSpPr/>
            <p:nvPr/>
          </p:nvSpPr>
          <p:spPr>
            <a:xfrm>
              <a:off x="4267200" y="4191000"/>
              <a:ext cx="1143000" cy="1219200"/>
            </a:xfrm>
            <a:prstGeom prst="ellipse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343400" y="4495800"/>
              <a:ext cx="1066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½ O2</a:t>
              </a:r>
              <a:endParaRPr lang="en-US" sz="2800" dirty="0"/>
            </a:p>
          </p:txBody>
        </p:sp>
      </p:grpSp>
      <p:sp>
        <p:nvSpPr>
          <p:cNvPr id="147" name="Explosion 2 146"/>
          <p:cNvSpPr/>
          <p:nvPr/>
        </p:nvSpPr>
        <p:spPr>
          <a:xfrm>
            <a:off x="5257800" y="3429000"/>
            <a:ext cx="3352800" cy="1828800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1159</TotalTime>
  <Words>21374</Words>
  <Application>Microsoft Office PowerPoint</Application>
  <PresentationFormat>On-screen Show (4:3)</PresentationFormat>
  <Paragraphs>12236</Paragraphs>
  <Slides>1017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1017</vt:i4>
      </vt:variant>
    </vt:vector>
  </HeadingPairs>
  <TitlesOfParts>
    <vt:vector size="1018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Peace Wapiti School Division No. 76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roremdevyn</dc:creator>
  <cp:lastModifiedBy>JenniferStudent</cp:lastModifiedBy>
  <cp:revision>68</cp:revision>
  <dcterms:created xsi:type="dcterms:W3CDTF">2011-02-08T21:43:34Z</dcterms:created>
  <dcterms:modified xsi:type="dcterms:W3CDTF">2012-02-16T16:11:45Z</dcterms:modified>
</cp:coreProperties>
</file>